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65" r:id="rId3"/>
    <p:sldId id="261" r:id="rId4"/>
    <p:sldId id="260" r:id="rId5"/>
    <p:sldId id="259" r:id="rId6"/>
    <p:sldId id="266" r:id="rId7"/>
    <p:sldId id="262" r:id="rId8"/>
    <p:sldId id="263" r:id="rId9"/>
    <p:sldId id="267" r:id="rId10"/>
  </p:sldIdLst>
  <p:sldSz cx="9601200" cy="128016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A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27"/>
    <p:restoredTop sz="94626"/>
  </p:normalViewPr>
  <p:slideViewPr>
    <p:cSldViewPr snapToGrid="0">
      <p:cViewPr varScale="1">
        <p:scale>
          <a:sx n="56" d="100"/>
          <a:sy n="56" d="100"/>
        </p:scale>
        <p:origin x="200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095078"/>
            <a:ext cx="8161020" cy="4456853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1BC4C-090A-7F47-A8BF-AEC6332B574C}" type="datetimeFigureOut">
              <a:rPr kumimoji="1" lang="ja-JP" altLang="en-US" smtClean="0"/>
              <a:t>2025/7/5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0CE2B-2336-AE44-9BEF-F0C453D31E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378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1BC4C-090A-7F47-A8BF-AEC6332B574C}" type="datetimeFigureOut">
              <a:rPr kumimoji="1" lang="ja-JP" altLang="en-US" smtClean="0"/>
              <a:t>2025/7/5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0CE2B-2336-AE44-9BEF-F0C453D31E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3217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81567"/>
            <a:ext cx="2070259" cy="10848764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681567"/>
            <a:ext cx="6090761" cy="10848764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1BC4C-090A-7F47-A8BF-AEC6332B574C}" type="datetimeFigureOut">
              <a:rPr kumimoji="1" lang="ja-JP" altLang="en-US" smtClean="0"/>
              <a:t>2025/7/5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0CE2B-2336-AE44-9BEF-F0C453D31E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55976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1BC4C-090A-7F47-A8BF-AEC6332B574C}" type="datetimeFigureOut">
              <a:rPr kumimoji="1" lang="ja-JP" altLang="en-US" smtClean="0"/>
              <a:t>2025/7/5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0CE2B-2336-AE44-9BEF-F0C453D31E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3903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3191514"/>
            <a:ext cx="8281035" cy="5325109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8567000"/>
            <a:ext cx="8281035" cy="28003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>
                    <a:tint val="82000"/>
                  </a:schemeClr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82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82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82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82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82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82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82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1BC4C-090A-7F47-A8BF-AEC6332B574C}" type="datetimeFigureOut">
              <a:rPr kumimoji="1" lang="ja-JP" altLang="en-US" smtClean="0"/>
              <a:t>2025/7/5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0CE2B-2336-AE44-9BEF-F0C453D31E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66659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3407833"/>
            <a:ext cx="4080510" cy="81224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07833"/>
            <a:ext cx="4080510" cy="81224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1BC4C-090A-7F47-A8BF-AEC6332B574C}" type="datetimeFigureOut">
              <a:rPr kumimoji="1" lang="ja-JP" altLang="en-US" smtClean="0"/>
              <a:t>2025/7/5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0CE2B-2336-AE44-9BEF-F0C453D31E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116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681570"/>
            <a:ext cx="8281035" cy="2474384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4676140"/>
            <a:ext cx="4061757" cy="68778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3138171"/>
            <a:ext cx="4081761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4676140"/>
            <a:ext cx="4081761" cy="68778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1BC4C-090A-7F47-A8BF-AEC6332B574C}" type="datetimeFigureOut">
              <a:rPr kumimoji="1" lang="ja-JP" altLang="en-US" smtClean="0"/>
              <a:t>2025/7/5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0CE2B-2336-AE44-9BEF-F0C453D31E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5622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1BC4C-090A-7F47-A8BF-AEC6332B574C}" type="datetimeFigureOut">
              <a:rPr kumimoji="1" lang="ja-JP" altLang="en-US" smtClean="0"/>
              <a:t>2025/7/5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0CE2B-2336-AE44-9BEF-F0C453D31E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7117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1BC4C-090A-7F47-A8BF-AEC6332B574C}" type="datetimeFigureOut">
              <a:rPr kumimoji="1" lang="ja-JP" altLang="en-US" smtClean="0"/>
              <a:t>2025/7/5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0CE2B-2336-AE44-9BEF-F0C453D31E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0947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1843196"/>
            <a:ext cx="4860608" cy="9097433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1BC4C-090A-7F47-A8BF-AEC6332B574C}" type="datetimeFigureOut">
              <a:rPr kumimoji="1" lang="ja-JP" altLang="en-US" smtClean="0"/>
              <a:t>2025/7/5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0CE2B-2336-AE44-9BEF-F0C453D31E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5110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0" y="1843196"/>
            <a:ext cx="4860608" cy="9097433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1BC4C-090A-7F47-A8BF-AEC6332B574C}" type="datetimeFigureOut">
              <a:rPr kumimoji="1" lang="ja-JP" altLang="en-US" smtClean="0"/>
              <a:t>2025/7/5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0CE2B-2336-AE44-9BEF-F0C453D31E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8775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D31BC4C-090A-7F47-A8BF-AEC6332B574C}" type="datetimeFigureOut">
              <a:rPr kumimoji="1" lang="ja-JP" altLang="en-US" smtClean="0"/>
              <a:t>2025/7/5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8B0CE2B-2336-AE44-9BEF-F0C453D31E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5554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kumimoji="1"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kumimoji="1"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" name="Picture 2" hidden="1">
            <a:extLst>
              <a:ext uri="{FF2B5EF4-FFF2-40B4-BE49-F238E27FC236}">
                <a16:creationId xmlns:a16="http://schemas.microsoft.com/office/drawing/2014/main" id="{DE6FBDC7-2C37-1AA3-20FF-1B320B0ACC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43110">
            <a:off x="1040063" y="3613789"/>
            <a:ext cx="3859087" cy="3859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1E27061B-5CF8-B1FD-AEED-36896BF70D10}"/>
              </a:ext>
            </a:extLst>
          </p:cNvPr>
          <p:cNvGrpSpPr/>
          <p:nvPr/>
        </p:nvGrpSpPr>
        <p:grpSpPr>
          <a:xfrm>
            <a:off x="393454" y="1101957"/>
            <a:ext cx="8660969" cy="11408827"/>
            <a:chOff x="393454" y="1101957"/>
            <a:chExt cx="8660969" cy="11408827"/>
          </a:xfrm>
        </p:grpSpPr>
        <p:grpSp>
          <p:nvGrpSpPr>
            <p:cNvPr id="455" name="グループ化 454">
              <a:extLst>
                <a:ext uri="{FF2B5EF4-FFF2-40B4-BE49-F238E27FC236}">
                  <a16:creationId xmlns:a16="http://schemas.microsoft.com/office/drawing/2014/main" id="{E27A8E41-776C-E258-0669-4075BFBEBED1}"/>
                </a:ext>
              </a:extLst>
            </p:cNvPr>
            <p:cNvGrpSpPr/>
            <p:nvPr/>
          </p:nvGrpSpPr>
          <p:grpSpPr>
            <a:xfrm>
              <a:off x="491076" y="1145747"/>
              <a:ext cx="8520083" cy="11365037"/>
              <a:chOff x="491076" y="1145747"/>
              <a:chExt cx="8520083" cy="11365037"/>
            </a:xfrm>
            <a:solidFill>
              <a:schemeClr val="tx1"/>
            </a:solidFill>
          </p:grpSpPr>
          <p:grpSp>
            <p:nvGrpSpPr>
              <p:cNvPr id="410" name="グループ化 409">
                <a:extLst>
                  <a:ext uri="{FF2B5EF4-FFF2-40B4-BE49-F238E27FC236}">
                    <a16:creationId xmlns:a16="http://schemas.microsoft.com/office/drawing/2014/main" id="{11EA1DCE-F48C-E6AB-F009-F17C3DDBC8F1}"/>
                  </a:ext>
                </a:extLst>
              </p:cNvPr>
              <p:cNvGrpSpPr/>
              <p:nvPr/>
            </p:nvGrpSpPr>
            <p:grpSpPr>
              <a:xfrm>
                <a:off x="491076" y="1145747"/>
                <a:ext cx="8520083" cy="11365037"/>
                <a:chOff x="491076" y="1145747"/>
                <a:chExt cx="8520083" cy="11365037"/>
              </a:xfrm>
              <a:grpFill/>
            </p:grpSpPr>
            <p:grpSp>
              <p:nvGrpSpPr>
                <p:cNvPr id="70" name="グループ化 69">
                  <a:extLst>
                    <a:ext uri="{FF2B5EF4-FFF2-40B4-BE49-F238E27FC236}">
                      <a16:creationId xmlns:a16="http://schemas.microsoft.com/office/drawing/2014/main" id="{134C572A-0EE7-58C3-1BC0-BE3640279054}"/>
                    </a:ext>
                  </a:extLst>
                </p:cNvPr>
                <p:cNvGrpSpPr/>
                <p:nvPr/>
              </p:nvGrpSpPr>
              <p:grpSpPr>
                <a:xfrm>
                  <a:off x="1824763" y="1145747"/>
                  <a:ext cx="3274423" cy="3339643"/>
                  <a:chOff x="1824763" y="1145747"/>
                  <a:chExt cx="3274423" cy="3339643"/>
                </a:xfrm>
                <a:grpFill/>
              </p:grpSpPr>
              <p:sp>
                <p:nvSpPr>
                  <p:cNvPr id="7" name="フリーフォーム 6">
                    <a:extLst>
                      <a:ext uri="{FF2B5EF4-FFF2-40B4-BE49-F238E27FC236}">
                        <a16:creationId xmlns:a16="http://schemas.microsoft.com/office/drawing/2014/main" id="{94B77F99-CEA7-171E-8CA6-7B3530D44E01}"/>
                      </a:ext>
                    </a:extLst>
                  </p:cNvPr>
                  <p:cNvSpPr/>
                  <p:nvPr/>
                </p:nvSpPr>
                <p:spPr>
                  <a:xfrm>
                    <a:off x="1982896" y="1685898"/>
                    <a:ext cx="147623" cy="753157"/>
                  </a:xfrm>
                  <a:custGeom>
                    <a:avLst/>
                    <a:gdLst>
                      <a:gd name="connsiteX0" fmla="*/ 58629 w 147623"/>
                      <a:gd name="connsiteY0" fmla="*/ 139727 h 753157"/>
                      <a:gd name="connsiteX1" fmla="*/ 71329 w 147623"/>
                      <a:gd name="connsiteY1" fmla="*/ 31777 h 753157"/>
                      <a:gd name="connsiteX2" fmla="*/ 42754 w 147623"/>
                      <a:gd name="connsiteY2" fmla="*/ 333402 h 753157"/>
                      <a:gd name="connsiteX3" fmla="*/ 71329 w 147623"/>
                      <a:gd name="connsiteY3" fmla="*/ 752502 h 753157"/>
                      <a:gd name="connsiteX4" fmla="*/ 14179 w 147623"/>
                      <a:gd name="connsiteY4" fmla="*/ 231802 h 753157"/>
                      <a:gd name="connsiteX5" fmla="*/ 17354 w 147623"/>
                      <a:gd name="connsiteY5" fmla="*/ 581052 h 753157"/>
                      <a:gd name="connsiteX6" fmla="*/ 7829 w 147623"/>
                      <a:gd name="connsiteY6" fmla="*/ 225452 h 753157"/>
                      <a:gd name="connsiteX7" fmla="*/ 147529 w 147623"/>
                      <a:gd name="connsiteY7" fmla="*/ 27 h 753157"/>
                      <a:gd name="connsiteX8" fmla="*/ 30054 w 147623"/>
                      <a:gd name="connsiteY8" fmla="*/ 209577 h 753157"/>
                      <a:gd name="connsiteX9" fmla="*/ 58629 w 147623"/>
                      <a:gd name="connsiteY9" fmla="*/ 139727 h 7531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47623" h="753157">
                        <a:moveTo>
                          <a:pt x="58629" y="139727"/>
                        </a:moveTo>
                        <a:cubicBezTo>
                          <a:pt x="65508" y="110094"/>
                          <a:pt x="73975" y="-502"/>
                          <a:pt x="71329" y="31777"/>
                        </a:cubicBezTo>
                        <a:cubicBezTo>
                          <a:pt x="68683" y="64056"/>
                          <a:pt x="42754" y="213281"/>
                          <a:pt x="42754" y="333402"/>
                        </a:cubicBezTo>
                        <a:cubicBezTo>
                          <a:pt x="42754" y="453523"/>
                          <a:pt x="76091" y="769435"/>
                          <a:pt x="71329" y="752502"/>
                        </a:cubicBezTo>
                        <a:cubicBezTo>
                          <a:pt x="66567" y="735569"/>
                          <a:pt x="23175" y="260377"/>
                          <a:pt x="14179" y="231802"/>
                        </a:cubicBezTo>
                        <a:cubicBezTo>
                          <a:pt x="5183" y="203227"/>
                          <a:pt x="18412" y="582110"/>
                          <a:pt x="17354" y="581052"/>
                        </a:cubicBezTo>
                        <a:cubicBezTo>
                          <a:pt x="16296" y="579994"/>
                          <a:pt x="-13867" y="322289"/>
                          <a:pt x="7829" y="225452"/>
                        </a:cubicBezTo>
                        <a:cubicBezTo>
                          <a:pt x="29525" y="128615"/>
                          <a:pt x="143825" y="2673"/>
                          <a:pt x="147529" y="27"/>
                        </a:cubicBezTo>
                        <a:cubicBezTo>
                          <a:pt x="151233" y="-2619"/>
                          <a:pt x="44871" y="189998"/>
                          <a:pt x="30054" y="209577"/>
                        </a:cubicBezTo>
                        <a:cubicBezTo>
                          <a:pt x="15237" y="229156"/>
                          <a:pt x="51750" y="169360"/>
                          <a:pt x="58629" y="13972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8" name="フリーフォーム 7">
                    <a:extLst>
                      <a:ext uri="{FF2B5EF4-FFF2-40B4-BE49-F238E27FC236}">
                        <a16:creationId xmlns:a16="http://schemas.microsoft.com/office/drawing/2014/main" id="{8598EBDB-8124-3BD4-891D-963E1D211264}"/>
                      </a:ext>
                    </a:extLst>
                  </p:cNvPr>
                  <p:cNvSpPr/>
                  <p:nvPr/>
                </p:nvSpPr>
                <p:spPr>
                  <a:xfrm>
                    <a:off x="2021958" y="1329600"/>
                    <a:ext cx="889941" cy="553419"/>
                  </a:xfrm>
                  <a:custGeom>
                    <a:avLst/>
                    <a:gdLst>
                      <a:gd name="connsiteX0" fmla="*/ 3692 w 889941"/>
                      <a:gd name="connsiteY0" fmla="*/ 553175 h 553419"/>
                      <a:gd name="connsiteX1" fmla="*/ 200542 w 889941"/>
                      <a:gd name="connsiteY1" fmla="*/ 305525 h 553419"/>
                      <a:gd name="connsiteX2" fmla="*/ 889517 w 889941"/>
                      <a:gd name="connsiteY2" fmla="*/ 725 h 553419"/>
                      <a:gd name="connsiteX3" fmla="*/ 308492 w 889941"/>
                      <a:gd name="connsiteY3" fmla="*/ 216625 h 553419"/>
                      <a:gd name="connsiteX4" fmla="*/ 651392 w 889941"/>
                      <a:gd name="connsiteY4" fmla="*/ 83275 h 553419"/>
                      <a:gd name="connsiteX5" fmla="*/ 267217 w 889941"/>
                      <a:gd name="connsiteY5" fmla="*/ 283300 h 553419"/>
                      <a:gd name="connsiteX6" fmla="*/ 327542 w 889941"/>
                      <a:gd name="connsiteY6" fmla="*/ 261075 h 553419"/>
                      <a:gd name="connsiteX7" fmla="*/ 3692 w 889941"/>
                      <a:gd name="connsiteY7" fmla="*/ 553175 h 5534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889941" h="553419">
                        <a:moveTo>
                          <a:pt x="3692" y="553175"/>
                        </a:moveTo>
                        <a:cubicBezTo>
                          <a:pt x="-17475" y="560583"/>
                          <a:pt x="52905" y="397600"/>
                          <a:pt x="200542" y="305525"/>
                        </a:cubicBezTo>
                        <a:cubicBezTo>
                          <a:pt x="348179" y="213450"/>
                          <a:pt x="871525" y="15542"/>
                          <a:pt x="889517" y="725"/>
                        </a:cubicBezTo>
                        <a:cubicBezTo>
                          <a:pt x="907509" y="-14092"/>
                          <a:pt x="348179" y="202867"/>
                          <a:pt x="308492" y="216625"/>
                        </a:cubicBezTo>
                        <a:cubicBezTo>
                          <a:pt x="268805" y="230383"/>
                          <a:pt x="658271" y="72163"/>
                          <a:pt x="651392" y="83275"/>
                        </a:cubicBezTo>
                        <a:cubicBezTo>
                          <a:pt x="644513" y="94387"/>
                          <a:pt x="321192" y="253667"/>
                          <a:pt x="267217" y="283300"/>
                        </a:cubicBezTo>
                        <a:cubicBezTo>
                          <a:pt x="213242" y="312933"/>
                          <a:pt x="370934" y="220329"/>
                          <a:pt x="327542" y="261075"/>
                        </a:cubicBezTo>
                        <a:cubicBezTo>
                          <a:pt x="284150" y="301821"/>
                          <a:pt x="24859" y="545767"/>
                          <a:pt x="3692" y="55317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9" name="フリーフォーム 8">
                    <a:extLst>
                      <a:ext uri="{FF2B5EF4-FFF2-40B4-BE49-F238E27FC236}">
                        <a16:creationId xmlns:a16="http://schemas.microsoft.com/office/drawing/2014/main" id="{342A7D18-6651-1FE8-D6ED-53705D0AA3A2}"/>
                      </a:ext>
                    </a:extLst>
                  </p:cNvPr>
                  <p:cNvSpPr/>
                  <p:nvPr/>
                </p:nvSpPr>
                <p:spPr>
                  <a:xfrm>
                    <a:off x="2787650" y="1171005"/>
                    <a:ext cx="927059" cy="200595"/>
                  </a:xfrm>
                  <a:custGeom>
                    <a:avLst/>
                    <a:gdLst>
                      <a:gd name="connsiteX0" fmla="*/ 0 w 927059"/>
                      <a:gd name="connsiteY0" fmla="*/ 200595 h 200595"/>
                      <a:gd name="connsiteX1" fmla="*/ 606425 w 927059"/>
                      <a:gd name="connsiteY1" fmla="*/ 25970 h 200595"/>
                      <a:gd name="connsiteX2" fmla="*/ 923925 w 927059"/>
                      <a:gd name="connsiteY2" fmla="*/ 22795 h 200595"/>
                      <a:gd name="connsiteX3" fmla="*/ 425450 w 927059"/>
                      <a:gd name="connsiteY3" fmla="*/ 570 h 200595"/>
                      <a:gd name="connsiteX4" fmla="*/ 549275 w 927059"/>
                      <a:gd name="connsiteY4" fmla="*/ 16445 h 200595"/>
                      <a:gd name="connsiteX5" fmla="*/ 228600 w 927059"/>
                      <a:gd name="connsiteY5" fmla="*/ 111695 h 200595"/>
                      <a:gd name="connsiteX6" fmla="*/ 311150 w 927059"/>
                      <a:gd name="connsiteY6" fmla="*/ 76770 h 200595"/>
                      <a:gd name="connsiteX7" fmla="*/ 0 w 927059"/>
                      <a:gd name="connsiteY7" fmla="*/ 200595 h 2005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927059" h="200595">
                        <a:moveTo>
                          <a:pt x="0" y="200595"/>
                        </a:moveTo>
                        <a:cubicBezTo>
                          <a:pt x="226219" y="128099"/>
                          <a:pt x="452438" y="55603"/>
                          <a:pt x="606425" y="25970"/>
                        </a:cubicBezTo>
                        <a:cubicBezTo>
                          <a:pt x="760412" y="-3663"/>
                          <a:pt x="954087" y="27028"/>
                          <a:pt x="923925" y="22795"/>
                        </a:cubicBezTo>
                        <a:cubicBezTo>
                          <a:pt x="893763" y="18562"/>
                          <a:pt x="487892" y="1628"/>
                          <a:pt x="425450" y="570"/>
                        </a:cubicBezTo>
                        <a:cubicBezTo>
                          <a:pt x="363008" y="-488"/>
                          <a:pt x="582083" y="-2076"/>
                          <a:pt x="549275" y="16445"/>
                        </a:cubicBezTo>
                        <a:cubicBezTo>
                          <a:pt x="516467" y="34966"/>
                          <a:pt x="268287" y="101641"/>
                          <a:pt x="228600" y="111695"/>
                        </a:cubicBezTo>
                        <a:cubicBezTo>
                          <a:pt x="188913" y="121749"/>
                          <a:pt x="311150" y="76770"/>
                          <a:pt x="311150" y="76770"/>
                        </a:cubicBezTo>
                        <a:lnTo>
                          <a:pt x="0" y="200595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0" name="フリーフォーム 9">
                    <a:extLst>
                      <a:ext uri="{FF2B5EF4-FFF2-40B4-BE49-F238E27FC236}">
                        <a16:creationId xmlns:a16="http://schemas.microsoft.com/office/drawing/2014/main" id="{7B19FD11-5153-F744-8D7F-130D3D7C5213}"/>
                      </a:ext>
                    </a:extLst>
                  </p:cNvPr>
                  <p:cNvSpPr/>
                  <p:nvPr/>
                </p:nvSpPr>
                <p:spPr>
                  <a:xfrm>
                    <a:off x="3460731" y="1145747"/>
                    <a:ext cx="673164" cy="454737"/>
                  </a:xfrm>
                  <a:custGeom>
                    <a:avLst/>
                    <a:gdLst>
                      <a:gd name="connsiteX0" fmla="*/ 19 w 673164"/>
                      <a:gd name="connsiteY0" fmla="*/ 3603 h 454737"/>
                      <a:gd name="connsiteX1" fmla="*/ 250844 w 673164"/>
                      <a:gd name="connsiteY1" fmla="*/ 19478 h 454737"/>
                      <a:gd name="connsiteX2" fmla="*/ 488969 w 673164"/>
                      <a:gd name="connsiteY2" fmla="*/ 181403 h 454737"/>
                      <a:gd name="connsiteX3" fmla="*/ 482619 w 673164"/>
                      <a:gd name="connsiteY3" fmla="*/ 159178 h 454737"/>
                      <a:gd name="connsiteX4" fmla="*/ 673119 w 673164"/>
                      <a:gd name="connsiteY4" fmla="*/ 454453 h 454737"/>
                      <a:gd name="connsiteX5" fmla="*/ 463569 w 673164"/>
                      <a:gd name="connsiteY5" fmla="*/ 98853 h 454737"/>
                      <a:gd name="connsiteX6" fmla="*/ 498494 w 673164"/>
                      <a:gd name="connsiteY6" fmla="*/ 152828 h 454737"/>
                      <a:gd name="connsiteX7" fmla="*/ 320694 w 673164"/>
                      <a:gd name="connsiteY7" fmla="*/ 44878 h 454737"/>
                      <a:gd name="connsiteX8" fmla="*/ 422294 w 673164"/>
                      <a:gd name="connsiteY8" fmla="*/ 127428 h 454737"/>
                      <a:gd name="connsiteX9" fmla="*/ 263544 w 673164"/>
                      <a:gd name="connsiteY9" fmla="*/ 25828 h 454737"/>
                      <a:gd name="connsiteX10" fmla="*/ 19 w 673164"/>
                      <a:gd name="connsiteY10" fmla="*/ 3603 h 4547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673164" h="454737">
                        <a:moveTo>
                          <a:pt x="19" y="3603"/>
                        </a:moveTo>
                        <a:cubicBezTo>
                          <a:pt x="-2098" y="2545"/>
                          <a:pt x="169352" y="-10155"/>
                          <a:pt x="250844" y="19478"/>
                        </a:cubicBezTo>
                        <a:cubicBezTo>
                          <a:pt x="332336" y="49111"/>
                          <a:pt x="450340" y="158120"/>
                          <a:pt x="488969" y="181403"/>
                        </a:cubicBezTo>
                        <a:cubicBezTo>
                          <a:pt x="527598" y="204686"/>
                          <a:pt x="451927" y="113670"/>
                          <a:pt x="482619" y="159178"/>
                        </a:cubicBezTo>
                        <a:cubicBezTo>
                          <a:pt x="513311" y="204686"/>
                          <a:pt x="676294" y="464507"/>
                          <a:pt x="673119" y="454453"/>
                        </a:cubicBezTo>
                        <a:cubicBezTo>
                          <a:pt x="669944" y="444399"/>
                          <a:pt x="492673" y="149124"/>
                          <a:pt x="463569" y="98853"/>
                        </a:cubicBezTo>
                        <a:cubicBezTo>
                          <a:pt x="434465" y="48582"/>
                          <a:pt x="522306" y="161824"/>
                          <a:pt x="498494" y="152828"/>
                        </a:cubicBezTo>
                        <a:cubicBezTo>
                          <a:pt x="474682" y="143832"/>
                          <a:pt x="333394" y="49111"/>
                          <a:pt x="320694" y="44878"/>
                        </a:cubicBezTo>
                        <a:cubicBezTo>
                          <a:pt x="307994" y="40645"/>
                          <a:pt x="431819" y="130603"/>
                          <a:pt x="422294" y="127428"/>
                        </a:cubicBezTo>
                        <a:cubicBezTo>
                          <a:pt x="412769" y="124253"/>
                          <a:pt x="327044" y="45407"/>
                          <a:pt x="263544" y="25828"/>
                        </a:cubicBezTo>
                        <a:cubicBezTo>
                          <a:pt x="200044" y="6249"/>
                          <a:pt x="2136" y="4661"/>
                          <a:pt x="19" y="360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1" name="フリーフォーム 10">
                    <a:extLst>
                      <a:ext uri="{FF2B5EF4-FFF2-40B4-BE49-F238E27FC236}">
                        <a16:creationId xmlns:a16="http://schemas.microsoft.com/office/drawing/2014/main" id="{52511361-320D-B693-BC64-F6320BC07DD0}"/>
                      </a:ext>
                    </a:extLst>
                  </p:cNvPr>
                  <p:cNvSpPr/>
                  <p:nvPr/>
                </p:nvSpPr>
                <p:spPr>
                  <a:xfrm>
                    <a:off x="3951693" y="1294221"/>
                    <a:ext cx="377859" cy="706173"/>
                  </a:xfrm>
                  <a:custGeom>
                    <a:avLst/>
                    <a:gdLst>
                      <a:gd name="connsiteX0" fmla="*/ 1182 w 377859"/>
                      <a:gd name="connsiteY0" fmla="*/ 7529 h 706173"/>
                      <a:gd name="connsiteX1" fmla="*/ 321857 w 377859"/>
                      <a:gd name="connsiteY1" fmla="*/ 636179 h 706173"/>
                      <a:gd name="connsiteX2" fmla="*/ 277407 w 377859"/>
                      <a:gd name="connsiteY2" fmla="*/ 544104 h 706173"/>
                      <a:gd name="connsiteX3" fmla="*/ 375832 w 377859"/>
                      <a:gd name="connsiteY3" fmla="*/ 696504 h 706173"/>
                      <a:gd name="connsiteX4" fmla="*/ 169457 w 377859"/>
                      <a:gd name="connsiteY4" fmla="*/ 213904 h 706173"/>
                      <a:gd name="connsiteX5" fmla="*/ 210732 w 377859"/>
                      <a:gd name="connsiteY5" fmla="*/ 283754 h 706173"/>
                      <a:gd name="connsiteX6" fmla="*/ 1182 w 377859"/>
                      <a:gd name="connsiteY6" fmla="*/ 7529 h 7061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77859" h="706173">
                        <a:moveTo>
                          <a:pt x="1182" y="7529"/>
                        </a:moveTo>
                        <a:cubicBezTo>
                          <a:pt x="19703" y="66266"/>
                          <a:pt x="275820" y="546750"/>
                          <a:pt x="321857" y="636179"/>
                        </a:cubicBezTo>
                        <a:cubicBezTo>
                          <a:pt x="367894" y="725608"/>
                          <a:pt x="268411" y="534050"/>
                          <a:pt x="277407" y="544104"/>
                        </a:cubicBezTo>
                        <a:cubicBezTo>
                          <a:pt x="286403" y="554158"/>
                          <a:pt x="393824" y="751537"/>
                          <a:pt x="375832" y="696504"/>
                        </a:cubicBezTo>
                        <a:cubicBezTo>
                          <a:pt x="357840" y="641471"/>
                          <a:pt x="196974" y="282696"/>
                          <a:pt x="169457" y="213904"/>
                        </a:cubicBezTo>
                        <a:cubicBezTo>
                          <a:pt x="141940" y="145112"/>
                          <a:pt x="234015" y="315504"/>
                          <a:pt x="210732" y="283754"/>
                        </a:cubicBezTo>
                        <a:cubicBezTo>
                          <a:pt x="187449" y="252004"/>
                          <a:pt x="-17339" y="-51208"/>
                          <a:pt x="1182" y="752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2" name="フリーフォーム 11">
                    <a:extLst>
                      <a:ext uri="{FF2B5EF4-FFF2-40B4-BE49-F238E27FC236}">
                        <a16:creationId xmlns:a16="http://schemas.microsoft.com/office/drawing/2014/main" id="{DBA1A7B2-5453-758C-B819-EE33FA8514F2}"/>
                      </a:ext>
                    </a:extLst>
                  </p:cNvPr>
                  <p:cNvSpPr/>
                  <p:nvPr/>
                </p:nvSpPr>
                <p:spPr>
                  <a:xfrm>
                    <a:off x="2264024" y="1707533"/>
                    <a:ext cx="105228" cy="1004007"/>
                  </a:xfrm>
                  <a:custGeom>
                    <a:avLst/>
                    <a:gdLst>
                      <a:gd name="connsiteX0" fmla="*/ 101351 w 105228"/>
                      <a:gd name="connsiteY0" fmla="*/ 617 h 1004007"/>
                      <a:gd name="connsiteX1" fmla="*/ 28326 w 105228"/>
                      <a:gd name="connsiteY1" fmla="*/ 413367 h 1004007"/>
                      <a:gd name="connsiteX2" fmla="*/ 56901 w 105228"/>
                      <a:gd name="connsiteY2" fmla="*/ 308592 h 1004007"/>
                      <a:gd name="connsiteX3" fmla="*/ 50551 w 105228"/>
                      <a:gd name="connsiteY3" fmla="*/ 616567 h 1004007"/>
                      <a:gd name="connsiteX4" fmla="*/ 104526 w 105228"/>
                      <a:gd name="connsiteY4" fmla="*/ 1003917 h 1004007"/>
                      <a:gd name="connsiteX5" fmla="*/ 6101 w 105228"/>
                      <a:gd name="connsiteY5" fmla="*/ 581642 h 1004007"/>
                      <a:gd name="connsiteX6" fmla="*/ 12451 w 105228"/>
                      <a:gd name="connsiteY6" fmla="*/ 626092 h 1004007"/>
                      <a:gd name="connsiteX7" fmla="*/ 28326 w 105228"/>
                      <a:gd name="connsiteY7" fmla="*/ 105392 h 1004007"/>
                      <a:gd name="connsiteX8" fmla="*/ 6101 w 105228"/>
                      <a:gd name="connsiteY8" fmla="*/ 314942 h 1004007"/>
                      <a:gd name="connsiteX9" fmla="*/ 101351 w 105228"/>
                      <a:gd name="connsiteY9" fmla="*/ 617 h 10040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05228" h="1004007">
                        <a:moveTo>
                          <a:pt x="101351" y="617"/>
                        </a:moveTo>
                        <a:cubicBezTo>
                          <a:pt x="105055" y="17021"/>
                          <a:pt x="35734" y="362038"/>
                          <a:pt x="28326" y="413367"/>
                        </a:cubicBezTo>
                        <a:cubicBezTo>
                          <a:pt x="20918" y="464696"/>
                          <a:pt x="53197" y="274725"/>
                          <a:pt x="56901" y="308592"/>
                        </a:cubicBezTo>
                        <a:cubicBezTo>
                          <a:pt x="60605" y="342459"/>
                          <a:pt x="42614" y="500680"/>
                          <a:pt x="50551" y="616567"/>
                        </a:cubicBezTo>
                        <a:cubicBezTo>
                          <a:pt x="58488" y="732454"/>
                          <a:pt x="111934" y="1009738"/>
                          <a:pt x="104526" y="1003917"/>
                        </a:cubicBezTo>
                        <a:cubicBezTo>
                          <a:pt x="97118" y="998096"/>
                          <a:pt x="21447" y="644613"/>
                          <a:pt x="6101" y="581642"/>
                        </a:cubicBezTo>
                        <a:cubicBezTo>
                          <a:pt x="-9245" y="518671"/>
                          <a:pt x="8747" y="705467"/>
                          <a:pt x="12451" y="626092"/>
                        </a:cubicBezTo>
                        <a:cubicBezTo>
                          <a:pt x="16155" y="546717"/>
                          <a:pt x="29384" y="157250"/>
                          <a:pt x="28326" y="105392"/>
                        </a:cubicBezTo>
                        <a:cubicBezTo>
                          <a:pt x="27268" y="53534"/>
                          <a:pt x="-3424" y="329759"/>
                          <a:pt x="6101" y="314942"/>
                        </a:cubicBezTo>
                        <a:cubicBezTo>
                          <a:pt x="15626" y="300125"/>
                          <a:pt x="97647" y="-15787"/>
                          <a:pt x="101351" y="61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3" name="フリーフォーム 12">
                    <a:extLst>
                      <a:ext uri="{FF2B5EF4-FFF2-40B4-BE49-F238E27FC236}">
                        <a16:creationId xmlns:a16="http://schemas.microsoft.com/office/drawing/2014/main" id="{00A01A1F-C7DA-B8BD-F4E5-03B117E4C781}"/>
                      </a:ext>
                    </a:extLst>
                  </p:cNvPr>
                  <p:cNvSpPr/>
                  <p:nvPr/>
                </p:nvSpPr>
                <p:spPr>
                  <a:xfrm>
                    <a:off x="2345302" y="1731298"/>
                    <a:ext cx="340005" cy="204442"/>
                  </a:xfrm>
                  <a:custGeom>
                    <a:avLst/>
                    <a:gdLst>
                      <a:gd name="connsiteX0" fmla="*/ 1023 w 340005"/>
                      <a:gd name="connsiteY0" fmla="*/ 2252 h 204442"/>
                      <a:gd name="connsiteX1" fmla="*/ 331223 w 340005"/>
                      <a:gd name="connsiteY1" fmla="*/ 202277 h 204442"/>
                      <a:gd name="connsiteX2" fmla="*/ 245498 w 340005"/>
                      <a:gd name="connsiteY2" fmla="*/ 113377 h 204442"/>
                      <a:gd name="connsiteX3" fmla="*/ 337573 w 340005"/>
                      <a:gd name="connsiteY3" fmla="*/ 195927 h 204442"/>
                      <a:gd name="connsiteX4" fmla="*/ 124848 w 340005"/>
                      <a:gd name="connsiteY4" fmla="*/ 43527 h 204442"/>
                      <a:gd name="connsiteX5" fmla="*/ 223273 w 340005"/>
                      <a:gd name="connsiteY5" fmla="*/ 91152 h 204442"/>
                      <a:gd name="connsiteX6" fmla="*/ 1023 w 340005"/>
                      <a:gd name="connsiteY6" fmla="*/ 2252 h 2044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40005" h="204442">
                        <a:moveTo>
                          <a:pt x="1023" y="2252"/>
                        </a:moveTo>
                        <a:cubicBezTo>
                          <a:pt x="19015" y="20773"/>
                          <a:pt x="290477" y="183756"/>
                          <a:pt x="331223" y="202277"/>
                        </a:cubicBezTo>
                        <a:cubicBezTo>
                          <a:pt x="371969" y="220798"/>
                          <a:pt x="244440" y="114435"/>
                          <a:pt x="245498" y="113377"/>
                        </a:cubicBezTo>
                        <a:cubicBezTo>
                          <a:pt x="246556" y="112319"/>
                          <a:pt x="357681" y="207569"/>
                          <a:pt x="337573" y="195927"/>
                        </a:cubicBezTo>
                        <a:cubicBezTo>
                          <a:pt x="317465" y="184285"/>
                          <a:pt x="143898" y="60989"/>
                          <a:pt x="124848" y="43527"/>
                        </a:cubicBezTo>
                        <a:cubicBezTo>
                          <a:pt x="105798" y="26065"/>
                          <a:pt x="238619" y="96973"/>
                          <a:pt x="223273" y="91152"/>
                        </a:cubicBezTo>
                        <a:cubicBezTo>
                          <a:pt x="207927" y="85331"/>
                          <a:pt x="-16969" y="-16269"/>
                          <a:pt x="1023" y="225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4" name="フリーフォーム 13">
                    <a:extLst>
                      <a:ext uri="{FF2B5EF4-FFF2-40B4-BE49-F238E27FC236}">
                        <a16:creationId xmlns:a16="http://schemas.microsoft.com/office/drawing/2014/main" id="{6004CA80-7D45-FA49-4A15-F9050D796E62}"/>
                      </a:ext>
                    </a:extLst>
                  </p:cNvPr>
                  <p:cNvSpPr/>
                  <p:nvPr/>
                </p:nvSpPr>
                <p:spPr>
                  <a:xfrm>
                    <a:off x="2665580" y="1522320"/>
                    <a:ext cx="98368" cy="447250"/>
                  </a:xfrm>
                  <a:custGeom>
                    <a:avLst/>
                    <a:gdLst>
                      <a:gd name="connsiteX0" fmla="*/ 77620 w 98368"/>
                      <a:gd name="connsiteY0" fmla="*/ 1680 h 447250"/>
                      <a:gd name="connsiteX1" fmla="*/ 23645 w 98368"/>
                      <a:gd name="connsiteY1" fmla="*/ 335055 h 447250"/>
                      <a:gd name="connsiteX2" fmla="*/ 58570 w 98368"/>
                      <a:gd name="connsiteY2" fmla="*/ 233455 h 447250"/>
                      <a:gd name="connsiteX3" fmla="*/ 39520 w 98368"/>
                      <a:gd name="connsiteY3" fmla="*/ 446180 h 447250"/>
                      <a:gd name="connsiteX4" fmla="*/ 39520 w 98368"/>
                      <a:gd name="connsiteY4" fmla="*/ 319180 h 447250"/>
                      <a:gd name="connsiteX5" fmla="*/ 1420 w 98368"/>
                      <a:gd name="connsiteY5" fmla="*/ 398555 h 447250"/>
                      <a:gd name="connsiteX6" fmla="*/ 96670 w 98368"/>
                      <a:gd name="connsiteY6" fmla="*/ 131855 h 447250"/>
                      <a:gd name="connsiteX7" fmla="*/ 64920 w 98368"/>
                      <a:gd name="connsiteY7" fmla="*/ 201705 h 447250"/>
                      <a:gd name="connsiteX8" fmla="*/ 77620 w 98368"/>
                      <a:gd name="connsiteY8" fmla="*/ 1680 h 4472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98368" h="447250">
                        <a:moveTo>
                          <a:pt x="77620" y="1680"/>
                        </a:moveTo>
                        <a:cubicBezTo>
                          <a:pt x="70741" y="23905"/>
                          <a:pt x="26820" y="296426"/>
                          <a:pt x="23645" y="335055"/>
                        </a:cubicBezTo>
                        <a:cubicBezTo>
                          <a:pt x="20470" y="373684"/>
                          <a:pt x="55924" y="214934"/>
                          <a:pt x="58570" y="233455"/>
                        </a:cubicBezTo>
                        <a:cubicBezTo>
                          <a:pt x="61216" y="251976"/>
                          <a:pt x="42695" y="431893"/>
                          <a:pt x="39520" y="446180"/>
                        </a:cubicBezTo>
                        <a:cubicBezTo>
                          <a:pt x="36345" y="460467"/>
                          <a:pt x="45870" y="327117"/>
                          <a:pt x="39520" y="319180"/>
                        </a:cubicBezTo>
                        <a:cubicBezTo>
                          <a:pt x="33170" y="311243"/>
                          <a:pt x="-8105" y="429776"/>
                          <a:pt x="1420" y="398555"/>
                        </a:cubicBezTo>
                        <a:cubicBezTo>
                          <a:pt x="10945" y="367334"/>
                          <a:pt x="86087" y="164663"/>
                          <a:pt x="96670" y="131855"/>
                        </a:cubicBezTo>
                        <a:cubicBezTo>
                          <a:pt x="107253" y="99047"/>
                          <a:pt x="64920" y="218638"/>
                          <a:pt x="64920" y="201705"/>
                        </a:cubicBezTo>
                        <a:cubicBezTo>
                          <a:pt x="64920" y="184772"/>
                          <a:pt x="84499" y="-20545"/>
                          <a:pt x="77620" y="168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5" name="フリーフォーム 14">
                    <a:extLst>
                      <a:ext uri="{FF2B5EF4-FFF2-40B4-BE49-F238E27FC236}">
                        <a16:creationId xmlns:a16="http://schemas.microsoft.com/office/drawing/2014/main" id="{E9FBF95A-DDC8-4A90-886A-4FA0C3112F1D}"/>
                      </a:ext>
                    </a:extLst>
                  </p:cNvPr>
                  <p:cNvSpPr/>
                  <p:nvPr/>
                </p:nvSpPr>
                <p:spPr>
                  <a:xfrm>
                    <a:off x="2742002" y="1515901"/>
                    <a:ext cx="452048" cy="252574"/>
                  </a:xfrm>
                  <a:custGeom>
                    <a:avLst/>
                    <a:gdLst>
                      <a:gd name="connsiteX0" fmla="*/ 1198 w 452048"/>
                      <a:gd name="connsiteY0" fmla="*/ 1749 h 252574"/>
                      <a:gd name="connsiteX1" fmla="*/ 347273 w 452048"/>
                      <a:gd name="connsiteY1" fmla="*/ 192249 h 252574"/>
                      <a:gd name="connsiteX2" fmla="*/ 325048 w 452048"/>
                      <a:gd name="connsiteY2" fmla="*/ 150974 h 252574"/>
                      <a:gd name="connsiteX3" fmla="*/ 452048 w 452048"/>
                      <a:gd name="connsiteY3" fmla="*/ 252574 h 252574"/>
                      <a:gd name="connsiteX4" fmla="*/ 166298 w 452048"/>
                      <a:gd name="connsiteY4" fmla="*/ 23974 h 252574"/>
                      <a:gd name="connsiteX5" fmla="*/ 229798 w 452048"/>
                      <a:gd name="connsiteY5" fmla="*/ 93824 h 252574"/>
                      <a:gd name="connsiteX6" fmla="*/ 1198 w 452048"/>
                      <a:gd name="connsiteY6" fmla="*/ 1749 h 252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52048" h="252574">
                        <a:moveTo>
                          <a:pt x="1198" y="1749"/>
                        </a:moveTo>
                        <a:cubicBezTo>
                          <a:pt x="20777" y="18153"/>
                          <a:pt x="293298" y="167378"/>
                          <a:pt x="347273" y="192249"/>
                        </a:cubicBezTo>
                        <a:cubicBezTo>
                          <a:pt x="401248" y="217120"/>
                          <a:pt x="307586" y="140920"/>
                          <a:pt x="325048" y="150974"/>
                        </a:cubicBezTo>
                        <a:cubicBezTo>
                          <a:pt x="342510" y="161028"/>
                          <a:pt x="452048" y="252574"/>
                          <a:pt x="452048" y="252574"/>
                        </a:cubicBezTo>
                        <a:cubicBezTo>
                          <a:pt x="425590" y="231407"/>
                          <a:pt x="203340" y="50432"/>
                          <a:pt x="166298" y="23974"/>
                        </a:cubicBezTo>
                        <a:cubicBezTo>
                          <a:pt x="129256" y="-2484"/>
                          <a:pt x="251494" y="98057"/>
                          <a:pt x="229798" y="93824"/>
                        </a:cubicBezTo>
                        <a:cubicBezTo>
                          <a:pt x="208102" y="89591"/>
                          <a:pt x="-18381" y="-14655"/>
                          <a:pt x="1198" y="174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6" name="フリーフォーム 15">
                    <a:extLst>
                      <a:ext uri="{FF2B5EF4-FFF2-40B4-BE49-F238E27FC236}">
                        <a16:creationId xmlns:a16="http://schemas.microsoft.com/office/drawing/2014/main" id="{8FBAC607-B368-8A0B-82F5-861EA681A0DF}"/>
                      </a:ext>
                    </a:extLst>
                  </p:cNvPr>
                  <p:cNvSpPr/>
                  <p:nvPr/>
                </p:nvSpPr>
                <p:spPr>
                  <a:xfrm>
                    <a:off x="3186411" y="1307044"/>
                    <a:ext cx="52486" cy="432269"/>
                  </a:xfrm>
                  <a:custGeom>
                    <a:avLst/>
                    <a:gdLst>
                      <a:gd name="connsiteX0" fmla="*/ 1289 w 52486"/>
                      <a:gd name="connsiteY0" fmla="*/ 23281 h 432269"/>
                      <a:gd name="connsiteX1" fmla="*/ 4464 w 52486"/>
                      <a:gd name="connsiteY1" fmla="*/ 226481 h 432269"/>
                      <a:gd name="connsiteX2" fmla="*/ 10814 w 52486"/>
                      <a:gd name="connsiteY2" fmla="*/ 191556 h 432269"/>
                      <a:gd name="connsiteX3" fmla="*/ 4464 w 52486"/>
                      <a:gd name="connsiteY3" fmla="*/ 429681 h 432269"/>
                      <a:gd name="connsiteX4" fmla="*/ 52089 w 52486"/>
                      <a:gd name="connsiteY4" fmla="*/ 13756 h 432269"/>
                      <a:gd name="connsiteX5" fmla="*/ 26689 w 52486"/>
                      <a:gd name="connsiteY5" fmla="*/ 96306 h 432269"/>
                      <a:gd name="connsiteX6" fmla="*/ 1289 w 52486"/>
                      <a:gd name="connsiteY6" fmla="*/ 23281 h 4322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2486" h="432269">
                        <a:moveTo>
                          <a:pt x="1289" y="23281"/>
                        </a:moveTo>
                        <a:cubicBezTo>
                          <a:pt x="-2415" y="44977"/>
                          <a:pt x="2877" y="198435"/>
                          <a:pt x="4464" y="226481"/>
                        </a:cubicBezTo>
                        <a:cubicBezTo>
                          <a:pt x="6051" y="254527"/>
                          <a:pt x="10814" y="157689"/>
                          <a:pt x="10814" y="191556"/>
                        </a:cubicBezTo>
                        <a:cubicBezTo>
                          <a:pt x="10814" y="225423"/>
                          <a:pt x="-2415" y="459314"/>
                          <a:pt x="4464" y="429681"/>
                        </a:cubicBezTo>
                        <a:cubicBezTo>
                          <a:pt x="11343" y="400048"/>
                          <a:pt x="48385" y="69318"/>
                          <a:pt x="52089" y="13756"/>
                        </a:cubicBezTo>
                        <a:cubicBezTo>
                          <a:pt x="55793" y="-41806"/>
                          <a:pt x="32510" y="88369"/>
                          <a:pt x="26689" y="96306"/>
                        </a:cubicBezTo>
                        <a:cubicBezTo>
                          <a:pt x="20868" y="104243"/>
                          <a:pt x="4993" y="1585"/>
                          <a:pt x="1289" y="2328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7" name="フリーフォーム 16">
                    <a:extLst>
                      <a:ext uri="{FF2B5EF4-FFF2-40B4-BE49-F238E27FC236}">
                        <a16:creationId xmlns:a16="http://schemas.microsoft.com/office/drawing/2014/main" id="{0DB78D28-5327-93DA-C59D-5422910FA346}"/>
                      </a:ext>
                    </a:extLst>
                  </p:cNvPr>
                  <p:cNvSpPr/>
                  <p:nvPr/>
                </p:nvSpPr>
                <p:spPr>
                  <a:xfrm>
                    <a:off x="3218909" y="1329806"/>
                    <a:ext cx="348643" cy="245365"/>
                  </a:xfrm>
                  <a:custGeom>
                    <a:avLst/>
                    <a:gdLst>
                      <a:gd name="connsiteX0" fmla="*/ 541 w 348643"/>
                      <a:gd name="connsiteY0" fmla="*/ 519 h 245365"/>
                      <a:gd name="connsiteX1" fmla="*/ 273591 w 348643"/>
                      <a:gd name="connsiteY1" fmla="*/ 187844 h 245365"/>
                      <a:gd name="connsiteX2" fmla="*/ 232316 w 348643"/>
                      <a:gd name="connsiteY2" fmla="*/ 137044 h 245365"/>
                      <a:gd name="connsiteX3" fmla="*/ 346616 w 348643"/>
                      <a:gd name="connsiteY3" fmla="*/ 244994 h 245365"/>
                      <a:gd name="connsiteX4" fmla="*/ 118016 w 348643"/>
                      <a:gd name="connsiteY4" fmla="*/ 92594 h 245365"/>
                      <a:gd name="connsiteX5" fmla="*/ 200566 w 348643"/>
                      <a:gd name="connsiteY5" fmla="*/ 130694 h 245365"/>
                      <a:gd name="connsiteX6" fmla="*/ 541 w 348643"/>
                      <a:gd name="connsiteY6" fmla="*/ 519 h 2453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48643" h="245365">
                        <a:moveTo>
                          <a:pt x="541" y="519"/>
                        </a:moveTo>
                        <a:cubicBezTo>
                          <a:pt x="12712" y="10044"/>
                          <a:pt x="234962" y="165090"/>
                          <a:pt x="273591" y="187844"/>
                        </a:cubicBezTo>
                        <a:cubicBezTo>
                          <a:pt x="312220" y="210598"/>
                          <a:pt x="220145" y="127519"/>
                          <a:pt x="232316" y="137044"/>
                        </a:cubicBezTo>
                        <a:cubicBezTo>
                          <a:pt x="244487" y="146569"/>
                          <a:pt x="365666" y="252402"/>
                          <a:pt x="346616" y="244994"/>
                        </a:cubicBezTo>
                        <a:cubicBezTo>
                          <a:pt x="327566" y="237586"/>
                          <a:pt x="142358" y="111644"/>
                          <a:pt x="118016" y="92594"/>
                        </a:cubicBezTo>
                        <a:cubicBezTo>
                          <a:pt x="93674" y="73544"/>
                          <a:pt x="215912" y="146040"/>
                          <a:pt x="200566" y="130694"/>
                        </a:cubicBezTo>
                        <a:cubicBezTo>
                          <a:pt x="185220" y="115348"/>
                          <a:pt x="-11630" y="-9006"/>
                          <a:pt x="541" y="51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8" name="フリーフォーム 17">
                    <a:extLst>
                      <a:ext uri="{FF2B5EF4-FFF2-40B4-BE49-F238E27FC236}">
                        <a16:creationId xmlns:a16="http://schemas.microsoft.com/office/drawing/2014/main" id="{3B99126B-F10E-ED3D-A9A3-7CC59A57BAC5}"/>
                      </a:ext>
                    </a:extLst>
                  </p:cNvPr>
                  <p:cNvSpPr/>
                  <p:nvPr/>
                </p:nvSpPr>
                <p:spPr>
                  <a:xfrm>
                    <a:off x="3564060" y="1241207"/>
                    <a:ext cx="55568" cy="324072"/>
                  </a:xfrm>
                  <a:custGeom>
                    <a:avLst/>
                    <a:gdLst>
                      <a:gd name="connsiteX0" fmla="*/ 55440 w 55568"/>
                      <a:gd name="connsiteY0" fmla="*/ 218 h 324072"/>
                      <a:gd name="connsiteX1" fmla="*/ 1465 w 55568"/>
                      <a:gd name="connsiteY1" fmla="*/ 203418 h 324072"/>
                      <a:gd name="connsiteX2" fmla="*/ 14165 w 55568"/>
                      <a:gd name="connsiteY2" fmla="*/ 101818 h 324072"/>
                      <a:gd name="connsiteX3" fmla="*/ 1465 w 55568"/>
                      <a:gd name="connsiteY3" fmla="*/ 324068 h 324072"/>
                      <a:gd name="connsiteX4" fmla="*/ 39565 w 55568"/>
                      <a:gd name="connsiteY4" fmla="*/ 95468 h 324072"/>
                      <a:gd name="connsiteX5" fmla="*/ 17340 w 55568"/>
                      <a:gd name="connsiteY5" fmla="*/ 162143 h 324072"/>
                      <a:gd name="connsiteX6" fmla="*/ 55440 w 55568"/>
                      <a:gd name="connsiteY6" fmla="*/ 218 h 3240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5568" h="324072">
                        <a:moveTo>
                          <a:pt x="55440" y="218"/>
                        </a:moveTo>
                        <a:cubicBezTo>
                          <a:pt x="52794" y="7097"/>
                          <a:pt x="8344" y="186485"/>
                          <a:pt x="1465" y="203418"/>
                        </a:cubicBezTo>
                        <a:cubicBezTo>
                          <a:pt x="-5414" y="220351"/>
                          <a:pt x="14165" y="81710"/>
                          <a:pt x="14165" y="101818"/>
                        </a:cubicBezTo>
                        <a:cubicBezTo>
                          <a:pt x="14165" y="121926"/>
                          <a:pt x="-2768" y="325126"/>
                          <a:pt x="1465" y="324068"/>
                        </a:cubicBezTo>
                        <a:cubicBezTo>
                          <a:pt x="5698" y="323010"/>
                          <a:pt x="36919" y="122456"/>
                          <a:pt x="39565" y="95468"/>
                        </a:cubicBezTo>
                        <a:cubicBezTo>
                          <a:pt x="42211" y="68481"/>
                          <a:pt x="15753" y="173255"/>
                          <a:pt x="17340" y="162143"/>
                        </a:cubicBezTo>
                        <a:cubicBezTo>
                          <a:pt x="18927" y="151031"/>
                          <a:pt x="58086" y="-6661"/>
                          <a:pt x="55440" y="21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9" name="フリーフォーム 18">
                    <a:extLst>
                      <a:ext uri="{FF2B5EF4-FFF2-40B4-BE49-F238E27FC236}">
                        <a16:creationId xmlns:a16="http://schemas.microsoft.com/office/drawing/2014/main" id="{2B17E371-5FFD-2715-ED83-8616354CF5A5}"/>
                      </a:ext>
                    </a:extLst>
                  </p:cNvPr>
                  <p:cNvSpPr/>
                  <p:nvPr/>
                </p:nvSpPr>
                <p:spPr>
                  <a:xfrm>
                    <a:off x="3616188" y="1225517"/>
                    <a:ext cx="324743" cy="273287"/>
                  </a:xfrm>
                  <a:custGeom>
                    <a:avLst/>
                    <a:gdLst>
                      <a:gd name="connsiteX0" fmla="*/ 137 w 324743"/>
                      <a:gd name="connsiteY0" fmla="*/ 33 h 273287"/>
                      <a:gd name="connsiteX1" fmla="*/ 203337 w 324743"/>
                      <a:gd name="connsiteY1" fmla="*/ 174658 h 273287"/>
                      <a:gd name="connsiteX2" fmla="*/ 168412 w 324743"/>
                      <a:gd name="connsiteY2" fmla="*/ 146083 h 273287"/>
                      <a:gd name="connsiteX3" fmla="*/ 295412 w 324743"/>
                      <a:gd name="connsiteY3" fmla="*/ 273083 h 273287"/>
                      <a:gd name="connsiteX4" fmla="*/ 292237 w 324743"/>
                      <a:gd name="connsiteY4" fmla="*/ 177833 h 273287"/>
                      <a:gd name="connsiteX5" fmla="*/ 295412 w 324743"/>
                      <a:gd name="connsiteY5" fmla="*/ 263558 h 273287"/>
                      <a:gd name="connsiteX6" fmla="*/ 311287 w 324743"/>
                      <a:gd name="connsiteY6" fmla="*/ 54008 h 273287"/>
                      <a:gd name="connsiteX7" fmla="*/ 311287 w 324743"/>
                      <a:gd name="connsiteY7" fmla="*/ 95283 h 273287"/>
                      <a:gd name="connsiteX8" fmla="*/ 323987 w 324743"/>
                      <a:gd name="connsiteY8" fmla="*/ 203233 h 273287"/>
                      <a:gd name="connsiteX9" fmla="*/ 285887 w 324743"/>
                      <a:gd name="connsiteY9" fmla="*/ 225458 h 273287"/>
                      <a:gd name="connsiteX10" fmla="*/ 209687 w 324743"/>
                      <a:gd name="connsiteY10" fmla="*/ 155608 h 273287"/>
                      <a:gd name="connsiteX11" fmla="*/ 238262 w 324743"/>
                      <a:gd name="connsiteY11" fmla="*/ 190533 h 273287"/>
                      <a:gd name="connsiteX12" fmla="*/ 137 w 324743"/>
                      <a:gd name="connsiteY12" fmla="*/ 33 h 2732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324743" h="273287">
                        <a:moveTo>
                          <a:pt x="137" y="33"/>
                        </a:moveTo>
                        <a:cubicBezTo>
                          <a:pt x="-5684" y="-2613"/>
                          <a:pt x="175291" y="150316"/>
                          <a:pt x="203337" y="174658"/>
                        </a:cubicBezTo>
                        <a:cubicBezTo>
                          <a:pt x="231383" y="199000"/>
                          <a:pt x="153066" y="129679"/>
                          <a:pt x="168412" y="146083"/>
                        </a:cubicBezTo>
                        <a:cubicBezTo>
                          <a:pt x="183758" y="162487"/>
                          <a:pt x="274775" y="267791"/>
                          <a:pt x="295412" y="273083"/>
                        </a:cubicBezTo>
                        <a:cubicBezTo>
                          <a:pt x="316049" y="278375"/>
                          <a:pt x="292237" y="179420"/>
                          <a:pt x="292237" y="177833"/>
                        </a:cubicBezTo>
                        <a:cubicBezTo>
                          <a:pt x="292237" y="176246"/>
                          <a:pt x="292237" y="284196"/>
                          <a:pt x="295412" y="263558"/>
                        </a:cubicBezTo>
                        <a:cubicBezTo>
                          <a:pt x="298587" y="242921"/>
                          <a:pt x="308641" y="82054"/>
                          <a:pt x="311287" y="54008"/>
                        </a:cubicBezTo>
                        <a:cubicBezTo>
                          <a:pt x="313933" y="25962"/>
                          <a:pt x="309170" y="70412"/>
                          <a:pt x="311287" y="95283"/>
                        </a:cubicBezTo>
                        <a:cubicBezTo>
                          <a:pt x="313404" y="120154"/>
                          <a:pt x="328220" y="181537"/>
                          <a:pt x="323987" y="203233"/>
                        </a:cubicBezTo>
                        <a:cubicBezTo>
                          <a:pt x="319754" y="224929"/>
                          <a:pt x="304937" y="233395"/>
                          <a:pt x="285887" y="225458"/>
                        </a:cubicBezTo>
                        <a:cubicBezTo>
                          <a:pt x="266837" y="217521"/>
                          <a:pt x="217624" y="161429"/>
                          <a:pt x="209687" y="155608"/>
                        </a:cubicBezTo>
                        <a:cubicBezTo>
                          <a:pt x="201750" y="149787"/>
                          <a:pt x="267366" y="218579"/>
                          <a:pt x="238262" y="190533"/>
                        </a:cubicBezTo>
                        <a:cubicBezTo>
                          <a:pt x="209158" y="162487"/>
                          <a:pt x="5958" y="2679"/>
                          <a:pt x="137" y="3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0" name="フリーフォーム 19">
                    <a:extLst>
                      <a:ext uri="{FF2B5EF4-FFF2-40B4-BE49-F238E27FC236}">
                        <a16:creationId xmlns:a16="http://schemas.microsoft.com/office/drawing/2014/main" id="{EB5716EC-82E9-C92E-580D-7937D3336D95}"/>
                      </a:ext>
                    </a:extLst>
                  </p:cNvPr>
                  <p:cNvSpPr/>
                  <p:nvPr/>
                </p:nvSpPr>
                <p:spPr>
                  <a:xfrm>
                    <a:off x="2668244" y="1678649"/>
                    <a:ext cx="370261" cy="693507"/>
                  </a:xfrm>
                  <a:custGeom>
                    <a:avLst/>
                    <a:gdLst>
                      <a:gd name="connsiteX0" fmla="*/ 370231 w 370261"/>
                      <a:gd name="connsiteY0" fmla="*/ 926 h 693507"/>
                      <a:gd name="connsiteX1" fmla="*/ 214656 w 370261"/>
                      <a:gd name="connsiteY1" fmla="*/ 70776 h 693507"/>
                      <a:gd name="connsiteX2" fmla="*/ 78131 w 370261"/>
                      <a:gd name="connsiteY2" fmla="*/ 270801 h 693507"/>
                      <a:gd name="connsiteX3" fmla="*/ 94006 w 370261"/>
                      <a:gd name="connsiteY3" fmla="*/ 223176 h 693507"/>
                      <a:gd name="connsiteX4" fmla="*/ 40031 w 370261"/>
                      <a:gd name="connsiteY4" fmla="*/ 429551 h 693507"/>
                      <a:gd name="connsiteX5" fmla="*/ 62256 w 370261"/>
                      <a:gd name="connsiteY5" fmla="*/ 693076 h 693507"/>
                      <a:gd name="connsiteX6" fmla="*/ 36856 w 370261"/>
                      <a:gd name="connsiteY6" fmla="*/ 496226 h 693507"/>
                      <a:gd name="connsiteX7" fmla="*/ 36856 w 370261"/>
                      <a:gd name="connsiteY7" fmla="*/ 689901 h 693507"/>
                      <a:gd name="connsiteX8" fmla="*/ 1931 w 370261"/>
                      <a:gd name="connsiteY8" fmla="*/ 445426 h 693507"/>
                      <a:gd name="connsiteX9" fmla="*/ 103531 w 370261"/>
                      <a:gd name="connsiteY9" fmla="*/ 124751 h 693507"/>
                      <a:gd name="connsiteX10" fmla="*/ 90831 w 370261"/>
                      <a:gd name="connsiteY10" fmla="*/ 143801 h 693507"/>
                      <a:gd name="connsiteX11" fmla="*/ 201956 w 370261"/>
                      <a:gd name="connsiteY11" fmla="*/ 39026 h 693507"/>
                      <a:gd name="connsiteX12" fmla="*/ 370231 w 370261"/>
                      <a:gd name="connsiteY12" fmla="*/ 926 h 6935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370261" h="693507">
                        <a:moveTo>
                          <a:pt x="370231" y="926"/>
                        </a:moveTo>
                        <a:cubicBezTo>
                          <a:pt x="372348" y="6218"/>
                          <a:pt x="263339" y="25797"/>
                          <a:pt x="214656" y="70776"/>
                        </a:cubicBezTo>
                        <a:cubicBezTo>
                          <a:pt x="165973" y="115755"/>
                          <a:pt x="98239" y="245401"/>
                          <a:pt x="78131" y="270801"/>
                        </a:cubicBezTo>
                        <a:cubicBezTo>
                          <a:pt x="58023" y="296201"/>
                          <a:pt x="100356" y="196718"/>
                          <a:pt x="94006" y="223176"/>
                        </a:cubicBezTo>
                        <a:cubicBezTo>
                          <a:pt x="87656" y="249634"/>
                          <a:pt x="45323" y="351234"/>
                          <a:pt x="40031" y="429551"/>
                        </a:cubicBezTo>
                        <a:cubicBezTo>
                          <a:pt x="34739" y="507868"/>
                          <a:pt x="62785" y="681964"/>
                          <a:pt x="62256" y="693076"/>
                        </a:cubicBezTo>
                        <a:cubicBezTo>
                          <a:pt x="61727" y="704188"/>
                          <a:pt x="41089" y="496755"/>
                          <a:pt x="36856" y="496226"/>
                        </a:cubicBezTo>
                        <a:cubicBezTo>
                          <a:pt x="32623" y="495697"/>
                          <a:pt x="42677" y="698368"/>
                          <a:pt x="36856" y="689901"/>
                        </a:cubicBezTo>
                        <a:cubicBezTo>
                          <a:pt x="31035" y="681434"/>
                          <a:pt x="-9181" y="539618"/>
                          <a:pt x="1931" y="445426"/>
                        </a:cubicBezTo>
                        <a:cubicBezTo>
                          <a:pt x="13043" y="351234"/>
                          <a:pt x="103531" y="124751"/>
                          <a:pt x="103531" y="124751"/>
                        </a:cubicBezTo>
                        <a:cubicBezTo>
                          <a:pt x="118348" y="74480"/>
                          <a:pt x="74427" y="158089"/>
                          <a:pt x="90831" y="143801"/>
                        </a:cubicBezTo>
                        <a:cubicBezTo>
                          <a:pt x="107235" y="129513"/>
                          <a:pt x="161210" y="64426"/>
                          <a:pt x="201956" y="39026"/>
                        </a:cubicBezTo>
                        <a:cubicBezTo>
                          <a:pt x="242702" y="13626"/>
                          <a:pt x="368114" y="-4366"/>
                          <a:pt x="370231" y="92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1" name="フリーフォーム 20">
                    <a:extLst>
                      <a:ext uri="{FF2B5EF4-FFF2-40B4-BE49-F238E27FC236}">
                        <a16:creationId xmlns:a16="http://schemas.microsoft.com/office/drawing/2014/main" id="{A766F614-ABF5-5D3D-7E71-4B15BF7FBEAA}"/>
                      </a:ext>
                    </a:extLst>
                  </p:cNvPr>
                  <p:cNvSpPr/>
                  <p:nvPr/>
                </p:nvSpPr>
                <p:spPr>
                  <a:xfrm>
                    <a:off x="3679752" y="1391750"/>
                    <a:ext cx="419204" cy="186617"/>
                  </a:xfrm>
                  <a:custGeom>
                    <a:avLst/>
                    <a:gdLst>
                      <a:gd name="connsiteX0" fmla="*/ 73 w 419204"/>
                      <a:gd name="connsiteY0" fmla="*/ 94150 h 186617"/>
                      <a:gd name="connsiteX1" fmla="*/ 123898 w 419204"/>
                      <a:gd name="connsiteY1" fmla="*/ 30650 h 186617"/>
                      <a:gd name="connsiteX2" fmla="*/ 292173 w 419204"/>
                      <a:gd name="connsiteY2" fmla="*/ 94150 h 186617"/>
                      <a:gd name="connsiteX3" fmla="*/ 419173 w 419204"/>
                      <a:gd name="connsiteY3" fmla="*/ 186225 h 186617"/>
                      <a:gd name="connsiteX4" fmla="*/ 304873 w 419204"/>
                      <a:gd name="connsiteY4" fmla="*/ 56050 h 186617"/>
                      <a:gd name="connsiteX5" fmla="*/ 352498 w 419204"/>
                      <a:gd name="connsiteY5" fmla="*/ 87800 h 186617"/>
                      <a:gd name="connsiteX6" fmla="*/ 184223 w 419204"/>
                      <a:gd name="connsiteY6" fmla="*/ 5250 h 186617"/>
                      <a:gd name="connsiteX7" fmla="*/ 63573 w 419204"/>
                      <a:gd name="connsiteY7" fmla="*/ 8425 h 186617"/>
                      <a:gd name="connsiteX8" fmla="*/ 104848 w 419204"/>
                      <a:gd name="connsiteY8" fmla="*/ 8425 h 186617"/>
                      <a:gd name="connsiteX9" fmla="*/ 73 w 419204"/>
                      <a:gd name="connsiteY9" fmla="*/ 94150 h 1866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419204" h="186617">
                        <a:moveTo>
                          <a:pt x="73" y="94150"/>
                        </a:moveTo>
                        <a:cubicBezTo>
                          <a:pt x="3248" y="97854"/>
                          <a:pt x="75215" y="30650"/>
                          <a:pt x="123898" y="30650"/>
                        </a:cubicBezTo>
                        <a:cubicBezTo>
                          <a:pt x="172581" y="30650"/>
                          <a:pt x="242961" y="68221"/>
                          <a:pt x="292173" y="94150"/>
                        </a:cubicBezTo>
                        <a:cubicBezTo>
                          <a:pt x="341385" y="120079"/>
                          <a:pt x="417056" y="192575"/>
                          <a:pt x="419173" y="186225"/>
                        </a:cubicBezTo>
                        <a:cubicBezTo>
                          <a:pt x="421290" y="179875"/>
                          <a:pt x="315985" y="72454"/>
                          <a:pt x="304873" y="56050"/>
                        </a:cubicBezTo>
                        <a:cubicBezTo>
                          <a:pt x="293761" y="39646"/>
                          <a:pt x="372606" y="96267"/>
                          <a:pt x="352498" y="87800"/>
                        </a:cubicBezTo>
                        <a:cubicBezTo>
                          <a:pt x="332390" y="79333"/>
                          <a:pt x="232377" y="18479"/>
                          <a:pt x="184223" y="5250"/>
                        </a:cubicBezTo>
                        <a:cubicBezTo>
                          <a:pt x="136069" y="-7979"/>
                          <a:pt x="76802" y="7896"/>
                          <a:pt x="63573" y="8425"/>
                        </a:cubicBezTo>
                        <a:cubicBezTo>
                          <a:pt x="50344" y="8954"/>
                          <a:pt x="112786" y="-2688"/>
                          <a:pt x="104848" y="8425"/>
                        </a:cubicBezTo>
                        <a:cubicBezTo>
                          <a:pt x="96911" y="19537"/>
                          <a:pt x="-3102" y="90446"/>
                          <a:pt x="73" y="9415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2" name="フリーフォーム 21">
                    <a:extLst>
                      <a:ext uri="{FF2B5EF4-FFF2-40B4-BE49-F238E27FC236}">
                        <a16:creationId xmlns:a16="http://schemas.microsoft.com/office/drawing/2014/main" id="{EBFDDD4C-7B64-53F3-6A0B-113E3B0FC950}"/>
                      </a:ext>
                    </a:extLst>
                  </p:cNvPr>
                  <p:cNvSpPr/>
                  <p:nvPr/>
                </p:nvSpPr>
                <p:spPr>
                  <a:xfrm>
                    <a:off x="1983474" y="2434376"/>
                    <a:ext cx="388251" cy="299299"/>
                  </a:xfrm>
                  <a:custGeom>
                    <a:avLst/>
                    <a:gdLst>
                      <a:gd name="connsiteX0" fmla="*/ 901 w 388251"/>
                      <a:gd name="connsiteY0" fmla="*/ 83399 h 299299"/>
                      <a:gd name="connsiteX1" fmla="*/ 153301 w 388251"/>
                      <a:gd name="connsiteY1" fmla="*/ 26249 h 299299"/>
                      <a:gd name="connsiteX2" fmla="*/ 267601 w 388251"/>
                      <a:gd name="connsiteY2" fmla="*/ 54824 h 299299"/>
                      <a:gd name="connsiteX3" fmla="*/ 245376 w 388251"/>
                      <a:gd name="connsiteY3" fmla="*/ 42124 h 299299"/>
                      <a:gd name="connsiteX4" fmla="*/ 343801 w 388251"/>
                      <a:gd name="connsiteY4" fmla="*/ 191349 h 299299"/>
                      <a:gd name="connsiteX5" fmla="*/ 388251 w 388251"/>
                      <a:gd name="connsiteY5" fmla="*/ 299299 h 299299"/>
                      <a:gd name="connsiteX6" fmla="*/ 293001 w 388251"/>
                      <a:gd name="connsiteY6" fmla="*/ 67524 h 299299"/>
                      <a:gd name="connsiteX7" fmla="*/ 191401 w 388251"/>
                      <a:gd name="connsiteY7" fmla="*/ 849 h 299299"/>
                      <a:gd name="connsiteX8" fmla="*/ 16776 w 388251"/>
                      <a:gd name="connsiteY8" fmla="*/ 29424 h 299299"/>
                      <a:gd name="connsiteX9" fmla="*/ 86626 w 388251"/>
                      <a:gd name="connsiteY9" fmla="*/ 23074 h 299299"/>
                      <a:gd name="connsiteX10" fmla="*/ 901 w 388251"/>
                      <a:gd name="connsiteY10" fmla="*/ 83399 h 2992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88251" h="299299">
                        <a:moveTo>
                          <a:pt x="901" y="83399"/>
                        </a:moveTo>
                        <a:cubicBezTo>
                          <a:pt x="12013" y="83928"/>
                          <a:pt x="108851" y="31011"/>
                          <a:pt x="153301" y="26249"/>
                        </a:cubicBezTo>
                        <a:cubicBezTo>
                          <a:pt x="197751" y="21486"/>
                          <a:pt x="252255" y="52178"/>
                          <a:pt x="267601" y="54824"/>
                        </a:cubicBezTo>
                        <a:cubicBezTo>
                          <a:pt x="282947" y="57470"/>
                          <a:pt x="232676" y="19370"/>
                          <a:pt x="245376" y="42124"/>
                        </a:cubicBezTo>
                        <a:cubicBezTo>
                          <a:pt x="258076" y="64878"/>
                          <a:pt x="319989" y="148487"/>
                          <a:pt x="343801" y="191349"/>
                        </a:cubicBezTo>
                        <a:cubicBezTo>
                          <a:pt x="367614" y="234212"/>
                          <a:pt x="388251" y="299299"/>
                          <a:pt x="388251" y="299299"/>
                        </a:cubicBezTo>
                        <a:cubicBezTo>
                          <a:pt x="379784" y="278661"/>
                          <a:pt x="325809" y="117266"/>
                          <a:pt x="293001" y="67524"/>
                        </a:cubicBezTo>
                        <a:cubicBezTo>
                          <a:pt x="260193" y="17782"/>
                          <a:pt x="237439" y="7199"/>
                          <a:pt x="191401" y="849"/>
                        </a:cubicBezTo>
                        <a:cubicBezTo>
                          <a:pt x="145363" y="-5501"/>
                          <a:pt x="34238" y="25720"/>
                          <a:pt x="16776" y="29424"/>
                        </a:cubicBezTo>
                        <a:cubicBezTo>
                          <a:pt x="-686" y="33128"/>
                          <a:pt x="88213" y="13020"/>
                          <a:pt x="86626" y="23074"/>
                        </a:cubicBezTo>
                        <a:cubicBezTo>
                          <a:pt x="85039" y="33128"/>
                          <a:pt x="-10211" y="82870"/>
                          <a:pt x="901" y="8339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3" name="フリーフォーム 22">
                    <a:extLst>
                      <a:ext uri="{FF2B5EF4-FFF2-40B4-BE49-F238E27FC236}">
                        <a16:creationId xmlns:a16="http://schemas.microsoft.com/office/drawing/2014/main" id="{C3BC7085-BD02-205F-1AF4-976A6CF0863E}"/>
                      </a:ext>
                    </a:extLst>
                  </p:cNvPr>
                  <p:cNvSpPr/>
                  <p:nvPr/>
                </p:nvSpPr>
                <p:spPr>
                  <a:xfrm>
                    <a:off x="1856106" y="2399157"/>
                    <a:ext cx="237280" cy="189889"/>
                  </a:xfrm>
                  <a:custGeom>
                    <a:avLst/>
                    <a:gdLst>
                      <a:gd name="connsiteX0" fmla="*/ 213994 w 237280"/>
                      <a:gd name="connsiteY0" fmla="*/ 1143 h 189889"/>
                      <a:gd name="connsiteX1" fmla="*/ 90169 w 237280"/>
                      <a:gd name="connsiteY1" fmla="*/ 121793 h 189889"/>
                      <a:gd name="connsiteX2" fmla="*/ 4444 w 237280"/>
                      <a:gd name="connsiteY2" fmla="*/ 188468 h 189889"/>
                      <a:gd name="connsiteX3" fmla="*/ 229869 w 237280"/>
                      <a:gd name="connsiteY3" fmla="*/ 61468 h 189889"/>
                      <a:gd name="connsiteX4" fmla="*/ 185419 w 237280"/>
                      <a:gd name="connsiteY4" fmla="*/ 61468 h 189889"/>
                      <a:gd name="connsiteX5" fmla="*/ 213994 w 237280"/>
                      <a:gd name="connsiteY5" fmla="*/ 1143 h 1898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37280" h="189889">
                        <a:moveTo>
                          <a:pt x="213994" y="1143"/>
                        </a:moveTo>
                        <a:cubicBezTo>
                          <a:pt x="198119" y="11197"/>
                          <a:pt x="125094" y="90572"/>
                          <a:pt x="90169" y="121793"/>
                        </a:cubicBezTo>
                        <a:cubicBezTo>
                          <a:pt x="55244" y="153014"/>
                          <a:pt x="-18839" y="198522"/>
                          <a:pt x="4444" y="188468"/>
                        </a:cubicBezTo>
                        <a:cubicBezTo>
                          <a:pt x="27727" y="178414"/>
                          <a:pt x="199707" y="82635"/>
                          <a:pt x="229869" y="61468"/>
                        </a:cubicBezTo>
                        <a:cubicBezTo>
                          <a:pt x="260031" y="40301"/>
                          <a:pt x="188594" y="72581"/>
                          <a:pt x="185419" y="61468"/>
                        </a:cubicBezTo>
                        <a:cubicBezTo>
                          <a:pt x="182244" y="50355"/>
                          <a:pt x="229869" y="-8911"/>
                          <a:pt x="213994" y="114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4" name="フリーフォーム 23">
                    <a:extLst>
                      <a:ext uri="{FF2B5EF4-FFF2-40B4-BE49-F238E27FC236}">
                        <a16:creationId xmlns:a16="http://schemas.microsoft.com/office/drawing/2014/main" id="{66C3221A-F8AE-04D1-00DD-191C7A8FD1FB}"/>
                      </a:ext>
                    </a:extLst>
                  </p:cNvPr>
                  <p:cNvSpPr/>
                  <p:nvPr/>
                </p:nvSpPr>
                <p:spPr>
                  <a:xfrm>
                    <a:off x="1838874" y="2489110"/>
                    <a:ext cx="133586" cy="457023"/>
                  </a:xfrm>
                  <a:custGeom>
                    <a:avLst/>
                    <a:gdLst>
                      <a:gd name="connsiteX0" fmla="*/ 132801 w 133586"/>
                      <a:gd name="connsiteY0" fmla="*/ 90 h 457023"/>
                      <a:gd name="connsiteX1" fmla="*/ 56601 w 133586"/>
                      <a:gd name="connsiteY1" fmla="*/ 181065 h 457023"/>
                      <a:gd name="connsiteX2" fmla="*/ 47076 w 133586"/>
                      <a:gd name="connsiteY2" fmla="*/ 238215 h 457023"/>
                      <a:gd name="connsiteX3" fmla="*/ 43901 w 133586"/>
                      <a:gd name="connsiteY3" fmla="*/ 190590 h 457023"/>
                      <a:gd name="connsiteX4" fmla="*/ 24851 w 133586"/>
                      <a:gd name="connsiteY4" fmla="*/ 454115 h 457023"/>
                      <a:gd name="connsiteX5" fmla="*/ 28026 w 133586"/>
                      <a:gd name="connsiteY5" fmla="*/ 323940 h 457023"/>
                      <a:gd name="connsiteX6" fmla="*/ 2626 w 133586"/>
                      <a:gd name="connsiteY6" fmla="*/ 206465 h 457023"/>
                      <a:gd name="connsiteX7" fmla="*/ 132801 w 133586"/>
                      <a:gd name="connsiteY7" fmla="*/ 90 h 4570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33586" h="457023">
                        <a:moveTo>
                          <a:pt x="132801" y="90"/>
                        </a:moveTo>
                        <a:cubicBezTo>
                          <a:pt x="141797" y="-4143"/>
                          <a:pt x="70888" y="141378"/>
                          <a:pt x="56601" y="181065"/>
                        </a:cubicBezTo>
                        <a:cubicBezTo>
                          <a:pt x="42314" y="220752"/>
                          <a:pt x="49193" y="236627"/>
                          <a:pt x="47076" y="238215"/>
                        </a:cubicBezTo>
                        <a:cubicBezTo>
                          <a:pt x="44959" y="239803"/>
                          <a:pt x="47605" y="154607"/>
                          <a:pt x="43901" y="190590"/>
                        </a:cubicBezTo>
                        <a:cubicBezTo>
                          <a:pt x="40197" y="226573"/>
                          <a:pt x="27497" y="431890"/>
                          <a:pt x="24851" y="454115"/>
                        </a:cubicBezTo>
                        <a:cubicBezTo>
                          <a:pt x="22205" y="476340"/>
                          <a:pt x="31730" y="365215"/>
                          <a:pt x="28026" y="323940"/>
                        </a:cubicBezTo>
                        <a:cubicBezTo>
                          <a:pt x="24322" y="282665"/>
                          <a:pt x="-9545" y="258853"/>
                          <a:pt x="2626" y="206465"/>
                        </a:cubicBezTo>
                        <a:cubicBezTo>
                          <a:pt x="14797" y="154077"/>
                          <a:pt x="123805" y="4323"/>
                          <a:pt x="132801" y="9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5" name="フリーフォーム 24">
                    <a:extLst>
                      <a:ext uri="{FF2B5EF4-FFF2-40B4-BE49-F238E27FC236}">
                        <a16:creationId xmlns:a16="http://schemas.microsoft.com/office/drawing/2014/main" id="{27BF7795-F836-ED75-D8B3-FF53D8E9E7D6}"/>
                      </a:ext>
                    </a:extLst>
                  </p:cNvPr>
                  <p:cNvSpPr/>
                  <p:nvPr/>
                </p:nvSpPr>
                <p:spPr>
                  <a:xfrm>
                    <a:off x="1824763" y="2688765"/>
                    <a:ext cx="287806" cy="592054"/>
                  </a:xfrm>
                  <a:custGeom>
                    <a:avLst/>
                    <a:gdLst>
                      <a:gd name="connsiteX0" fmla="*/ 48487 w 287806"/>
                      <a:gd name="connsiteY0" fmla="*/ 197310 h 592054"/>
                      <a:gd name="connsiteX1" fmla="*/ 150087 w 287806"/>
                      <a:gd name="connsiteY1" fmla="*/ 394160 h 592054"/>
                      <a:gd name="connsiteX2" fmla="*/ 283437 w 287806"/>
                      <a:gd name="connsiteY2" fmla="*/ 584660 h 592054"/>
                      <a:gd name="connsiteX3" fmla="*/ 258037 w 287806"/>
                      <a:gd name="connsiteY3" fmla="*/ 556085 h 592054"/>
                      <a:gd name="connsiteX4" fmla="*/ 111987 w 287806"/>
                      <a:gd name="connsiteY4" fmla="*/ 394160 h 592054"/>
                      <a:gd name="connsiteX5" fmla="*/ 159612 w 287806"/>
                      <a:gd name="connsiteY5" fmla="*/ 470360 h 592054"/>
                      <a:gd name="connsiteX6" fmla="*/ 51662 w 287806"/>
                      <a:gd name="connsiteY6" fmla="*/ 279860 h 592054"/>
                      <a:gd name="connsiteX7" fmla="*/ 862 w 287806"/>
                      <a:gd name="connsiteY7" fmla="*/ 114760 h 592054"/>
                      <a:gd name="connsiteX8" fmla="*/ 19912 w 287806"/>
                      <a:gd name="connsiteY8" fmla="*/ 276685 h 592054"/>
                      <a:gd name="connsiteX9" fmla="*/ 23087 w 287806"/>
                      <a:gd name="connsiteY9" fmla="*/ 460 h 592054"/>
                      <a:gd name="connsiteX10" fmla="*/ 48487 w 287806"/>
                      <a:gd name="connsiteY10" fmla="*/ 197310 h 5920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87806" h="592054">
                        <a:moveTo>
                          <a:pt x="48487" y="197310"/>
                        </a:moveTo>
                        <a:cubicBezTo>
                          <a:pt x="69654" y="262927"/>
                          <a:pt x="110929" y="329602"/>
                          <a:pt x="150087" y="394160"/>
                        </a:cubicBezTo>
                        <a:cubicBezTo>
                          <a:pt x="189245" y="458718"/>
                          <a:pt x="265445" y="557673"/>
                          <a:pt x="283437" y="584660"/>
                        </a:cubicBezTo>
                        <a:cubicBezTo>
                          <a:pt x="301429" y="611647"/>
                          <a:pt x="258037" y="556085"/>
                          <a:pt x="258037" y="556085"/>
                        </a:cubicBezTo>
                        <a:cubicBezTo>
                          <a:pt x="229462" y="524335"/>
                          <a:pt x="128391" y="408448"/>
                          <a:pt x="111987" y="394160"/>
                        </a:cubicBezTo>
                        <a:cubicBezTo>
                          <a:pt x="95583" y="379872"/>
                          <a:pt x="169666" y="489410"/>
                          <a:pt x="159612" y="470360"/>
                        </a:cubicBezTo>
                        <a:cubicBezTo>
                          <a:pt x="149558" y="451310"/>
                          <a:pt x="78120" y="339127"/>
                          <a:pt x="51662" y="279860"/>
                        </a:cubicBezTo>
                        <a:cubicBezTo>
                          <a:pt x="25204" y="220593"/>
                          <a:pt x="6154" y="115289"/>
                          <a:pt x="862" y="114760"/>
                        </a:cubicBezTo>
                        <a:cubicBezTo>
                          <a:pt x="-4430" y="114231"/>
                          <a:pt x="16208" y="295735"/>
                          <a:pt x="19912" y="276685"/>
                        </a:cubicBezTo>
                        <a:cubicBezTo>
                          <a:pt x="23616" y="257635"/>
                          <a:pt x="16208" y="9985"/>
                          <a:pt x="23087" y="460"/>
                        </a:cubicBezTo>
                        <a:cubicBezTo>
                          <a:pt x="29966" y="-9065"/>
                          <a:pt x="27320" y="131693"/>
                          <a:pt x="48487" y="19731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6" name="フリーフォーム 25">
                    <a:extLst>
                      <a:ext uri="{FF2B5EF4-FFF2-40B4-BE49-F238E27FC236}">
                        <a16:creationId xmlns:a16="http://schemas.microsoft.com/office/drawing/2014/main" id="{6D16FF37-E586-56D4-A822-411D8DAFACCC}"/>
                      </a:ext>
                    </a:extLst>
                  </p:cNvPr>
                  <p:cNvSpPr/>
                  <p:nvPr/>
                </p:nvSpPr>
                <p:spPr>
                  <a:xfrm>
                    <a:off x="1971582" y="3155860"/>
                    <a:ext cx="216458" cy="167424"/>
                  </a:xfrm>
                  <a:custGeom>
                    <a:avLst/>
                    <a:gdLst>
                      <a:gd name="connsiteX0" fmla="*/ 93 w 216458"/>
                      <a:gd name="connsiteY0" fmla="*/ 90 h 167424"/>
                      <a:gd name="connsiteX1" fmla="*/ 165193 w 216458"/>
                      <a:gd name="connsiteY1" fmla="*/ 133440 h 167424"/>
                      <a:gd name="connsiteX2" fmla="*/ 215993 w 216458"/>
                      <a:gd name="connsiteY2" fmla="*/ 152490 h 167424"/>
                      <a:gd name="connsiteX3" fmla="*/ 142968 w 216458"/>
                      <a:gd name="connsiteY3" fmla="*/ 155665 h 167424"/>
                      <a:gd name="connsiteX4" fmla="*/ 93 w 216458"/>
                      <a:gd name="connsiteY4" fmla="*/ 90 h 1674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6458" h="167424">
                        <a:moveTo>
                          <a:pt x="93" y="90"/>
                        </a:moveTo>
                        <a:cubicBezTo>
                          <a:pt x="3797" y="-3614"/>
                          <a:pt x="129210" y="108040"/>
                          <a:pt x="165193" y="133440"/>
                        </a:cubicBezTo>
                        <a:cubicBezTo>
                          <a:pt x="201176" y="158840"/>
                          <a:pt x="219697" y="148786"/>
                          <a:pt x="215993" y="152490"/>
                        </a:cubicBezTo>
                        <a:cubicBezTo>
                          <a:pt x="212289" y="156194"/>
                          <a:pt x="181597" y="182123"/>
                          <a:pt x="142968" y="155665"/>
                        </a:cubicBezTo>
                        <a:cubicBezTo>
                          <a:pt x="104339" y="129207"/>
                          <a:pt x="-3611" y="3794"/>
                          <a:pt x="93" y="9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7" name="フリーフォーム 26">
                    <a:extLst>
                      <a:ext uri="{FF2B5EF4-FFF2-40B4-BE49-F238E27FC236}">
                        <a16:creationId xmlns:a16="http://schemas.microsoft.com/office/drawing/2014/main" id="{81CC0D7B-9686-D980-14F5-D826734B982F}"/>
                      </a:ext>
                    </a:extLst>
                  </p:cNvPr>
                  <p:cNvSpPr/>
                  <p:nvPr/>
                </p:nvSpPr>
                <p:spPr>
                  <a:xfrm>
                    <a:off x="2141414" y="3221931"/>
                    <a:ext cx="357564" cy="118169"/>
                  </a:xfrm>
                  <a:custGeom>
                    <a:avLst/>
                    <a:gdLst>
                      <a:gd name="connsiteX0" fmla="*/ 1711 w 357564"/>
                      <a:gd name="connsiteY0" fmla="*/ 95944 h 118169"/>
                      <a:gd name="connsiteX1" fmla="*/ 211261 w 357564"/>
                      <a:gd name="connsiteY1" fmla="*/ 105469 h 118169"/>
                      <a:gd name="connsiteX2" fmla="*/ 192211 w 357564"/>
                      <a:gd name="connsiteY2" fmla="*/ 118169 h 118169"/>
                      <a:gd name="connsiteX3" fmla="*/ 357311 w 357564"/>
                      <a:gd name="connsiteY3" fmla="*/ 694 h 118169"/>
                      <a:gd name="connsiteX4" fmla="*/ 227136 w 357564"/>
                      <a:gd name="connsiteY4" fmla="*/ 70544 h 118169"/>
                      <a:gd name="connsiteX5" fmla="*/ 116011 w 357564"/>
                      <a:gd name="connsiteY5" fmla="*/ 92769 h 118169"/>
                      <a:gd name="connsiteX6" fmla="*/ 1711 w 357564"/>
                      <a:gd name="connsiteY6" fmla="*/ 95944 h 1181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57564" h="118169">
                        <a:moveTo>
                          <a:pt x="1711" y="95944"/>
                        </a:moveTo>
                        <a:cubicBezTo>
                          <a:pt x="17586" y="98061"/>
                          <a:pt x="211261" y="105469"/>
                          <a:pt x="211261" y="105469"/>
                        </a:cubicBezTo>
                        <a:cubicBezTo>
                          <a:pt x="243011" y="109173"/>
                          <a:pt x="192211" y="118169"/>
                          <a:pt x="192211" y="118169"/>
                        </a:cubicBezTo>
                        <a:cubicBezTo>
                          <a:pt x="216553" y="100706"/>
                          <a:pt x="351490" y="8631"/>
                          <a:pt x="357311" y="694"/>
                        </a:cubicBezTo>
                        <a:cubicBezTo>
                          <a:pt x="363132" y="-7243"/>
                          <a:pt x="267353" y="55198"/>
                          <a:pt x="227136" y="70544"/>
                        </a:cubicBezTo>
                        <a:cubicBezTo>
                          <a:pt x="186919" y="85890"/>
                          <a:pt x="147232" y="90652"/>
                          <a:pt x="116011" y="92769"/>
                        </a:cubicBezTo>
                        <a:cubicBezTo>
                          <a:pt x="84790" y="94886"/>
                          <a:pt x="-14164" y="93827"/>
                          <a:pt x="1711" y="9594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8" name="フリーフォーム 27">
                    <a:extLst>
                      <a:ext uri="{FF2B5EF4-FFF2-40B4-BE49-F238E27FC236}">
                        <a16:creationId xmlns:a16="http://schemas.microsoft.com/office/drawing/2014/main" id="{3469D105-2905-F35B-6122-2EC945476A8B}"/>
                      </a:ext>
                    </a:extLst>
                  </p:cNvPr>
                  <p:cNvSpPr/>
                  <p:nvPr/>
                </p:nvSpPr>
                <p:spPr>
                  <a:xfrm>
                    <a:off x="1971639" y="2726394"/>
                    <a:ext cx="327910" cy="326876"/>
                  </a:xfrm>
                  <a:custGeom>
                    <a:avLst/>
                    <a:gdLst>
                      <a:gd name="connsiteX0" fmla="*/ 36 w 327910"/>
                      <a:gd name="connsiteY0" fmla="*/ 931 h 326876"/>
                      <a:gd name="connsiteX1" fmla="*/ 161961 w 327910"/>
                      <a:gd name="connsiteY1" fmla="*/ 127931 h 326876"/>
                      <a:gd name="connsiteX2" fmla="*/ 273086 w 327910"/>
                      <a:gd name="connsiteY2" fmla="*/ 264456 h 326876"/>
                      <a:gd name="connsiteX3" fmla="*/ 254036 w 327910"/>
                      <a:gd name="connsiteY3" fmla="*/ 223181 h 326876"/>
                      <a:gd name="connsiteX4" fmla="*/ 327061 w 327910"/>
                      <a:gd name="connsiteY4" fmla="*/ 324781 h 326876"/>
                      <a:gd name="connsiteX5" fmla="*/ 196886 w 327910"/>
                      <a:gd name="connsiteY5" fmla="*/ 112056 h 326876"/>
                      <a:gd name="connsiteX6" fmla="*/ 79411 w 327910"/>
                      <a:gd name="connsiteY6" fmla="*/ 931 h 326876"/>
                      <a:gd name="connsiteX7" fmla="*/ 146086 w 327910"/>
                      <a:gd name="connsiteY7" fmla="*/ 67606 h 326876"/>
                      <a:gd name="connsiteX8" fmla="*/ 36 w 327910"/>
                      <a:gd name="connsiteY8" fmla="*/ 931 h 3268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27910" h="326876">
                        <a:moveTo>
                          <a:pt x="36" y="931"/>
                        </a:moveTo>
                        <a:cubicBezTo>
                          <a:pt x="2682" y="10985"/>
                          <a:pt x="116453" y="84010"/>
                          <a:pt x="161961" y="127931"/>
                        </a:cubicBezTo>
                        <a:cubicBezTo>
                          <a:pt x="207469" y="171852"/>
                          <a:pt x="257740" y="248581"/>
                          <a:pt x="273086" y="264456"/>
                        </a:cubicBezTo>
                        <a:cubicBezTo>
                          <a:pt x="288432" y="280331"/>
                          <a:pt x="245040" y="213127"/>
                          <a:pt x="254036" y="223181"/>
                        </a:cubicBezTo>
                        <a:cubicBezTo>
                          <a:pt x="263032" y="233235"/>
                          <a:pt x="336586" y="343302"/>
                          <a:pt x="327061" y="324781"/>
                        </a:cubicBezTo>
                        <a:cubicBezTo>
                          <a:pt x="317536" y="306260"/>
                          <a:pt x="238161" y="166031"/>
                          <a:pt x="196886" y="112056"/>
                        </a:cubicBezTo>
                        <a:cubicBezTo>
                          <a:pt x="155611" y="58081"/>
                          <a:pt x="87878" y="8339"/>
                          <a:pt x="79411" y="931"/>
                        </a:cubicBezTo>
                        <a:cubicBezTo>
                          <a:pt x="70944" y="-6477"/>
                          <a:pt x="154553" y="69723"/>
                          <a:pt x="146086" y="67606"/>
                        </a:cubicBezTo>
                        <a:cubicBezTo>
                          <a:pt x="137619" y="65489"/>
                          <a:pt x="-2610" y="-9123"/>
                          <a:pt x="36" y="93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9" name="フリーフォーム 28">
                    <a:extLst>
                      <a:ext uri="{FF2B5EF4-FFF2-40B4-BE49-F238E27FC236}">
                        <a16:creationId xmlns:a16="http://schemas.microsoft.com/office/drawing/2014/main" id="{DA8E6F2A-E6A1-C1CF-E04E-56EF9625F85D}"/>
                      </a:ext>
                    </a:extLst>
                  </p:cNvPr>
                  <p:cNvSpPr/>
                  <p:nvPr/>
                </p:nvSpPr>
                <p:spPr>
                  <a:xfrm>
                    <a:off x="2044578" y="2818976"/>
                    <a:ext cx="239297" cy="244528"/>
                  </a:xfrm>
                  <a:custGeom>
                    <a:avLst/>
                    <a:gdLst>
                      <a:gd name="connsiteX0" fmla="*/ 101722 w 239297"/>
                      <a:gd name="connsiteY0" fmla="*/ 28999 h 244528"/>
                      <a:gd name="connsiteX1" fmla="*/ 57272 w 239297"/>
                      <a:gd name="connsiteY1" fmla="*/ 73449 h 244528"/>
                      <a:gd name="connsiteX2" fmla="*/ 60447 w 239297"/>
                      <a:gd name="connsiteY2" fmla="*/ 124249 h 244528"/>
                      <a:gd name="connsiteX3" fmla="*/ 133472 w 239297"/>
                      <a:gd name="connsiteY3" fmla="*/ 197274 h 244528"/>
                      <a:gd name="connsiteX4" fmla="*/ 196972 w 239297"/>
                      <a:gd name="connsiteY4" fmla="*/ 216324 h 244528"/>
                      <a:gd name="connsiteX5" fmla="*/ 203322 w 239297"/>
                      <a:gd name="connsiteY5" fmla="*/ 136949 h 244528"/>
                      <a:gd name="connsiteX6" fmla="*/ 219197 w 239297"/>
                      <a:gd name="connsiteY6" fmla="*/ 190924 h 244528"/>
                      <a:gd name="connsiteX7" fmla="*/ 231897 w 239297"/>
                      <a:gd name="connsiteY7" fmla="*/ 235374 h 244528"/>
                      <a:gd name="connsiteX8" fmla="*/ 95372 w 239297"/>
                      <a:gd name="connsiteY8" fmla="*/ 213149 h 244528"/>
                      <a:gd name="connsiteX9" fmla="*/ 136647 w 239297"/>
                      <a:gd name="connsiteY9" fmla="*/ 241724 h 244528"/>
                      <a:gd name="connsiteX10" fmla="*/ 31872 w 239297"/>
                      <a:gd name="connsiteY10" fmla="*/ 130599 h 244528"/>
                      <a:gd name="connsiteX11" fmla="*/ 22347 w 239297"/>
                      <a:gd name="connsiteY11" fmla="*/ 117899 h 244528"/>
                      <a:gd name="connsiteX12" fmla="*/ 60447 w 239297"/>
                      <a:gd name="connsiteY12" fmla="*/ 424 h 244528"/>
                      <a:gd name="connsiteX13" fmla="*/ 122 w 239297"/>
                      <a:gd name="connsiteY13" fmla="*/ 76624 h 244528"/>
                      <a:gd name="connsiteX14" fmla="*/ 101722 w 239297"/>
                      <a:gd name="connsiteY14" fmla="*/ 28999 h 2445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239297" h="244528">
                        <a:moveTo>
                          <a:pt x="101722" y="28999"/>
                        </a:moveTo>
                        <a:cubicBezTo>
                          <a:pt x="111247" y="28470"/>
                          <a:pt x="64151" y="57574"/>
                          <a:pt x="57272" y="73449"/>
                        </a:cubicBezTo>
                        <a:cubicBezTo>
                          <a:pt x="50393" y="89324"/>
                          <a:pt x="47747" y="103612"/>
                          <a:pt x="60447" y="124249"/>
                        </a:cubicBezTo>
                        <a:cubicBezTo>
                          <a:pt x="73147" y="144886"/>
                          <a:pt x="110718" y="181928"/>
                          <a:pt x="133472" y="197274"/>
                        </a:cubicBezTo>
                        <a:cubicBezTo>
                          <a:pt x="156226" y="212620"/>
                          <a:pt x="185330" y="226378"/>
                          <a:pt x="196972" y="216324"/>
                        </a:cubicBezTo>
                        <a:cubicBezTo>
                          <a:pt x="208614" y="206270"/>
                          <a:pt x="199618" y="141182"/>
                          <a:pt x="203322" y="136949"/>
                        </a:cubicBezTo>
                        <a:cubicBezTo>
                          <a:pt x="207026" y="132716"/>
                          <a:pt x="214434" y="174520"/>
                          <a:pt x="219197" y="190924"/>
                        </a:cubicBezTo>
                        <a:cubicBezTo>
                          <a:pt x="223960" y="207328"/>
                          <a:pt x="252535" y="231670"/>
                          <a:pt x="231897" y="235374"/>
                        </a:cubicBezTo>
                        <a:cubicBezTo>
                          <a:pt x="211259" y="239078"/>
                          <a:pt x="111247" y="212091"/>
                          <a:pt x="95372" y="213149"/>
                        </a:cubicBezTo>
                        <a:cubicBezTo>
                          <a:pt x="79497" y="214207"/>
                          <a:pt x="147230" y="255482"/>
                          <a:pt x="136647" y="241724"/>
                        </a:cubicBezTo>
                        <a:cubicBezTo>
                          <a:pt x="126064" y="227966"/>
                          <a:pt x="31872" y="130599"/>
                          <a:pt x="31872" y="130599"/>
                        </a:cubicBezTo>
                        <a:cubicBezTo>
                          <a:pt x="12822" y="109962"/>
                          <a:pt x="17585" y="139595"/>
                          <a:pt x="22347" y="117899"/>
                        </a:cubicBezTo>
                        <a:cubicBezTo>
                          <a:pt x="27109" y="96203"/>
                          <a:pt x="64151" y="7303"/>
                          <a:pt x="60447" y="424"/>
                        </a:cubicBezTo>
                        <a:cubicBezTo>
                          <a:pt x="56743" y="-6455"/>
                          <a:pt x="-3053" y="72391"/>
                          <a:pt x="122" y="76624"/>
                        </a:cubicBezTo>
                        <a:cubicBezTo>
                          <a:pt x="3297" y="80857"/>
                          <a:pt x="92197" y="29528"/>
                          <a:pt x="101722" y="2899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30" name="フリーフォーム 29">
                    <a:extLst>
                      <a:ext uri="{FF2B5EF4-FFF2-40B4-BE49-F238E27FC236}">
                        <a16:creationId xmlns:a16="http://schemas.microsoft.com/office/drawing/2014/main" id="{AD6DEE81-CF91-F566-B4F2-E5390398EAC1}"/>
                      </a:ext>
                    </a:extLst>
                  </p:cNvPr>
                  <p:cNvSpPr/>
                  <p:nvPr/>
                </p:nvSpPr>
                <p:spPr>
                  <a:xfrm>
                    <a:off x="2954193" y="1850782"/>
                    <a:ext cx="141769" cy="415482"/>
                  </a:xfrm>
                  <a:custGeom>
                    <a:avLst/>
                    <a:gdLst>
                      <a:gd name="connsiteX0" fmla="*/ 141432 w 141769"/>
                      <a:gd name="connsiteY0" fmla="*/ 243 h 415482"/>
                      <a:gd name="connsiteX1" fmla="*/ 49357 w 141769"/>
                      <a:gd name="connsiteY1" fmla="*/ 108193 h 415482"/>
                      <a:gd name="connsiteX2" fmla="*/ 62057 w 141769"/>
                      <a:gd name="connsiteY2" fmla="*/ 279643 h 415482"/>
                      <a:gd name="connsiteX3" fmla="*/ 36657 w 141769"/>
                      <a:gd name="connsiteY3" fmla="*/ 238368 h 415482"/>
                      <a:gd name="connsiteX4" fmla="*/ 65232 w 141769"/>
                      <a:gd name="connsiteY4" fmla="*/ 412993 h 415482"/>
                      <a:gd name="connsiteX5" fmla="*/ 43007 w 141769"/>
                      <a:gd name="connsiteY5" fmla="*/ 333618 h 415482"/>
                      <a:gd name="connsiteX6" fmla="*/ 1732 w 141769"/>
                      <a:gd name="connsiteY6" fmla="*/ 225668 h 415482"/>
                      <a:gd name="connsiteX7" fmla="*/ 8082 w 141769"/>
                      <a:gd name="connsiteY7" fmla="*/ 260593 h 415482"/>
                      <a:gd name="connsiteX8" fmla="*/ 11257 w 141769"/>
                      <a:gd name="connsiteY8" fmla="*/ 136768 h 415482"/>
                      <a:gd name="connsiteX9" fmla="*/ 141432 w 141769"/>
                      <a:gd name="connsiteY9" fmla="*/ 243 h 4154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41769" h="415482">
                        <a:moveTo>
                          <a:pt x="141432" y="243"/>
                        </a:moveTo>
                        <a:cubicBezTo>
                          <a:pt x="147782" y="-4519"/>
                          <a:pt x="62586" y="61626"/>
                          <a:pt x="49357" y="108193"/>
                        </a:cubicBezTo>
                        <a:cubicBezTo>
                          <a:pt x="36128" y="154760"/>
                          <a:pt x="64174" y="257947"/>
                          <a:pt x="62057" y="279643"/>
                        </a:cubicBezTo>
                        <a:cubicBezTo>
                          <a:pt x="59940" y="301339"/>
                          <a:pt x="36128" y="216143"/>
                          <a:pt x="36657" y="238368"/>
                        </a:cubicBezTo>
                        <a:cubicBezTo>
                          <a:pt x="37186" y="260593"/>
                          <a:pt x="64174" y="397118"/>
                          <a:pt x="65232" y="412993"/>
                        </a:cubicBezTo>
                        <a:cubicBezTo>
                          <a:pt x="66290" y="428868"/>
                          <a:pt x="53590" y="364839"/>
                          <a:pt x="43007" y="333618"/>
                        </a:cubicBezTo>
                        <a:cubicBezTo>
                          <a:pt x="32424" y="302397"/>
                          <a:pt x="7553" y="237839"/>
                          <a:pt x="1732" y="225668"/>
                        </a:cubicBezTo>
                        <a:cubicBezTo>
                          <a:pt x="-4089" y="213497"/>
                          <a:pt x="6495" y="275410"/>
                          <a:pt x="8082" y="260593"/>
                        </a:cubicBezTo>
                        <a:cubicBezTo>
                          <a:pt x="9669" y="245776"/>
                          <a:pt x="-5147" y="178043"/>
                          <a:pt x="11257" y="136768"/>
                        </a:cubicBezTo>
                        <a:cubicBezTo>
                          <a:pt x="27661" y="95493"/>
                          <a:pt x="135082" y="5005"/>
                          <a:pt x="141432" y="24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31" name="フリーフォーム 30">
                    <a:extLst>
                      <a:ext uri="{FF2B5EF4-FFF2-40B4-BE49-F238E27FC236}">
                        <a16:creationId xmlns:a16="http://schemas.microsoft.com/office/drawing/2014/main" id="{DAFA3208-A679-31F3-0FA9-A90F545C65BE}"/>
                      </a:ext>
                    </a:extLst>
                  </p:cNvPr>
                  <p:cNvSpPr/>
                  <p:nvPr/>
                </p:nvSpPr>
                <p:spPr>
                  <a:xfrm>
                    <a:off x="2993947" y="1831882"/>
                    <a:ext cx="314403" cy="140308"/>
                  </a:xfrm>
                  <a:custGeom>
                    <a:avLst/>
                    <a:gdLst>
                      <a:gd name="connsiteX0" fmla="*/ 78 w 314403"/>
                      <a:gd name="connsiteY0" fmla="*/ 120743 h 140308"/>
                      <a:gd name="connsiteX1" fmla="*/ 108028 w 314403"/>
                      <a:gd name="connsiteY1" fmla="*/ 31843 h 140308"/>
                      <a:gd name="connsiteX2" fmla="*/ 244553 w 314403"/>
                      <a:gd name="connsiteY2" fmla="*/ 82643 h 140308"/>
                      <a:gd name="connsiteX3" fmla="*/ 314403 w 314403"/>
                      <a:gd name="connsiteY3" fmla="*/ 139793 h 140308"/>
                      <a:gd name="connsiteX4" fmla="*/ 244553 w 314403"/>
                      <a:gd name="connsiteY4" fmla="*/ 47718 h 140308"/>
                      <a:gd name="connsiteX5" fmla="*/ 165178 w 314403"/>
                      <a:gd name="connsiteY5" fmla="*/ 93 h 140308"/>
                      <a:gd name="connsiteX6" fmla="*/ 196928 w 314403"/>
                      <a:gd name="connsiteY6" fmla="*/ 35018 h 140308"/>
                      <a:gd name="connsiteX7" fmla="*/ 146128 w 314403"/>
                      <a:gd name="connsiteY7" fmla="*/ 15968 h 140308"/>
                      <a:gd name="connsiteX8" fmla="*/ 92153 w 314403"/>
                      <a:gd name="connsiteY8" fmla="*/ 19143 h 140308"/>
                      <a:gd name="connsiteX9" fmla="*/ 78 w 314403"/>
                      <a:gd name="connsiteY9" fmla="*/ 120743 h 1403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314403" h="140308">
                        <a:moveTo>
                          <a:pt x="78" y="120743"/>
                        </a:moveTo>
                        <a:cubicBezTo>
                          <a:pt x="2724" y="122860"/>
                          <a:pt x="67282" y="38193"/>
                          <a:pt x="108028" y="31843"/>
                        </a:cubicBezTo>
                        <a:cubicBezTo>
                          <a:pt x="148774" y="25493"/>
                          <a:pt x="210157" y="64651"/>
                          <a:pt x="244553" y="82643"/>
                        </a:cubicBezTo>
                        <a:cubicBezTo>
                          <a:pt x="278949" y="100635"/>
                          <a:pt x="314403" y="145614"/>
                          <a:pt x="314403" y="139793"/>
                        </a:cubicBezTo>
                        <a:cubicBezTo>
                          <a:pt x="314403" y="133972"/>
                          <a:pt x="269424" y="71001"/>
                          <a:pt x="244553" y="47718"/>
                        </a:cubicBezTo>
                        <a:cubicBezTo>
                          <a:pt x="219682" y="24435"/>
                          <a:pt x="173115" y="2210"/>
                          <a:pt x="165178" y="93"/>
                        </a:cubicBezTo>
                        <a:cubicBezTo>
                          <a:pt x="157241" y="-2024"/>
                          <a:pt x="200103" y="32372"/>
                          <a:pt x="196928" y="35018"/>
                        </a:cubicBezTo>
                        <a:cubicBezTo>
                          <a:pt x="193753" y="37664"/>
                          <a:pt x="163591" y="18614"/>
                          <a:pt x="146128" y="15968"/>
                        </a:cubicBezTo>
                        <a:cubicBezTo>
                          <a:pt x="128665" y="13322"/>
                          <a:pt x="122315" y="-1494"/>
                          <a:pt x="92153" y="19143"/>
                        </a:cubicBezTo>
                        <a:cubicBezTo>
                          <a:pt x="61991" y="39780"/>
                          <a:pt x="-2568" y="118626"/>
                          <a:pt x="78" y="12074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32" name="フリーフォーム 31">
                    <a:extLst>
                      <a:ext uri="{FF2B5EF4-FFF2-40B4-BE49-F238E27FC236}">
                        <a16:creationId xmlns:a16="http://schemas.microsoft.com/office/drawing/2014/main" id="{AB944175-D34E-1113-3588-ADDBC9417640}"/>
                      </a:ext>
                    </a:extLst>
                  </p:cNvPr>
                  <p:cNvSpPr/>
                  <p:nvPr/>
                </p:nvSpPr>
                <p:spPr>
                  <a:xfrm>
                    <a:off x="3276204" y="1901803"/>
                    <a:ext cx="147056" cy="430307"/>
                  </a:xfrm>
                  <a:custGeom>
                    <a:avLst/>
                    <a:gdLst>
                      <a:gd name="connsiteX0" fmla="*/ 396 w 147056"/>
                      <a:gd name="connsiteY0" fmla="*/ 22 h 430307"/>
                      <a:gd name="connsiteX1" fmla="*/ 111521 w 147056"/>
                      <a:gd name="connsiteY1" fmla="*/ 171472 h 430307"/>
                      <a:gd name="connsiteX2" fmla="*/ 146446 w 147056"/>
                      <a:gd name="connsiteY2" fmla="*/ 307997 h 430307"/>
                      <a:gd name="connsiteX3" fmla="*/ 133746 w 147056"/>
                      <a:gd name="connsiteY3" fmla="*/ 428647 h 430307"/>
                      <a:gd name="connsiteX4" fmla="*/ 133746 w 147056"/>
                      <a:gd name="connsiteY4" fmla="*/ 365147 h 430307"/>
                      <a:gd name="connsiteX5" fmla="*/ 79771 w 147056"/>
                      <a:gd name="connsiteY5" fmla="*/ 187347 h 430307"/>
                      <a:gd name="connsiteX6" fmla="*/ 44846 w 147056"/>
                      <a:gd name="connsiteY6" fmla="*/ 117497 h 430307"/>
                      <a:gd name="connsiteX7" fmla="*/ 73421 w 147056"/>
                      <a:gd name="connsiteY7" fmla="*/ 158772 h 430307"/>
                      <a:gd name="connsiteX8" fmla="*/ 396 w 147056"/>
                      <a:gd name="connsiteY8" fmla="*/ 22 h 4303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47056" h="430307">
                        <a:moveTo>
                          <a:pt x="396" y="22"/>
                        </a:moveTo>
                        <a:cubicBezTo>
                          <a:pt x="6746" y="2139"/>
                          <a:pt x="87179" y="120143"/>
                          <a:pt x="111521" y="171472"/>
                        </a:cubicBezTo>
                        <a:cubicBezTo>
                          <a:pt x="135863" y="222801"/>
                          <a:pt x="142742" y="265134"/>
                          <a:pt x="146446" y="307997"/>
                        </a:cubicBezTo>
                        <a:cubicBezTo>
                          <a:pt x="150150" y="350860"/>
                          <a:pt x="135863" y="419122"/>
                          <a:pt x="133746" y="428647"/>
                        </a:cubicBezTo>
                        <a:cubicBezTo>
                          <a:pt x="131629" y="438172"/>
                          <a:pt x="142742" y="405364"/>
                          <a:pt x="133746" y="365147"/>
                        </a:cubicBezTo>
                        <a:cubicBezTo>
                          <a:pt x="124750" y="324930"/>
                          <a:pt x="94588" y="228622"/>
                          <a:pt x="79771" y="187347"/>
                        </a:cubicBezTo>
                        <a:cubicBezTo>
                          <a:pt x="64954" y="146072"/>
                          <a:pt x="45904" y="122259"/>
                          <a:pt x="44846" y="117497"/>
                        </a:cubicBezTo>
                        <a:cubicBezTo>
                          <a:pt x="43788" y="112735"/>
                          <a:pt x="80829" y="172530"/>
                          <a:pt x="73421" y="158772"/>
                        </a:cubicBezTo>
                        <a:cubicBezTo>
                          <a:pt x="66013" y="145014"/>
                          <a:pt x="-5954" y="-2095"/>
                          <a:pt x="396" y="2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33" name="フリーフォーム 32">
                    <a:extLst>
                      <a:ext uri="{FF2B5EF4-FFF2-40B4-BE49-F238E27FC236}">
                        <a16:creationId xmlns:a16="http://schemas.microsoft.com/office/drawing/2014/main" id="{AE852F43-EDF1-1573-8160-207D80A82C95}"/>
                      </a:ext>
                    </a:extLst>
                  </p:cNvPr>
                  <p:cNvSpPr/>
                  <p:nvPr/>
                </p:nvSpPr>
                <p:spPr>
                  <a:xfrm>
                    <a:off x="2966591" y="2146276"/>
                    <a:ext cx="187587" cy="263913"/>
                  </a:xfrm>
                  <a:custGeom>
                    <a:avLst/>
                    <a:gdLst>
                      <a:gd name="connsiteX0" fmla="*/ 2034 w 187587"/>
                      <a:gd name="connsiteY0" fmla="*/ 24 h 263913"/>
                      <a:gd name="connsiteX1" fmla="*/ 30609 w 187587"/>
                      <a:gd name="connsiteY1" fmla="*/ 114324 h 263913"/>
                      <a:gd name="connsiteX2" fmla="*/ 173484 w 187587"/>
                      <a:gd name="connsiteY2" fmla="*/ 231799 h 263913"/>
                      <a:gd name="connsiteX3" fmla="*/ 68709 w 187587"/>
                      <a:gd name="connsiteY3" fmla="*/ 165124 h 263913"/>
                      <a:gd name="connsiteX4" fmla="*/ 186184 w 187587"/>
                      <a:gd name="connsiteY4" fmla="*/ 263549 h 263913"/>
                      <a:gd name="connsiteX5" fmla="*/ 129034 w 187587"/>
                      <a:gd name="connsiteY5" fmla="*/ 193699 h 263913"/>
                      <a:gd name="connsiteX6" fmla="*/ 62359 w 187587"/>
                      <a:gd name="connsiteY6" fmla="*/ 73049 h 263913"/>
                      <a:gd name="connsiteX7" fmla="*/ 65534 w 187587"/>
                      <a:gd name="connsiteY7" fmla="*/ 123849 h 263913"/>
                      <a:gd name="connsiteX8" fmla="*/ 2034 w 187587"/>
                      <a:gd name="connsiteY8" fmla="*/ 24 h 2639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87587" h="263913">
                        <a:moveTo>
                          <a:pt x="2034" y="24"/>
                        </a:moveTo>
                        <a:cubicBezTo>
                          <a:pt x="-3787" y="-1564"/>
                          <a:pt x="2034" y="75695"/>
                          <a:pt x="30609" y="114324"/>
                        </a:cubicBezTo>
                        <a:cubicBezTo>
                          <a:pt x="59184" y="152953"/>
                          <a:pt x="167134" y="223332"/>
                          <a:pt x="173484" y="231799"/>
                        </a:cubicBezTo>
                        <a:cubicBezTo>
                          <a:pt x="179834" y="240266"/>
                          <a:pt x="66592" y="159832"/>
                          <a:pt x="68709" y="165124"/>
                        </a:cubicBezTo>
                        <a:cubicBezTo>
                          <a:pt x="70826" y="170416"/>
                          <a:pt x="176130" y="258787"/>
                          <a:pt x="186184" y="263549"/>
                        </a:cubicBezTo>
                        <a:cubicBezTo>
                          <a:pt x="196238" y="268312"/>
                          <a:pt x="149671" y="225449"/>
                          <a:pt x="129034" y="193699"/>
                        </a:cubicBezTo>
                        <a:cubicBezTo>
                          <a:pt x="108397" y="161949"/>
                          <a:pt x="72942" y="84691"/>
                          <a:pt x="62359" y="73049"/>
                        </a:cubicBezTo>
                        <a:cubicBezTo>
                          <a:pt x="51776" y="61407"/>
                          <a:pt x="76117" y="128612"/>
                          <a:pt x="65534" y="123849"/>
                        </a:cubicBezTo>
                        <a:cubicBezTo>
                          <a:pt x="54951" y="119087"/>
                          <a:pt x="7855" y="1612"/>
                          <a:pt x="2034" y="2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34" name="フリーフォーム 33">
                    <a:extLst>
                      <a:ext uri="{FF2B5EF4-FFF2-40B4-BE49-F238E27FC236}">
                        <a16:creationId xmlns:a16="http://schemas.microsoft.com/office/drawing/2014/main" id="{D7ADDC45-79FC-3E66-21CF-6FF90AB0385B}"/>
                      </a:ext>
                    </a:extLst>
                  </p:cNvPr>
                  <p:cNvSpPr/>
                  <p:nvPr/>
                </p:nvSpPr>
                <p:spPr>
                  <a:xfrm>
                    <a:off x="3079384" y="2251033"/>
                    <a:ext cx="340764" cy="178565"/>
                  </a:xfrm>
                  <a:custGeom>
                    <a:avLst/>
                    <a:gdLst>
                      <a:gd name="connsiteX0" fmla="*/ 366 w 340764"/>
                      <a:gd name="connsiteY0" fmla="*/ 117517 h 178565"/>
                      <a:gd name="connsiteX1" fmla="*/ 111491 w 340764"/>
                      <a:gd name="connsiteY1" fmla="*/ 177842 h 178565"/>
                      <a:gd name="connsiteX2" fmla="*/ 238491 w 340764"/>
                      <a:gd name="connsiteY2" fmla="*/ 152442 h 178565"/>
                      <a:gd name="connsiteX3" fmla="*/ 222616 w 340764"/>
                      <a:gd name="connsiteY3" fmla="*/ 168317 h 178565"/>
                      <a:gd name="connsiteX4" fmla="*/ 321041 w 340764"/>
                      <a:gd name="connsiteY4" fmla="*/ 98467 h 178565"/>
                      <a:gd name="connsiteX5" fmla="*/ 314691 w 340764"/>
                      <a:gd name="connsiteY5" fmla="*/ 111167 h 178565"/>
                      <a:gd name="connsiteX6" fmla="*/ 340091 w 340764"/>
                      <a:gd name="connsiteY6" fmla="*/ 42 h 178565"/>
                      <a:gd name="connsiteX7" fmla="*/ 282941 w 340764"/>
                      <a:gd name="connsiteY7" fmla="*/ 98467 h 178565"/>
                      <a:gd name="connsiteX8" fmla="*/ 159116 w 340764"/>
                      <a:gd name="connsiteY8" fmla="*/ 142917 h 178565"/>
                      <a:gd name="connsiteX9" fmla="*/ 149591 w 340764"/>
                      <a:gd name="connsiteY9" fmla="*/ 161967 h 178565"/>
                      <a:gd name="connsiteX10" fmla="*/ 366 w 340764"/>
                      <a:gd name="connsiteY10" fmla="*/ 117517 h 1785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40764" h="178565">
                        <a:moveTo>
                          <a:pt x="366" y="117517"/>
                        </a:moveTo>
                        <a:cubicBezTo>
                          <a:pt x="-5984" y="120163"/>
                          <a:pt x="71804" y="172021"/>
                          <a:pt x="111491" y="177842"/>
                        </a:cubicBezTo>
                        <a:cubicBezTo>
                          <a:pt x="151178" y="183663"/>
                          <a:pt x="238491" y="152442"/>
                          <a:pt x="238491" y="152442"/>
                        </a:cubicBezTo>
                        <a:cubicBezTo>
                          <a:pt x="257012" y="150855"/>
                          <a:pt x="208858" y="177313"/>
                          <a:pt x="222616" y="168317"/>
                        </a:cubicBezTo>
                        <a:cubicBezTo>
                          <a:pt x="236374" y="159321"/>
                          <a:pt x="321041" y="98467"/>
                          <a:pt x="321041" y="98467"/>
                        </a:cubicBezTo>
                        <a:cubicBezTo>
                          <a:pt x="336387" y="88942"/>
                          <a:pt x="311516" y="127571"/>
                          <a:pt x="314691" y="111167"/>
                        </a:cubicBezTo>
                        <a:cubicBezTo>
                          <a:pt x="317866" y="94763"/>
                          <a:pt x="345383" y="2159"/>
                          <a:pt x="340091" y="42"/>
                        </a:cubicBezTo>
                        <a:cubicBezTo>
                          <a:pt x="334799" y="-2075"/>
                          <a:pt x="313103" y="74655"/>
                          <a:pt x="282941" y="98467"/>
                        </a:cubicBezTo>
                        <a:cubicBezTo>
                          <a:pt x="252779" y="122279"/>
                          <a:pt x="181341" y="132334"/>
                          <a:pt x="159116" y="142917"/>
                        </a:cubicBezTo>
                        <a:cubicBezTo>
                          <a:pt x="136891" y="153500"/>
                          <a:pt x="173403" y="163025"/>
                          <a:pt x="149591" y="161967"/>
                        </a:cubicBezTo>
                        <a:cubicBezTo>
                          <a:pt x="125779" y="160909"/>
                          <a:pt x="6716" y="114871"/>
                          <a:pt x="366" y="11751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35" name="フリーフォーム 34">
                    <a:extLst>
                      <a:ext uri="{FF2B5EF4-FFF2-40B4-BE49-F238E27FC236}">
                        <a16:creationId xmlns:a16="http://schemas.microsoft.com/office/drawing/2014/main" id="{465B74FA-64FD-2802-3C0E-6D1200CA944B}"/>
                      </a:ext>
                    </a:extLst>
                  </p:cNvPr>
                  <p:cNvSpPr/>
                  <p:nvPr/>
                </p:nvSpPr>
                <p:spPr>
                  <a:xfrm>
                    <a:off x="3196752" y="1993673"/>
                    <a:ext cx="99095" cy="197116"/>
                  </a:xfrm>
                  <a:custGeom>
                    <a:avLst/>
                    <a:gdLst>
                      <a:gd name="connsiteX0" fmla="*/ 38573 w 99095"/>
                      <a:gd name="connsiteY0" fmla="*/ 227 h 197116"/>
                      <a:gd name="connsiteX1" fmla="*/ 16348 w 99095"/>
                      <a:gd name="connsiteY1" fmla="*/ 73252 h 197116"/>
                      <a:gd name="connsiteX2" fmla="*/ 32223 w 99095"/>
                      <a:gd name="connsiteY2" fmla="*/ 127227 h 197116"/>
                      <a:gd name="connsiteX3" fmla="*/ 98898 w 99095"/>
                      <a:gd name="connsiteY3" fmla="*/ 190727 h 197116"/>
                      <a:gd name="connsiteX4" fmla="*/ 51273 w 99095"/>
                      <a:gd name="connsiteY4" fmla="*/ 168502 h 197116"/>
                      <a:gd name="connsiteX5" fmla="*/ 9998 w 99095"/>
                      <a:gd name="connsiteY5" fmla="*/ 111352 h 197116"/>
                      <a:gd name="connsiteX6" fmla="*/ 67148 w 99095"/>
                      <a:gd name="connsiteY6" fmla="*/ 197077 h 197116"/>
                      <a:gd name="connsiteX7" fmla="*/ 473 w 99095"/>
                      <a:gd name="connsiteY7" fmla="*/ 98652 h 197116"/>
                      <a:gd name="connsiteX8" fmla="*/ 38573 w 99095"/>
                      <a:gd name="connsiteY8" fmla="*/ 227 h 1971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99095" h="197116">
                        <a:moveTo>
                          <a:pt x="38573" y="227"/>
                        </a:moveTo>
                        <a:cubicBezTo>
                          <a:pt x="41219" y="-4006"/>
                          <a:pt x="17406" y="52085"/>
                          <a:pt x="16348" y="73252"/>
                        </a:cubicBezTo>
                        <a:cubicBezTo>
                          <a:pt x="15290" y="94419"/>
                          <a:pt x="18465" y="107648"/>
                          <a:pt x="32223" y="127227"/>
                        </a:cubicBezTo>
                        <a:cubicBezTo>
                          <a:pt x="45981" y="146806"/>
                          <a:pt x="95723" y="183848"/>
                          <a:pt x="98898" y="190727"/>
                        </a:cubicBezTo>
                        <a:cubicBezTo>
                          <a:pt x="102073" y="197606"/>
                          <a:pt x="66090" y="181731"/>
                          <a:pt x="51273" y="168502"/>
                        </a:cubicBezTo>
                        <a:cubicBezTo>
                          <a:pt x="36456" y="155273"/>
                          <a:pt x="7352" y="106590"/>
                          <a:pt x="9998" y="111352"/>
                        </a:cubicBezTo>
                        <a:cubicBezTo>
                          <a:pt x="12644" y="116114"/>
                          <a:pt x="68736" y="199194"/>
                          <a:pt x="67148" y="197077"/>
                        </a:cubicBezTo>
                        <a:cubicBezTo>
                          <a:pt x="65560" y="194960"/>
                          <a:pt x="5765" y="128814"/>
                          <a:pt x="473" y="98652"/>
                        </a:cubicBezTo>
                        <a:cubicBezTo>
                          <a:pt x="-4819" y="68490"/>
                          <a:pt x="35927" y="4460"/>
                          <a:pt x="38573" y="22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36" name="フリーフォーム 35">
                    <a:extLst>
                      <a:ext uri="{FF2B5EF4-FFF2-40B4-BE49-F238E27FC236}">
                        <a16:creationId xmlns:a16="http://schemas.microsoft.com/office/drawing/2014/main" id="{51CCB13A-84C3-953C-83A9-0E8B72A47D8F}"/>
                      </a:ext>
                    </a:extLst>
                  </p:cNvPr>
                  <p:cNvSpPr/>
                  <p:nvPr/>
                </p:nvSpPr>
                <p:spPr>
                  <a:xfrm>
                    <a:off x="3212870" y="1973997"/>
                    <a:ext cx="135972" cy="226309"/>
                  </a:xfrm>
                  <a:custGeom>
                    <a:avLst/>
                    <a:gdLst>
                      <a:gd name="connsiteX0" fmla="*/ 230 w 135972"/>
                      <a:gd name="connsiteY0" fmla="*/ 853 h 226309"/>
                      <a:gd name="connsiteX1" fmla="*/ 101830 w 135972"/>
                      <a:gd name="connsiteY1" fmla="*/ 80228 h 226309"/>
                      <a:gd name="connsiteX2" fmla="*/ 117705 w 135972"/>
                      <a:gd name="connsiteY2" fmla="*/ 143728 h 226309"/>
                      <a:gd name="connsiteX3" fmla="*/ 105005 w 135972"/>
                      <a:gd name="connsiteY3" fmla="*/ 226278 h 226309"/>
                      <a:gd name="connsiteX4" fmla="*/ 133580 w 135972"/>
                      <a:gd name="connsiteY4" fmla="*/ 134203 h 226309"/>
                      <a:gd name="connsiteX5" fmla="*/ 230 w 135972"/>
                      <a:gd name="connsiteY5" fmla="*/ 853 h 2263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5972" h="226309">
                        <a:moveTo>
                          <a:pt x="230" y="853"/>
                        </a:moveTo>
                        <a:cubicBezTo>
                          <a:pt x="-5062" y="-8143"/>
                          <a:pt x="82251" y="56416"/>
                          <a:pt x="101830" y="80228"/>
                        </a:cubicBezTo>
                        <a:cubicBezTo>
                          <a:pt x="121409" y="104040"/>
                          <a:pt x="117176" y="119386"/>
                          <a:pt x="117705" y="143728"/>
                        </a:cubicBezTo>
                        <a:cubicBezTo>
                          <a:pt x="118234" y="168070"/>
                          <a:pt x="102359" y="227866"/>
                          <a:pt x="105005" y="226278"/>
                        </a:cubicBezTo>
                        <a:cubicBezTo>
                          <a:pt x="107651" y="224691"/>
                          <a:pt x="145751" y="171774"/>
                          <a:pt x="133580" y="134203"/>
                        </a:cubicBezTo>
                        <a:cubicBezTo>
                          <a:pt x="121409" y="96632"/>
                          <a:pt x="5522" y="9849"/>
                          <a:pt x="230" y="85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37" name="フリーフォーム 36">
                    <a:extLst>
                      <a:ext uri="{FF2B5EF4-FFF2-40B4-BE49-F238E27FC236}">
                        <a16:creationId xmlns:a16="http://schemas.microsoft.com/office/drawing/2014/main" id="{161643C1-7D6A-D3BF-031D-10D8ACDB4046}"/>
                      </a:ext>
                    </a:extLst>
                  </p:cNvPr>
                  <p:cNvSpPr/>
                  <p:nvPr/>
                </p:nvSpPr>
                <p:spPr>
                  <a:xfrm>
                    <a:off x="3663947" y="1615616"/>
                    <a:ext cx="200884" cy="465088"/>
                  </a:xfrm>
                  <a:custGeom>
                    <a:avLst/>
                    <a:gdLst>
                      <a:gd name="connsiteX0" fmla="*/ 60328 w 200884"/>
                      <a:gd name="connsiteY0" fmla="*/ 459 h 465088"/>
                      <a:gd name="connsiteX1" fmla="*/ 31753 w 200884"/>
                      <a:gd name="connsiteY1" fmla="*/ 111584 h 465088"/>
                      <a:gd name="connsiteX2" fmla="*/ 38103 w 200884"/>
                      <a:gd name="connsiteY2" fmla="*/ 206834 h 465088"/>
                      <a:gd name="connsiteX3" fmla="*/ 34928 w 200884"/>
                      <a:gd name="connsiteY3" fmla="*/ 178259 h 465088"/>
                      <a:gd name="connsiteX4" fmla="*/ 120653 w 200884"/>
                      <a:gd name="connsiteY4" fmla="*/ 359234 h 465088"/>
                      <a:gd name="connsiteX5" fmla="*/ 101603 w 200884"/>
                      <a:gd name="connsiteY5" fmla="*/ 337009 h 465088"/>
                      <a:gd name="connsiteX6" fmla="*/ 200028 w 200884"/>
                      <a:gd name="connsiteY6" fmla="*/ 464009 h 465088"/>
                      <a:gd name="connsiteX7" fmla="*/ 142878 w 200884"/>
                      <a:gd name="connsiteY7" fmla="*/ 390984 h 465088"/>
                      <a:gd name="connsiteX8" fmla="*/ 31753 w 200884"/>
                      <a:gd name="connsiteY8" fmla="*/ 267159 h 465088"/>
                      <a:gd name="connsiteX9" fmla="*/ 50803 w 200884"/>
                      <a:gd name="connsiteY9" fmla="*/ 289384 h 465088"/>
                      <a:gd name="connsiteX10" fmla="*/ 3 w 200884"/>
                      <a:gd name="connsiteY10" fmla="*/ 156034 h 465088"/>
                      <a:gd name="connsiteX11" fmla="*/ 60328 w 200884"/>
                      <a:gd name="connsiteY11" fmla="*/ 459 h 4650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00884" h="465088">
                        <a:moveTo>
                          <a:pt x="60328" y="459"/>
                        </a:moveTo>
                        <a:cubicBezTo>
                          <a:pt x="65620" y="-6949"/>
                          <a:pt x="35457" y="77188"/>
                          <a:pt x="31753" y="111584"/>
                        </a:cubicBezTo>
                        <a:cubicBezTo>
                          <a:pt x="28049" y="145980"/>
                          <a:pt x="37574" y="195722"/>
                          <a:pt x="38103" y="206834"/>
                        </a:cubicBezTo>
                        <a:cubicBezTo>
                          <a:pt x="38632" y="217946"/>
                          <a:pt x="21170" y="152859"/>
                          <a:pt x="34928" y="178259"/>
                        </a:cubicBezTo>
                        <a:cubicBezTo>
                          <a:pt x="48686" y="203659"/>
                          <a:pt x="109541" y="332776"/>
                          <a:pt x="120653" y="359234"/>
                        </a:cubicBezTo>
                        <a:cubicBezTo>
                          <a:pt x="131766" y="385692"/>
                          <a:pt x="88374" y="319547"/>
                          <a:pt x="101603" y="337009"/>
                        </a:cubicBezTo>
                        <a:cubicBezTo>
                          <a:pt x="114832" y="354472"/>
                          <a:pt x="193149" y="455013"/>
                          <a:pt x="200028" y="464009"/>
                        </a:cubicBezTo>
                        <a:cubicBezTo>
                          <a:pt x="206907" y="473005"/>
                          <a:pt x="170924" y="423792"/>
                          <a:pt x="142878" y="390984"/>
                        </a:cubicBezTo>
                        <a:cubicBezTo>
                          <a:pt x="114832" y="358176"/>
                          <a:pt x="47099" y="284092"/>
                          <a:pt x="31753" y="267159"/>
                        </a:cubicBezTo>
                        <a:cubicBezTo>
                          <a:pt x="16407" y="250226"/>
                          <a:pt x="56095" y="307905"/>
                          <a:pt x="50803" y="289384"/>
                        </a:cubicBezTo>
                        <a:cubicBezTo>
                          <a:pt x="45511" y="270863"/>
                          <a:pt x="532" y="201013"/>
                          <a:pt x="3" y="156034"/>
                        </a:cubicBezTo>
                        <a:cubicBezTo>
                          <a:pt x="-526" y="111055"/>
                          <a:pt x="55036" y="7867"/>
                          <a:pt x="60328" y="45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38" name="フリーフォーム 37">
                    <a:extLst>
                      <a:ext uri="{FF2B5EF4-FFF2-40B4-BE49-F238E27FC236}">
                        <a16:creationId xmlns:a16="http://schemas.microsoft.com/office/drawing/2014/main" id="{FCBFE241-15CB-3CC8-B863-5172D92138AA}"/>
                      </a:ext>
                    </a:extLst>
                  </p:cNvPr>
                  <p:cNvSpPr/>
                  <p:nvPr/>
                </p:nvSpPr>
                <p:spPr>
                  <a:xfrm>
                    <a:off x="3711575" y="1901825"/>
                    <a:ext cx="163720" cy="175237"/>
                  </a:xfrm>
                  <a:custGeom>
                    <a:avLst/>
                    <a:gdLst>
                      <a:gd name="connsiteX0" fmla="*/ 0 w 163720"/>
                      <a:gd name="connsiteY0" fmla="*/ 0 h 175237"/>
                      <a:gd name="connsiteX1" fmla="*/ 76200 w 163720"/>
                      <a:gd name="connsiteY1" fmla="*/ 107950 h 175237"/>
                      <a:gd name="connsiteX2" fmla="*/ 161925 w 163720"/>
                      <a:gd name="connsiteY2" fmla="*/ 174625 h 175237"/>
                      <a:gd name="connsiteX3" fmla="*/ 136525 w 163720"/>
                      <a:gd name="connsiteY3" fmla="*/ 142875 h 175237"/>
                      <a:gd name="connsiteX4" fmla="*/ 0 w 163720"/>
                      <a:gd name="connsiteY4" fmla="*/ 0 h 1752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3720" h="175237">
                        <a:moveTo>
                          <a:pt x="0" y="0"/>
                        </a:moveTo>
                        <a:cubicBezTo>
                          <a:pt x="24606" y="39423"/>
                          <a:pt x="49213" y="78846"/>
                          <a:pt x="76200" y="107950"/>
                        </a:cubicBezTo>
                        <a:cubicBezTo>
                          <a:pt x="103188" y="137054"/>
                          <a:pt x="151871" y="168804"/>
                          <a:pt x="161925" y="174625"/>
                        </a:cubicBezTo>
                        <a:cubicBezTo>
                          <a:pt x="171979" y="180446"/>
                          <a:pt x="136525" y="142875"/>
                          <a:pt x="136525" y="142875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39" name="フリーフォーム 38">
                    <a:extLst>
                      <a:ext uri="{FF2B5EF4-FFF2-40B4-BE49-F238E27FC236}">
                        <a16:creationId xmlns:a16="http://schemas.microsoft.com/office/drawing/2014/main" id="{EF839621-D069-3411-3F6F-7882FAF98DB8}"/>
                      </a:ext>
                    </a:extLst>
                  </p:cNvPr>
                  <p:cNvSpPr/>
                  <p:nvPr/>
                </p:nvSpPr>
                <p:spPr>
                  <a:xfrm>
                    <a:off x="3656664" y="1583562"/>
                    <a:ext cx="220459" cy="134806"/>
                  </a:xfrm>
                  <a:custGeom>
                    <a:avLst/>
                    <a:gdLst>
                      <a:gd name="connsiteX0" fmla="*/ 936 w 220459"/>
                      <a:gd name="connsiteY0" fmla="*/ 134113 h 134806"/>
                      <a:gd name="connsiteX1" fmla="*/ 29511 w 220459"/>
                      <a:gd name="connsiteY1" fmla="*/ 67438 h 134806"/>
                      <a:gd name="connsiteX2" fmla="*/ 70786 w 220459"/>
                      <a:gd name="connsiteY2" fmla="*/ 13463 h 134806"/>
                      <a:gd name="connsiteX3" fmla="*/ 134286 w 220459"/>
                      <a:gd name="connsiteY3" fmla="*/ 763 h 134806"/>
                      <a:gd name="connsiteX4" fmla="*/ 216836 w 220459"/>
                      <a:gd name="connsiteY4" fmla="*/ 29338 h 134806"/>
                      <a:gd name="connsiteX5" fmla="*/ 191436 w 220459"/>
                      <a:gd name="connsiteY5" fmla="*/ 22988 h 134806"/>
                      <a:gd name="connsiteX6" fmla="*/ 64436 w 220459"/>
                      <a:gd name="connsiteY6" fmla="*/ 22988 h 134806"/>
                      <a:gd name="connsiteX7" fmla="*/ 936 w 220459"/>
                      <a:gd name="connsiteY7" fmla="*/ 134113 h 1348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20459" h="134806">
                        <a:moveTo>
                          <a:pt x="936" y="134113"/>
                        </a:moveTo>
                        <a:cubicBezTo>
                          <a:pt x="-4885" y="141521"/>
                          <a:pt x="17869" y="87546"/>
                          <a:pt x="29511" y="67438"/>
                        </a:cubicBezTo>
                        <a:cubicBezTo>
                          <a:pt x="41153" y="47330"/>
                          <a:pt x="53324" y="24575"/>
                          <a:pt x="70786" y="13463"/>
                        </a:cubicBezTo>
                        <a:cubicBezTo>
                          <a:pt x="88248" y="2351"/>
                          <a:pt x="109944" y="-1883"/>
                          <a:pt x="134286" y="763"/>
                        </a:cubicBezTo>
                        <a:cubicBezTo>
                          <a:pt x="158628" y="3409"/>
                          <a:pt x="207311" y="25634"/>
                          <a:pt x="216836" y="29338"/>
                        </a:cubicBezTo>
                        <a:cubicBezTo>
                          <a:pt x="226361" y="33042"/>
                          <a:pt x="216836" y="24046"/>
                          <a:pt x="191436" y="22988"/>
                        </a:cubicBezTo>
                        <a:cubicBezTo>
                          <a:pt x="166036" y="21930"/>
                          <a:pt x="93011" y="-2412"/>
                          <a:pt x="64436" y="22988"/>
                        </a:cubicBezTo>
                        <a:cubicBezTo>
                          <a:pt x="35861" y="48388"/>
                          <a:pt x="6757" y="126705"/>
                          <a:pt x="936" y="13411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40" name="フリーフォーム 39">
                    <a:extLst>
                      <a:ext uri="{FF2B5EF4-FFF2-40B4-BE49-F238E27FC236}">
                        <a16:creationId xmlns:a16="http://schemas.microsoft.com/office/drawing/2014/main" id="{7FE59144-8451-5C29-F206-F1B4ABE3685D}"/>
                      </a:ext>
                    </a:extLst>
                  </p:cNvPr>
                  <p:cNvSpPr/>
                  <p:nvPr/>
                </p:nvSpPr>
                <p:spPr>
                  <a:xfrm>
                    <a:off x="3841510" y="1593847"/>
                    <a:ext cx="250078" cy="441132"/>
                  </a:xfrm>
                  <a:custGeom>
                    <a:avLst/>
                    <a:gdLst>
                      <a:gd name="connsiteX0" fmla="*/ 240 w 250078"/>
                      <a:gd name="connsiteY0" fmla="*/ 3 h 441132"/>
                      <a:gd name="connsiteX1" fmla="*/ 139940 w 250078"/>
                      <a:gd name="connsiteY1" fmla="*/ 101603 h 441132"/>
                      <a:gd name="connsiteX2" fmla="*/ 241540 w 250078"/>
                      <a:gd name="connsiteY2" fmla="*/ 260353 h 441132"/>
                      <a:gd name="connsiteX3" fmla="*/ 244715 w 250078"/>
                      <a:gd name="connsiteY3" fmla="*/ 438153 h 441132"/>
                      <a:gd name="connsiteX4" fmla="*/ 244715 w 250078"/>
                      <a:gd name="connsiteY4" fmla="*/ 361953 h 441132"/>
                      <a:gd name="connsiteX5" fmla="*/ 184390 w 250078"/>
                      <a:gd name="connsiteY5" fmla="*/ 234953 h 441132"/>
                      <a:gd name="connsiteX6" fmla="*/ 108190 w 250078"/>
                      <a:gd name="connsiteY6" fmla="*/ 104778 h 441132"/>
                      <a:gd name="connsiteX7" fmla="*/ 240 w 250078"/>
                      <a:gd name="connsiteY7" fmla="*/ 3 h 4411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50078" h="441132">
                        <a:moveTo>
                          <a:pt x="240" y="3"/>
                        </a:moveTo>
                        <a:cubicBezTo>
                          <a:pt x="5532" y="-526"/>
                          <a:pt x="99723" y="58211"/>
                          <a:pt x="139940" y="101603"/>
                        </a:cubicBezTo>
                        <a:cubicBezTo>
                          <a:pt x="180157" y="144995"/>
                          <a:pt x="224078" y="204262"/>
                          <a:pt x="241540" y="260353"/>
                        </a:cubicBezTo>
                        <a:cubicBezTo>
                          <a:pt x="259002" y="316444"/>
                          <a:pt x="244186" y="421220"/>
                          <a:pt x="244715" y="438153"/>
                        </a:cubicBezTo>
                        <a:cubicBezTo>
                          <a:pt x="245244" y="455086"/>
                          <a:pt x="254769" y="395820"/>
                          <a:pt x="244715" y="361953"/>
                        </a:cubicBezTo>
                        <a:cubicBezTo>
                          <a:pt x="234661" y="328086"/>
                          <a:pt x="207144" y="277815"/>
                          <a:pt x="184390" y="234953"/>
                        </a:cubicBezTo>
                        <a:cubicBezTo>
                          <a:pt x="161636" y="192091"/>
                          <a:pt x="137823" y="143936"/>
                          <a:pt x="108190" y="104778"/>
                        </a:cubicBezTo>
                        <a:cubicBezTo>
                          <a:pt x="78557" y="65620"/>
                          <a:pt x="-5052" y="532"/>
                          <a:pt x="240" y="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41" name="フリーフォーム 40">
                    <a:extLst>
                      <a:ext uri="{FF2B5EF4-FFF2-40B4-BE49-F238E27FC236}">
                        <a16:creationId xmlns:a16="http://schemas.microsoft.com/office/drawing/2014/main" id="{B18AA5B2-4684-B7EE-FF2A-86FCBD02A3FF}"/>
                      </a:ext>
                    </a:extLst>
                  </p:cNvPr>
                  <p:cNvSpPr/>
                  <p:nvPr/>
                </p:nvSpPr>
                <p:spPr>
                  <a:xfrm>
                    <a:off x="3754641" y="1797050"/>
                    <a:ext cx="100250" cy="187806"/>
                  </a:xfrm>
                  <a:custGeom>
                    <a:avLst/>
                    <a:gdLst>
                      <a:gd name="connsiteX0" fmla="*/ 20434 w 100250"/>
                      <a:gd name="connsiteY0" fmla="*/ 0 h 187806"/>
                      <a:gd name="connsiteX1" fmla="*/ 23609 w 100250"/>
                      <a:gd name="connsiteY1" fmla="*/ 79375 h 187806"/>
                      <a:gd name="connsiteX2" fmla="*/ 39484 w 100250"/>
                      <a:gd name="connsiteY2" fmla="*/ 117475 h 187806"/>
                      <a:gd name="connsiteX3" fmla="*/ 99809 w 100250"/>
                      <a:gd name="connsiteY3" fmla="*/ 187325 h 187806"/>
                      <a:gd name="connsiteX4" fmla="*/ 4559 w 100250"/>
                      <a:gd name="connsiteY4" fmla="*/ 79375 h 187806"/>
                      <a:gd name="connsiteX5" fmla="*/ 20434 w 100250"/>
                      <a:gd name="connsiteY5" fmla="*/ 0 h 1878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0250" h="187806">
                        <a:moveTo>
                          <a:pt x="20434" y="0"/>
                        </a:moveTo>
                        <a:cubicBezTo>
                          <a:pt x="23609" y="0"/>
                          <a:pt x="20434" y="59796"/>
                          <a:pt x="23609" y="79375"/>
                        </a:cubicBezTo>
                        <a:cubicBezTo>
                          <a:pt x="26784" y="98954"/>
                          <a:pt x="26784" y="99483"/>
                          <a:pt x="39484" y="117475"/>
                        </a:cubicBezTo>
                        <a:cubicBezTo>
                          <a:pt x="52184" y="135467"/>
                          <a:pt x="105630" y="193675"/>
                          <a:pt x="99809" y="187325"/>
                        </a:cubicBezTo>
                        <a:cubicBezTo>
                          <a:pt x="93988" y="180975"/>
                          <a:pt x="19905" y="106892"/>
                          <a:pt x="4559" y="79375"/>
                        </a:cubicBezTo>
                        <a:cubicBezTo>
                          <a:pt x="-10787" y="51858"/>
                          <a:pt x="17259" y="0"/>
                          <a:pt x="20434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42" name="フリーフォーム 41">
                    <a:extLst>
                      <a:ext uri="{FF2B5EF4-FFF2-40B4-BE49-F238E27FC236}">
                        <a16:creationId xmlns:a16="http://schemas.microsoft.com/office/drawing/2014/main" id="{36135556-34D4-3930-8F8D-2C6813248D25}"/>
                      </a:ext>
                    </a:extLst>
                  </p:cNvPr>
                  <p:cNvSpPr/>
                  <p:nvPr/>
                </p:nvSpPr>
                <p:spPr>
                  <a:xfrm>
                    <a:off x="3758965" y="1803385"/>
                    <a:ext cx="136782" cy="168422"/>
                  </a:xfrm>
                  <a:custGeom>
                    <a:avLst/>
                    <a:gdLst>
                      <a:gd name="connsiteX0" fmla="*/ 235 w 136782"/>
                      <a:gd name="connsiteY0" fmla="*/ 15 h 168422"/>
                      <a:gd name="connsiteX1" fmla="*/ 66910 w 136782"/>
                      <a:gd name="connsiteY1" fmla="*/ 22240 h 168422"/>
                      <a:gd name="connsiteX2" fmla="*/ 101835 w 136782"/>
                      <a:gd name="connsiteY2" fmla="*/ 57165 h 168422"/>
                      <a:gd name="connsiteX3" fmla="*/ 117710 w 136782"/>
                      <a:gd name="connsiteY3" fmla="*/ 123840 h 168422"/>
                      <a:gd name="connsiteX4" fmla="*/ 98660 w 136782"/>
                      <a:gd name="connsiteY4" fmla="*/ 168290 h 168422"/>
                      <a:gd name="connsiteX5" fmla="*/ 136760 w 136782"/>
                      <a:gd name="connsiteY5" fmla="*/ 133365 h 168422"/>
                      <a:gd name="connsiteX6" fmla="*/ 92310 w 136782"/>
                      <a:gd name="connsiteY6" fmla="*/ 25415 h 168422"/>
                      <a:gd name="connsiteX7" fmla="*/ 235 w 136782"/>
                      <a:gd name="connsiteY7" fmla="*/ 15 h 1684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36782" h="168422">
                        <a:moveTo>
                          <a:pt x="235" y="15"/>
                        </a:moveTo>
                        <a:cubicBezTo>
                          <a:pt x="-3998" y="-514"/>
                          <a:pt x="49977" y="12715"/>
                          <a:pt x="66910" y="22240"/>
                        </a:cubicBezTo>
                        <a:cubicBezTo>
                          <a:pt x="83843" y="31765"/>
                          <a:pt x="93368" y="40232"/>
                          <a:pt x="101835" y="57165"/>
                        </a:cubicBezTo>
                        <a:cubicBezTo>
                          <a:pt x="110302" y="74098"/>
                          <a:pt x="118239" y="105319"/>
                          <a:pt x="117710" y="123840"/>
                        </a:cubicBezTo>
                        <a:cubicBezTo>
                          <a:pt x="117181" y="142361"/>
                          <a:pt x="95485" y="166703"/>
                          <a:pt x="98660" y="168290"/>
                        </a:cubicBezTo>
                        <a:cubicBezTo>
                          <a:pt x="101835" y="169877"/>
                          <a:pt x="137818" y="157177"/>
                          <a:pt x="136760" y="133365"/>
                        </a:cubicBezTo>
                        <a:cubicBezTo>
                          <a:pt x="135702" y="109553"/>
                          <a:pt x="111360" y="50286"/>
                          <a:pt x="92310" y="25415"/>
                        </a:cubicBezTo>
                        <a:cubicBezTo>
                          <a:pt x="73260" y="544"/>
                          <a:pt x="4468" y="544"/>
                          <a:pt x="235" y="1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43" name="フリーフォーム 42">
                    <a:extLst>
                      <a:ext uri="{FF2B5EF4-FFF2-40B4-BE49-F238E27FC236}">
                        <a16:creationId xmlns:a16="http://schemas.microsoft.com/office/drawing/2014/main" id="{2D0B5273-5FC6-7746-44C0-DCC702C5EFA7}"/>
                      </a:ext>
                    </a:extLst>
                  </p:cNvPr>
                  <p:cNvSpPr/>
                  <p:nvPr/>
                </p:nvSpPr>
                <p:spPr>
                  <a:xfrm>
                    <a:off x="3387539" y="2110629"/>
                    <a:ext cx="351208" cy="257942"/>
                  </a:xfrm>
                  <a:custGeom>
                    <a:avLst/>
                    <a:gdLst>
                      <a:gd name="connsiteX0" fmla="*/ 186 w 351208"/>
                      <a:gd name="connsiteY0" fmla="*/ 257921 h 257942"/>
                      <a:gd name="connsiteX1" fmla="*/ 244661 w 351208"/>
                      <a:gd name="connsiteY1" fmla="*/ 67421 h 257942"/>
                      <a:gd name="connsiteX2" fmla="*/ 330386 w 351208"/>
                      <a:gd name="connsiteY2" fmla="*/ 13446 h 257942"/>
                      <a:gd name="connsiteX3" fmla="*/ 333561 w 351208"/>
                      <a:gd name="connsiteY3" fmla="*/ 38846 h 257942"/>
                      <a:gd name="connsiteX4" fmla="*/ 339911 w 351208"/>
                      <a:gd name="connsiteY4" fmla="*/ 746 h 257942"/>
                      <a:gd name="connsiteX5" fmla="*/ 165286 w 351208"/>
                      <a:gd name="connsiteY5" fmla="*/ 80121 h 257942"/>
                      <a:gd name="connsiteX6" fmla="*/ 203386 w 351208"/>
                      <a:gd name="connsiteY6" fmla="*/ 54721 h 257942"/>
                      <a:gd name="connsiteX7" fmla="*/ 186 w 351208"/>
                      <a:gd name="connsiteY7" fmla="*/ 257921 h 2579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351208" h="257942">
                        <a:moveTo>
                          <a:pt x="186" y="257921"/>
                        </a:moveTo>
                        <a:cubicBezTo>
                          <a:pt x="7065" y="260038"/>
                          <a:pt x="189628" y="108167"/>
                          <a:pt x="244661" y="67421"/>
                        </a:cubicBezTo>
                        <a:cubicBezTo>
                          <a:pt x="299694" y="26675"/>
                          <a:pt x="315569" y="18209"/>
                          <a:pt x="330386" y="13446"/>
                        </a:cubicBezTo>
                        <a:cubicBezTo>
                          <a:pt x="345203" y="8683"/>
                          <a:pt x="331973" y="40963"/>
                          <a:pt x="333561" y="38846"/>
                        </a:cubicBezTo>
                        <a:cubicBezTo>
                          <a:pt x="335149" y="36729"/>
                          <a:pt x="367957" y="-6133"/>
                          <a:pt x="339911" y="746"/>
                        </a:cubicBezTo>
                        <a:cubicBezTo>
                          <a:pt x="311865" y="7625"/>
                          <a:pt x="188040" y="71125"/>
                          <a:pt x="165286" y="80121"/>
                        </a:cubicBezTo>
                        <a:cubicBezTo>
                          <a:pt x="142532" y="89117"/>
                          <a:pt x="227728" y="31438"/>
                          <a:pt x="203386" y="54721"/>
                        </a:cubicBezTo>
                        <a:cubicBezTo>
                          <a:pt x="179044" y="78004"/>
                          <a:pt x="-6693" y="255804"/>
                          <a:pt x="186" y="25792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44" name="フリーフォーム 43">
                    <a:extLst>
                      <a:ext uri="{FF2B5EF4-FFF2-40B4-BE49-F238E27FC236}">
                        <a16:creationId xmlns:a16="http://schemas.microsoft.com/office/drawing/2014/main" id="{1410C1EE-FDC8-7010-86C3-BB91B5257498}"/>
                      </a:ext>
                    </a:extLst>
                  </p:cNvPr>
                  <p:cNvSpPr/>
                  <p:nvPr/>
                </p:nvSpPr>
                <p:spPr>
                  <a:xfrm>
                    <a:off x="3451935" y="2120764"/>
                    <a:ext cx="390165" cy="397011"/>
                  </a:xfrm>
                  <a:custGeom>
                    <a:avLst/>
                    <a:gdLst>
                      <a:gd name="connsiteX0" fmla="*/ 389815 w 390165"/>
                      <a:gd name="connsiteY0" fmla="*/ 136 h 397011"/>
                      <a:gd name="connsiteX1" fmla="*/ 221540 w 390165"/>
                      <a:gd name="connsiteY1" fmla="*/ 101736 h 397011"/>
                      <a:gd name="connsiteX2" fmla="*/ 107240 w 390165"/>
                      <a:gd name="connsiteY2" fmla="*/ 222386 h 397011"/>
                      <a:gd name="connsiteX3" fmla="*/ 62790 w 390165"/>
                      <a:gd name="connsiteY3" fmla="*/ 292236 h 397011"/>
                      <a:gd name="connsiteX4" fmla="*/ 15165 w 390165"/>
                      <a:gd name="connsiteY4" fmla="*/ 397011 h 397011"/>
                      <a:gd name="connsiteX5" fmla="*/ 18340 w 390165"/>
                      <a:gd name="connsiteY5" fmla="*/ 292236 h 397011"/>
                      <a:gd name="connsiteX6" fmla="*/ 224715 w 390165"/>
                      <a:gd name="connsiteY6" fmla="*/ 47761 h 397011"/>
                      <a:gd name="connsiteX7" fmla="*/ 173915 w 390165"/>
                      <a:gd name="connsiteY7" fmla="*/ 79511 h 397011"/>
                      <a:gd name="connsiteX8" fmla="*/ 389815 w 390165"/>
                      <a:gd name="connsiteY8" fmla="*/ 136 h 3970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90165" h="397011">
                        <a:moveTo>
                          <a:pt x="389815" y="136"/>
                        </a:moveTo>
                        <a:cubicBezTo>
                          <a:pt x="397752" y="3840"/>
                          <a:pt x="268636" y="64694"/>
                          <a:pt x="221540" y="101736"/>
                        </a:cubicBezTo>
                        <a:cubicBezTo>
                          <a:pt x="174444" y="138778"/>
                          <a:pt x="133698" y="190636"/>
                          <a:pt x="107240" y="222386"/>
                        </a:cubicBezTo>
                        <a:cubicBezTo>
                          <a:pt x="80782" y="254136"/>
                          <a:pt x="78136" y="263132"/>
                          <a:pt x="62790" y="292236"/>
                        </a:cubicBezTo>
                        <a:cubicBezTo>
                          <a:pt x="47444" y="321340"/>
                          <a:pt x="22573" y="397011"/>
                          <a:pt x="15165" y="397011"/>
                        </a:cubicBezTo>
                        <a:cubicBezTo>
                          <a:pt x="7757" y="397011"/>
                          <a:pt x="-16585" y="350444"/>
                          <a:pt x="18340" y="292236"/>
                        </a:cubicBezTo>
                        <a:cubicBezTo>
                          <a:pt x="53265" y="234028"/>
                          <a:pt x="198786" y="83215"/>
                          <a:pt x="224715" y="47761"/>
                        </a:cubicBezTo>
                        <a:cubicBezTo>
                          <a:pt x="250644" y="12307"/>
                          <a:pt x="150103" y="89565"/>
                          <a:pt x="173915" y="79511"/>
                        </a:cubicBezTo>
                        <a:cubicBezTo>
                          <a:pt x="197727" y="69457"/>
                          <a:pt x="381878" y="-3568"/>
                          <a:pt x="389815" y="13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45" name="フリーフォーム 44">
                    <a:extLst>
                      <a:ext uri="{FF2B5EF4-FFF2-40B4-BE49-F238E27FC236}">
                        <a16:creationId xmlns:a16="http://schemas.microsoft.com/office/drawing/2014/main" id="{C130AFDD-1A98-60A3-B65D-70DC34EF5261}"/>
                      </a:ext>
                    </a:extLst>
                  </p:cNvPr>
                  <p:cNvSpPr/>
                  <p:nvPr/>
                </p:nvSpPr>
                <p:spPr>
                  <a:xfrm>
                    <a:off x="3774581" y="2036560"/>
                    <a:ext cx="467671" cy="100232"/>
                  </a:xfrm>
                  <a:custGeom>
                    <a:avLst/>
                    <a:gdLst>
                      <a:gd name="connsiteX0" fmla="*/ 3669 w 467671"/>
                      <a:gd name="connsiteY0" fmla="*/ 100215 h 100232"/>
                      <a:gd name="connsiteX1" fmla="*/ 251319 w 467671"/>
                      <a:gd name="connsiteY1" fmla="*/ 46240 h 100232"/>
                      <a:gd name="connsiteX2" fmla="*/ 406894 w 467671"/>
                      <a:gd name="connsiteY2" fmla="*/ 52590 h 100232"/>
                      <a:gd name="connsiteX3" fmla="*/ 467219 w 467671"/>
                      <a:gd name="connsiteY3" fmla="*/ 77990 h 100232"/>
                      <a:gd name="connsiteX4" fmla="*/ 429119 w 467671"/>
                      <a:gd name="connsiteY4" fmla="*/ 43065 h 100232"/>
                      <a:gd name="connsiteX5" fmla="*/ 333869 w 467671"/>
                      <a:gd name="connsiteY5" fmla="*/ 1790 h 100232"/>
                      <a:gd name="connsiteX6" fmla="*/ 184644 w 467671"/>
                      <a:gd name="connsiteY6" fmla="*/ 8140 h 100232"/>
                      <a:gd name="connsiteX7" fmla="*/ 225919 w 467671"/>
                      <a:gd name="connsiteY7" fmla="*/ 14490 h 100232"/>
                      <a:gd name="connsiteX8" fmla="*/ 111619 w 467671"/>
                      <a:gd name="connsiteY8" fmla="*/ 39890 h 100232"/>
                      <a:gd name="connsiteX9" fmla="*/ 3669 w 467671"/>
                      <a:gd name="connsiteY9" fmla="*/ 100215 h 1002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467671" h="100232">
                        <a:moveTo>
                          <a:pt x="3669" y="100215"/>
                        </a:moveTo>
                        <a:cubicBezTo>
                          <a:pt x="26952" y="101273"/>
                          <a:pt x="184115" y="54177"/>
                          <a:pt x="251319" y="46240"/>
                        </a:cubicBezTo>
                        <a:cubicBezTo>
                          <a:pt x="318523" y="38303"/>
                          <a:pt x="370911" y="47298"/>
                          <a:pt x="406894" y="52590"/>
                        </a:cubicBezTo>
                        <a:cubicBezTo>
                          <a:pt x="442877" y="57882"/>
                          <a:pt x="463515" y="79577"/>
                          <a:pt x="467219" y="77990"/>
                        </a:cubicBezTo>
                        <a:cubicBezTo>
                          <a:pt x="470923" y="76403"/>
                          <a:pt x="451344" y="55765"/>
                          <a:pt x="429119" y="43065"/>
                        </a:cubicBezTo>
                        <a:cubicBezTo>
                          <a:pt x="406894" y="30365"/>
                          <a:pt x="374615" y="7611"/>
                          <a:pt x="333869" y="1790"/>
                        </a:cubicBezTo>
                        <a:cubicBezTo>
                          <a:pt x="293123" y="-4031"/>
                          <a:pt x="202636" y="6023"/>
                          <a:pt x="184644" y="8140"/>
                        </a:cubicBezTo>
                        <a:cubicBezTo>
                          <a:pt x="166652" y="10257"/>
                          <a:pt x="238090" y="9198"/>
                          <a:pt x="225919" y="14490"/>
                        </a:cubicBezTo>
                        <a:cubicBezTo>
                          <a:pt x="213748" y="19782"/>
                          <a:pt x="149190" y="25073"/>
                          <a:pt x="111619" y="39890"/>
                        </a:cubicBezTo>
                        <a:cubicBezTo>
                          <a:pt x="74048" y="54707"/>
                          <a:pt x="-19614" y="99157"/>
                          <a:pt x="3669" y="10021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46" name="フリーフォーム 45">
                    <a:extLst>
                      <a:ext uri="{FF2B5EF4-FFF2-40B4-BE49-F238E27FC236}">
                        <a16:creationId xmlns:a16="http://schemas.microsoft.com/office/drawing/2014/main" id="{07156C0D-1077-1B02-D93F-4B625882FFF3}"/>
                      </a:ext>
                    </a:extLst>
                  </p:cNvPr>
                  <p:cNvSpPr/>
                  <p:nvPr/>
                </p:nvSpPr>
                <p:spPr>
                  <a:xfrm>
                    <a:off x="4057629" y="2044487"/>
                    <a:ext cx="236533" cy="448496"/>
                  </a:xfrm>
                  <a:custGeom>
                    <a:avLst/>
                    <a:gdLst>
                      <a:gd name="connsiteX0" fmla="*/ 149246 w 236533"/>
                      <a:gd name="connsiteY0" fmla="*/ 213 h 448496"/>
                      <a:gd name="connsiteX1" fmla="*/ 222271 w 236533"/>
                      <a:gd name="connsiteY1" fmla="*/ 133563 h 448496"/>
                      <a:gd name="connsiteX2" fmla="*/ 196871 w 236533"/>
                      <a:gd name="connsiteY2" fmla="*/ 247863 h 448496"/>
                      <a:gd name="connsiteX3" fmla="*/ 234971 w 236533"/>
                      <a:gd name="connsiteY3" fmla="*/ 197063 h 448496"/>
                      <a:gd name="connsiteX4" fmla="*/ 133371 w 236533"/>
                      <a:gd name="connsiteY4" fmla="*/ 349463 h 448496"/>
                      <a:gd name="connsiteX5" fmla="*/ 171471 w 236533"/>
                      <a:gd name="connsiteY5" fmla="*/ 311363 h 448496"/>
                      <a:gd name="connsiteX6" fmla="*/ 21 w 236533"/>
                      <a:gd name="connsiteY6" fmla="*/ 447888 h 448496"/>
                      <a:gd name="connsiteX7" fmla="*/ 184171 w 236533"/>
                      <a:gd name="connsiteY7" fmla="*/ 247863 h 448496"/>
                      <a:gd name="connsiteX8" fmla="*/ 82571 w 236533"/>
                      <a:gd name="connsiteY8" fmla="*/ 355813 h 448496"/>
                      <a:gd name="connsiteX9" fmla="*/ 190521 w 236533"/>
                      <a:gd name="connsiteY9" fmla="*/ 143088 h 448496"/>
                      <a:gd name="connsiteX10" fmla="*/ 171471 w 236533"/>
                      <a:gd name="connsiteY10" fmla="*/ 225638 h 448496"/>
                      <a:gd name="connsiteX11" fmla="*/ 203221 w 236533"/>
                      <a:gd name="connsiteY11" fmla="*/ 104988 h 448496"/>
                      <a:gd name="connsiteX12" fmla="*/ 149246 w 236533"/>
                      <a:gd name="connsiteY12" fmla="*/ 213 h 4484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236533" h="448496">
                        <a:moveTo>
                          <a:pt x="149246" y="213"/>
                        </a:moveTo>
                        <a:cubicBezTo>
                          <a:pt x="152421" y="4975"/>
                          <a:pt x="214334" y="92288"/>
                          <a:pt x="222271" y="133563"/>
                        </a:cubicBezTo>
                        <a:cubicBezTo>
                          <a:pt x="230208" y="174838"/>
                          <a:pt x="194754" y="237280"/>
                          <a:pt x="196871" y="247863"/>
                        </a:cubicBezTo>
                        <a:cubicBezTo>
                          <a:pt x="198988" y="258446"/>
                          <a:pt x="245554" y="180130"/>
                          <a:pt x="234971" y="197063"/>
                        </a:cubicBezTo>
                        <a:cubicBezTo>
                          <a:pt x="224388" y="213996"/>
                          <a:pt x="143954" y="330413"/>
                          <a:pt x="133371" y="349463"/>
                        </a:cubicBezTo>
                        <a:cubicBezTo>
                          <a:pt x="122788" y="368513"/>
                          <a:pt x="193696" y="294959"/>
                          <a:pt x="171471" y="311363"/>
                        </a:cubicBezTo>
                        <a:cubicBezTo>
                          <a:pt x="149246" y="327767"/>
                          <a:pt x="-2096" y="458471"/>
                          <a:pt x="21" y="447888"/>
                        </a:cubicBezTo>
                        <a:cubicBezTo>
                          <a:pt x="2138" y="437305"/>
                          <a:pt x="170413" y="263209"/>
                          <a:pt x="184171" y="247863"/>
                        </a:cubicBezTo>
                        <a:cubicBezTo>
                          <a:pt x="197929" y="232517"/>
                          <a:pt x="81513" y="373275"/>
                          <a:pt x="82571" y="355813"/>
                        </a:cubicBezTo>
                        <a:cubicBezTo>
                          <a:pt x="83629" y="338351"/>
                          <a:pt x="175704" y="164784"/>
                          <a:pt x="190521" y="143088"/>
                        </a:cubicBezTo>
                        <a:cubicBezTo>
                          <a:pt x="205338" y="121392"/>
                          <a:pt x="169354" y="231988"/>
                          <a:pt x="171471" y="225638"/>
                        </a:cubicBezTo>
                        <a:cubicBezTo>
                          <a:pt x="173588" y="219288"/>
                          <a:pt x="206925" y="138326"/>
                          <a:pt x="203221" y="104988"/>
                        </a:cubicBezTo>
                        <a:cubicBezTo>
                          <a:pt x="199517" y="71650"/>
                          <a:pt x="146071" y="-4549"/>
                          <a:pt x="149246" y="21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47" name="フリーフォーム 46">
                    <a:extLst>
                      <a:ext uri="{FF2B5EF4-FFF2-40B4-BE49-F238E27FC236}">
                        <a16:creationId xmlns:a16="http://schemas.microsoft.com/office/drawing/2014/main" id="{439E81D4-1244-7A26-B23C-16E9A7B25D49}"/>
                      </a:ext>
                    </a:extLst>
                  </p:cNvPr>
                  <p:cNvSpPr/>
                  <p:nvPr/>
                </p:nvSpPr>
                <p:spPr>
                  <a:xfrm>
                    <a:off x="3465342" y="2333138"/>
                    <a:ext cx="743057" cy="267949"/>
                  </a:xfrm>
                  <a:custGeom>
                    <a:avLst/>
                    <a:gdLst>
                      <a:gd name="connsiteX0" fmla="*/ 23983 w 743057"/>
                      <a:gd name="connsiteY0" fmla="*/ 487 h 267949"/>
                      <a:gd name="connsiteX1" fmla="*/ 30333 w 743057"/>
                      <a:gd name="connsiteY1" fmla="*/ 143362 h 267949"/>
                      <a:gd name="connsiteX2" fmla="*/ 36683 w 743057"/>
                      <a:gd name="connsiteY2" fmla="*/ 203687 h 267949"/>
                      <a:gd name="connsiteX3" fmla="*/ 227183 w 743057"/>
                      <a:gd name="connsiteY3" fmla="*/ 235437 h 267949"/>
                      <a:gd name="connsiteX4" fmla="*/ 77958 w 743057"/>
                      <a:gd name="connsiteY4" fmla="*/ 235437 h 267949"/>
                      <a:gd name="connsiteX5" fmla="*/ 414508 w 743057"/>
                      <a:gd name="connsiteY5" fmla="*/ 194162 h 267949"/>
                      <a:gd name="connsiteX6" fmla="*/ 274808 w 743057"/>
                      <a:gd name="connsiteY6" fmla="*/ 229087 h 267949"/>
                      <a:gd name="connsiteX7" fmla="*/ 725658 w 743057"/>
                      <a:gd name="connsiteY7" fmla="*/ 51287 h 267949"/>
                      <a:gd name="connsiteX8" fmla="*/ 646283 w 743057"/>
                      <a:gd name="connsiteY8" fmla="*/ 95737 h 267949"/>
                      <a:gd name="connsiteX9" fmla="*/ 608183 w 743057"/>
                      <a:gd name="connsiteY9" fmla="*/ 146537 h 267949"/>
                      <a:gd name="connsiteX10" fmla="*/ 417683 w 743057"/>
                      <a:gd name="connsiteY10" fmla="*/ 229087 h 267949"/>
                      <a:gd name="connsiteX11" fmla="*/ 122408 w 743057"/>
                      <a:gd name="connsiteY11" fmla="*/ 267187 h 267949"/>
                      <a:gd name="connsiteX12" fmla="*/ 4933 w 743057"/>
                      <a:gd name="connsiteY12" fmla="*/ 197337 h 267949"/>
                      <a:gd name="connsiteX13" fmla="*/ 23983 w 743057"/>
                      <a:gd name="connsiteY13" fmla="*/ 487 h 2679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743057" h="267949">
                        <a:moveTo>
                          <a:pt x="23983" y="487"/>
                        </a:moveTo>
                        <a:cubicBezTo>
                          <a:pt x="28216" y="-8509"/>
                          <a:pt x="28216" y="109495"/>
                          <a:pt x="30333" y="143362"/>
                        </a:cubicBezTo>
                        <a:cubicBezTo>
                          <a:pt x="32450" y="177229"/>
                          <a:pt x="3875" y="188341"/>
                          <a:pt x="36683" y="203687"/>
                        </a:cubicBezTo>
                        <a:cubicBezTo>
                          <a:pt x="69491" y="219033"/>
                          <a:pt x="220304" y="230145"/>
                          <a:pt x="227183" y="235437"/>
                        </a:cubicBezTo>
                        <a:cubicBezTo>
                          <a:pt x="234062" y="240729"/>
                          <a:pt x="46737" y="242316"/>
                          <a:pt x="77958" y="235437"/>
                        </a:cubicBezTo>
                        <a:cubicBezTo>
                          <a:pt x="109179" y="228558"/>
                          <a:pt x="381700" y="195220"/>
                          <a:pt x="414508" y="194162"/>
                        </a:cubicBezTo>
                        <a:cubicBezTo>
                          <a:pt x="447316" y="193104"/>
                          <a:pt x="222950" y="252899"/>
                          <a:pt x="274808" y="229087"/>
                        </a:cubicBezTo>
                        <a:cubicBezTo>
                          <a:pt x="326666" y="205275"/>
                          <a:pt x="663745" y="73512"/>
                          <a:pt x="725658" y="51287"/>
                        </a:cubicBezTo>
                        <a:cubicBezTo>
                          <a:pt x="787571" y="29062"/>
                          <a:pt x="665862" y="79862"/>
                          <a:pt x="646283" y="95737"/>
                        </a:cubicBezTo>
                        <a:cubicBezTo>
                          <a:pt x="626704" y="111612"/>
                          <a:pt x="646283" y="124312"/>
                          <a:pt x="608183" y="146537"/>
                        </a:cubicBezTo>
                        <a:cubicBezTo>
                          <a:pt x="570083" y="168762"/>
                          <a:pt x="498645" y="208979"/>
                          <a:pt x="417683" y="229087"/>
                        </a:cubicBezTo>
                        <a:cubicBezTo>
                          <a:pt x="336721" y="249195"/>
                          <a:pt x="191200" y="272479"/>
                          <a:pt x="122408" y="267187"/>
                        </a:cubicBezTo>
                        <a:cubicBezTo>
                          <a:pt x="53616" y="261895"/>
                          <a:pt x="21866" y="244433"/>
                          <a:pt x="4933" y="197337"/>
                        </a:cubicBezTo>
                        <a:cubicBezTo>
                          <a:pt x="-12000" y="150241"/>
                          <a:pt x="19750" y="9483"/>
                          <a:pt x="23983" y="48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48" name="フリーフォーム 47">
                    <a:extLst>
                      <a:ext uri="{FF2B5EF4-FFF2-40B4-BE49-F238E27FC236}">
                        <a16:creationId xmlns:a16="http://schemas.microsoft.com/office/drawing/2014/main" id="{DA3E2854-1464-229E-0F30-6A068537500C}"/>
                      </a:ext>
                    </a:extLst>
                  </p:cNvPr>
                  <p:cNvSpPr/>
                  <p:nvPr/>
                </p:nvSpPr>
                <p:spPr>
                  <a:xfrm>
                    <a:off x="4006730" y="2477708"/>
                    <a:ext cx="113437" cy="259158"/>
                  </a:xfrm>
                  <a:custGeom>
                    <a:avLst/>
                    <a:gdLst>
                      <a:gd name="connsiteX0" fmla="*/ 120 w 113437"/>
                      <a:gd name="connsiteY0" fmla="*/ 1967 h 259158"/>
                      <a:gd name="connsiteX1" fmla="*/ 63620 w 113437"/>
                      <a:gd name="connsiteY1" fmla="*/ 78167 h 259158"/>
                      <a:gd name="connsiteX2" fmla="*/ 85845 w 113437"/>
                      <a:gd name="connsiteY2" fmla="*/ 198817 h 259158"/>
                      <a:gd name="connsiteX3" fmla="*/ 92195 w 113437"/>
                      <a:gd name="connsiteY3" fmla="*/ 135317 h 259158"/>
                      <a:gd name="connsiteX4" fmla="*/ 111245 w 113437"/>
                      <a:gd name="connsiteY4" fmla="*/ 259142 h 259158"/>
                      <a:gd name="connsiteX5" fmla="*/ 35045 w 113437"/>
                      <a:gd name="connsiteY5" fmla="*/ 125792 h 259158"/>
                      <a:gd name="connsiteX6" fmla="*/ 47745 w 113437"/>
                      <a:gd name="connsiteY6" fmla="*/ 157542 h 259158"/>
                      <a:gd name="connsiteX7" fmla="*/ 120 w 113437"/>
                      <a:gd name="connsiteY7" fmla="*/ 1967 h 2591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13437" h="259158">
                        <a:moveTo>
                          <a:pt x="120" y="1967"/>
                        </a:moveTo>
                        <a:cubicBezTo>
                          <a:pt x="2766" y="-11262"/>
                          <a:pt x="49333" y="45359"/>
                          <a:pt x="63620" y="78167"/>
                        </a:cubicBezTo>
                        <a:cubicBezTo>
                          <a:pt x="77908" y="110975"/>
                          <a:pt x="81082" y="189292"/>
                          <a:pt x="85845" y="198817"/>
                        </a:cubicBezTo>
                        <a:cubicBezTo>
                          <a:pt x="90608" y="208342"/>
                          <a:pt x="87962" y="125263"/>
                          <a:pt x="92195" y="135317"/>
                        </a:cubicBezTo>
                        <a:cubicBezTo>
                          <a:pt x="96428" y="145371"/>
                          <a:pt x="120770" y="260730"/>
                          <a:pt x="111245" y="259142"/>
                        </a:cubicBezTo>
                        <a:cubicBezTo>
                          <a:pt x="101720" y="257555"/>
                          <a:pt x="45628" y="142725"/>
                          <a:pt x="35045" y="125792"/>
                        </a:cubicBezTo>
                        <a:cubicBezTo>
                          <a:pt x="24462" y="108859"/>
                          <a:pt x="56212" y="176592"/>
                          <a:pt x="47745" y="157542"/>
                        </a:cubicBezTo>
                        <a:cubicBezTo>
                          <a:pt x="39278" y="138492"/>
                          <a:pt x="-2526" y="15196"/>
                          <a:pt x="120" y="196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49" name="フリーフォーム 48">
                    <a:extLst>
                      <a:ext uri="{FF2B5EF4-FFF2-40B4-BE49-F238E27FC236}">
                        <a16:creationId xmlns:a16="http://schemas.microsoft.com/office/drawing/2014/main" id="{B42CD3E0-3F55-6D6B-A736-47B5084AC554}"/>
                      </a:ext>
                    </a:extLst>
                  </p:cNvPr>
                  <p:cNvSpPr/>
                  <p:nvPr/>
                </p:nvSpPr>
                <p:spPr>
                  <a:xfrm>
                    <a:off x="4333848" y="1979201"/>
                    <a:ext cx="567911" cy="385565"/>
                  </a:xfrm>
                  <a:custGeom>
                    <a:avLst/>
                    <a:gdLst>
                      <a:gd name="connsiteX0" fmla="*/ 27 w 567911"/>
                      <a:gd name="connsiteY0" fmla="*/ 11524 h 385565"/>
                      <a:gd name="connsiteX1" fmla="*/ 165127 w 567911"/>
                      <a:gd name="connsiteY1" fmla="*/ 55974 h 385565"/>
                      <a:gd name="connsiteX2" fmla="*/ 352452 w 567911"/>
                      <a:gd name="connsiteY2" fmla="*/ 170274 h 385565"/>
                      <a:gd name="connsiteX3" fmla="*/ 342927 w 567911"/>
                      <a:gd name="connsiteY3" fmla="*/ 144874 h 385565"/>
                      <a:gd name="connsiteX4" fmla="*/ 558827 w 567911"/>
                      <a:gd name="connsiteY4" fmla="*/ 379824 h 385565"/>
                      <a:gd name="connsiteX5" fmla="*/ 511202 w 567911"/>
                      <a:gd name="connsiteY5" fmla="*/ 297274 h 385565"/>
                      <a:gd name="connsiteX6" fmla="*/ 361977 w 567911"/>
                      <a:gd name="connsiteY6" fmla="*/ 119474 h 385565"/>
                      <a:gd name="connsiteX7" fmla="*/ 190527 w 567911"/>
                      <a:gd name="connsiteY7" fmla="*/ 21049 h 385565"/>
                      <a:gd name="connsiteX8" fmla="*/ 228627 w 567911"/>
                      <a:gd name="connsiteY8" fmla="*/ 68674 h 385565"/>
                      <a:gd name="connsiteX9" fmla="*/ 152427 w 567911"/>
                      <a:gd name="connsiteY9" fmla="*/ 5174 h 385565"/>
                      <a:gd name="connsiteX10" fmla="*/ 27 w 567911"/>
                      <a:gd name="connsiteY10" fmla="*/ 11524 h 3855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567911" h="385565">
                        <a:moveTo>
                          <a:pt x="27" y="11524"/>
                        </a:moveTo>
                        <a:cubicBezTo>
                          <a:pt x="2144" y="19991"/>
                          <a:pt x="106390" y="29516"/>
                          <a:pt x="165127" y="55974"/>
                        </a:cubicBezTo>
                        <a:cubicBezTo>
                          <a:pt x="223864" y="82432"/>
                          <a:pt x="322819" y="155457"/>
                          <a:pt x="352452" y="170274"/>
                        </a:cubicBezTo>
                        <a:cubicBezTo>
                          <a:pt x="382085" y="185091"/>
                          <a:pt x="308531" y="109949"/>
                          <a:pt x="342927" y="144874"/>
                        </a:cubicBezTo>
                        <a:cubicBezTo>
                          <a:pt x="377323" y="179799"/>
                          <a:pt x="530781" y="354424"/>
                          <a:pt x="558827" y="379824"/>
                        </a:cubicBezTo>
                        <a:cubicBezTo>
                          <a:pt x="586873" y="405224"/>
                          <a:pt x="544010" y="340666"/>
                          <a:pt x="511202" y="297274"/>
                        </a:cubicBezTo>
                        <a:cubicBezTo>
                          <a:pt x="478394" y="253882"/>
                          <a:pt x="415423" y="165511"/>
                          <a:pt x="361977" y="119474"/>
                        </a:cubicBezTo>
                        <a:cubicBezTo>
                          <a:pt x="308531" y="73437"/>
                          <a:pt x="212752" y="29516"/>
                          <a:pt x="190527" y="21049"/>
                        </a:cubicBezTo>
                        <a:cubicBezTo>
                          <a:pt x="168302" y="12582"/>
                          <a:pt x="234977" y="71320"/>
                          <a:pt x="228627" y="68674"/>
                        </a:cubicBezTo>
                        <a:cubicBezTo>
                          <a:pt x="222277" y="66028"/>
                          <a:pt x="187881" y="16287"/>
                          <a:pt x="152427" y="5174"/>
                        </a:cubicBezTo>
                        <a:cubicBezTo>
                          <a:pt x="116973" y="-5939"/>
                          <a:pt x="-2090" y="3057"/>
                          <a:pt x="27" y="1152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50" name="フリーフォーム 49">
                    <a:extLst>
                      <a:ext uri="{FF2B5EF4-FFF2-40B4-BE49-F238E27FC236}">
                        <a16:creationId xmlns:a16="http://schemas.microsoft.com/office/drawing/2014/main" id="{6B33C7C4-4BC6-AE52-1CEE-83348B35ED94}"/>
                      </a:ext>
                    </a:extLst>
                  </p:cNvPr>
                  <p:cNvSpPr/>
                  <p:nvPr/>
                </p:nvSpPr>
                <p:spPr>
                  <a:xfrm>
                    <a:off x="4165471" y="1575791"/>
                    <a:ext cx="375485" cy="438660"/>
                  </a:xfrm>
                  <a:custGeom>
                    <a:avLst/>
                    <a:gdLst>
                      <a:gd name="connsiteX0" fmla="*/ 129 w 375485"/>
                      <a:gd name="connsiteY0" fmla="*/ 68859 h 438660"/>
                      <a:gd name="connsiteX1" fmla="*/ 73154 w 375485"/>
                      <a:gd name="connsiteY1" fmla="*/ 21234 h 438660"/>
                      <a:gd name="connsiteX2" fmla="*/ 171579 w 375485"/>
                      <a:gd name="connsiteY2" fmla="*/ 65684 h 438660"/>
                      <a:gd name="connsiteX3" fmla="*/ 279529 w 375485"/>
                      <a:gd name="connsiteY3" fmla="*/ 211734 h 438660"/>
                      <a:gd name="connsiteX4" fmla="*/ 282704 w 375485"/>
                      <a:gd name="connsiteY4" fmla="*/ 186334 h 438660"/>
                      <a:gd name="connsiteX5" fmla="*/ 371604 w 375485"/>
                      <a:gd name="connsiteY5" fmla="*/ 433984 h 438660"/>
                      <a:gd name="connsiteX6" fmla="*/ 355729 w 375485"/>
                      <a:gd name="connsiteY6" fmla="*/ 338734 h 438660"/>
                      <a:gd name="connsiteX7" fmla="*/ 320804 w 375485"/>
                      <a:gd name="connsiteY7" fmla="*/ 218084 h 438660"/>
                      <a:gd name="connsiteX8" fmla="*/ 222379 w 375485"/>
                      <a:gd name="connsiteY8" fmla="*/ 81559 h 438660"/>
                      <a:gd name="connsiteX9" fmla="*/ 136654 w 375485"/>
                      <a:gd name="connsiteY9" fmla="*/ 8534 h 438660"/>
                      <a:gd name="connsiteX10" fmla="*/ 57279 w 375485"/>
                      <a:gd name="connsiteY10" fmla="*/ 5359 h 438660"/>
                      <a:gd name="connsiteX11" fmla="*/ 129 w 375485"/>
                      <a:gd name="connsiteY11" fmla="*/ 68859 h 4386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375485" h="438660">
                        <a:moveTo>
                          <a:pt x="129" y="68859"/>
                        </a:moveTo>
                        <a:cubicBezTo>
                          <a:pt x="2775" y="71505"/>
                          <a:pt x="44579" y="21763"/>
                          <a:pt x="73154" y="21234"/>
                        </a:cubicBezTo>
                        <a:cubicBezTo>
                          <a:pt x="101729" y="20705"/>
                          <a:pt x="137183" y="33934"/>
                          <a:pt x="171579" y="65684"/>
                        </a:cubicBezTo>
                        <a:cubicBezTo>
                          <a:pt x="205975" y="97434"/>
                          <a:pt x="261008" y="191626"/>
                          <a:pt x="279529" y="211734"/>
                        </a:cubicBezTo>
                        <a:cubicBezTo>
                          <a:pt x="298050" y="231842"/>
                          <a:pt x="267358" y="149292"/>
                          <a:pt x="282704" y="186334"/>
                        </a:cubicBezTo>
                        <a:cubicBezTo>
                          <a:pt x="298050" y="223376"/>
                          <a:pt x="359433" y="408584"/>
                          <a:pt x="371604" y="433984"/>
                        </a:cubicBezTo>
                        <a:cubicBezTo>
                          <a:pt x="383775" y="459384"/>
                          <a:pt x="364196" y="374717"/>
                          <a:pt x="355729" y="338734"/>
                        </a:cubicBezTo>
                        <a:cubicBezTo>
                          <a:pt x="347262" y="302751"/>
                          <a:pt x="343029" y="260946"/>
                          <a:pt x="320804" y="218084"/>
                        </a:cubicBezTo>
                        <a:cubicBezTo>
                          <a:pt x="298579" y="175222"/>
                          <a:pt x="253071" y="116484"/>
                          <a:pt x="222379" y="81559"/>
                        </a:cubicBezTo>
                        <a:cubicBezTo>
                          <a:pt x="191687" y="46634"/>
                          <a:pt x="164171" y="21234"/>
                          <a:pt x="136654" y="8534"/>
                        </a:cubicBezTo>
                        <a:cubicBezTo>
                          <a:pt x="109137" y="-4166"/>
                          <a:pt x="78446" y="-462"/>
                          <a:pt x="57279" y="5359"/>
                        </a:cubicBezTo>
                        <a:cubicBezTo>
                          <a:pt x="36112" y="11180"/>
                          <a:pt x="-2517" y="66213"/>
                          <a:pt x="129" y="6885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51" name="フリーフォーム 50">
                    <a:extLst>
                      <a:ext uri="{FF2B5EF4-FFF2-40B4-BE49-F238E27FC236}">
                        <a16:creationId xmlns:a16="http://schemas.microsoft.com/office/drawing/2014/main" id="{ECFA718E-2FBD-C322-0DED-56A5060C5879}"/>
                      </a:ext>
                    </a:extLst>
                  </p:cNvPr>
                  <p:cNvSpPr/>
                  <p:nvPr/>
                </p:nvSpPr>
                <p:spPr>
                  <a:xfrm>
                    <a:off x="2361355" y="3238047"/>
                    <a:ext cx="307767" cy="759000"/>
                  </a:xfrm>
                  <a:custGeom>
                    <a:avLst/>
                    <a:gdLst>
                      <a:gd name="connsiteX0" fmla="*/ 127845 w 307767"/>
                      <a:gd name="connsiteY0" fmla="*/ 453 h 759000"/>
                      <a:gd name="connsiteX1" fmla="*/ 51645 w 307767"/>
                      <a:gd name="connsiteY1" fmla="*/ 98878 h 759000"/>
                      <a:gd name="connsiteX2" fmla="*/ 54820 w 307767"/>
                      <a:gd name="connsiteY2" fmla="*/ 257628 h 759000"/>
                      <a:gd name="connsiteX3" fmla="*/ 61170 w 307767"/>
                      <a:gd name="connsiteY3" fmla="*/ 346528 h 759000"/>
                      <a:gd name="connsiteX4" fmla="*/ 35770 w 307767"/>
                      <a:gd name="connsiteY4" fmla="*/ 324303 h 759000"/>
                      <a:gd name="connsiteX5" fmla="*/ 83395 w 307767"/>
                      <a:gd name="connsiteY5" fmla="*/ 457653 h 759000"/>
                      <a:gd name="connsiteX6" fmla="*/ 73870 w 307767"/>
                      <a:gd name="connsiteY6" fmla="*/ 416378 h 759000"/>
                      <a:gd name="connsiteX7" fmla="*/ 302470 w 307767"/>
                      <a:gd name="connsiteY7" fmla="*/ 746578 h 759000"/>
                      <a:gd name="connsiteX8" fmla="*/ 219920 w 307767"/>
                      <a:gd name="connsiteY8" fmla="*/ 664028 h 759000"/>
                      <a:gd name="connsiteX9" fmla="*/ 51645 w 307767"/>
                      <a:gd name="connsiteY9" fmla="*/ 425903 h 759000"/>
                      <a:gd name="connsiteX10" fmla="*/ 845 w 307767"/>
                      <a:gd name="connsiteY10" fmla="*/ 210003 h 759000"/>
                      <a:gd name="connsiteX11" fmla="*/ 19895 w 307767"/>
                      <a:gd name="connsiteY11" fmla="*/ 105228 h 759000"/>
                      <a:gd name="connsiteX12" fmla="*/ 19895 w 307767"/>
                      <a:gd name="connsiteY12" fmla="*/ 63953 h 759000"/>
                      <a:gd name="connsiteX13" fmla="*/ 127845 w 307767"/>
                      <a:gd name="connsiteY13" fmla="*/ 453 h 759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307767" h="759000">
                        <a:moveTo>
                          <a:pt x="127845" y="453"/>
                        </a:moveTo>
                        <a:cubicBezTo>
                          <a:pt x="133137" y="6274"/>
                          <a:pt x="63816" y="56016"/>
                          <a:pt x="51645" y="98878"/>
                        </a:cubicBezTo>
                        <a:cubicBezTo>
                          <a:pt x="39474" y="141740"/>
                          <a:pt x="53233" y="216353"/>
                          <a:pt x="54820" y="257628"/>
                        </a:cubicBezTo>
                        <a:cubicBezTo>
                          <a:pt x="56407" y="298903"/>
                          <a:pt x="64345" y="335415"/>
                          <a:pt x="61170" y="346528"/>
                        </a:cubicBezTo>
                        <a:cubicBezTo>
                          <a:pt x="57995" y="357641"/>
                          <a:pt x="32066" y="305782"/>
                          <a:pt x="35770" y="324303"/>
                        </a:cubicBezTo>
                        <a:cubicBezTo>
                          <a:pt x="39474" y="342824"/>
                          <a:pt x="77045" y="442307"/>
                          <a:pt x="83395" y="457653"/>
                        </a:cubicBezTo>
                        <a:cubicBezTo>
                          <a:pt x="89745" y="472999"/>
                          <a:pt x="37358" y="368224"/>
                          <a:pt x="73870" y="416378"/>
                        </a:cubicBezTo>
                        <a:cubicBezTo>
                          <a:pt x="110382" y="464532"/>
                          <a:pt x="278128" y="705303"/>
                          <a:pt x="302470" y="746578"/>
                        </a:cubicBezTo>
                        <a:cubicBezTo>
                          <a:pt x="326812" y="787853"/>
                          <a:pt x="261724" y="717474"/>
                          <a:pt x="219920" y="664028"/>
                        </a:cubicBezTo>
                        <a:cubicBezTo>
                          <a:pt x="178116" y="610582"/>
                          <a:pt x="88157" y="501574"/>
                          <a:pt x="51645" y="425903"/>
                        </a:cubicBezTo>
                        <a:cubicBezTo>
                          <a:pt x="15133" y="350232"/>
                          <a:pt x="6137" y="263449"/>
                          <a:pt x="845" y="210003"/>
                        </a:cubicBezTo>
                        <a:cubicBezTo>
                          <a:pt x="-4447" y="156557"/>
                          <a:pt x="16720" y="129570"/>
                          <a:pt x="19895" y="105228"/>
                        </a:cubicBezTo>
                        <a:cubicBezTo>
                          <a:pt x="23070" y="80886"/>
                          <a:pt x="7195" y="81416"/>
                          <a:pt x="19895" y="63953"/>
                        </a:cubicBezTo>
                        <a:cubicBezTo>
                          <a:pt x="32595" y="46491"/>
                          <a:pt x="122553" y="-5368"/>
                          <a:pt x="127845" y="45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52" name="フリーフォーム 51">
                    <a:extLst>
                      <a:ext uri="{FF2B5EF4-FFF2-40B4-BE49-F238E27FC236}">
                        <a16:creationId xmlns:a16="http://schemas.microsoft.com/office/drawing/2014/main" id="{427B56FA-63D5-CA24-07B2-C20881C361CC}"/>
                      </a:ext>
                    </a:extLst>
                  </p:cNvPr>
                  <p:cNvSpPr/>
                  <p:nvPr/>
                </p:nvSpPr>
                <p:spPr>
                  <a:xfrm>
                    <a:off x="4787839" y="2331192"/>
                    <a:ext cx="264302" cy="158370"/>
                  </a:xfrm>
                  <a:custGeom>
                    <a:avLst/>
                    <a:gdLst>
                      <a:gd name="connsiteX0" fmla="*/ 61 w 264302"/>
                      <a:gd name="connsiteY0" fmla="*/ 158008 h 158370"/>
                      <a:gd name="connsiteX1" fmla="*/ 127061 w 264302"/>
                      <a:gd name="connsiteY1" fmla="*/ 53233 h 158370"/>
                      <a:gd name="connsiteX2" fmla="*/ 149286 w 264302"/>
                      <a:gd name="connsiteY2" fmla="*/ 46883 h 158370"/>
                      <a:gd name="connsiteX3" fmla="*/ 263586 w 264302"/>
                      <a:gd name="connsiteY3" fmla="*/ 94508 h 158370"/>
                      <a:gd name="connsiteX4" fmla="*/ 193736 w 264302"/>
                      <a:gd name="connsiteY4" fmla="*/ 11958 h 158370"/>
                      <a:gd name="connsiteX5" fmla="*/ 111186 w 264302"/>
                      <a:gd name="connsiteY5" fmla="*/ 11958 h 158370"/>
                      <a:gd name="connsiteX6" fmla="*/ 61 w 264302"/>
                      <a:gd name="connsiteY6" fmla="*/ 158008 h 1583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4302" h="158370">
                        <a:moveTo>
                          <a:pt x="61" y="158008"/>
                        </a:moveTo>
                        <a:cubicBezTo>
                          <a:pt x="2707" y="164887"/>
                          <a:pt x="102190" y="71754"/>
                          <a:pt x="127061" y="53233"/>
                        </a:cubicBezTo>
                        <a:cubicBezTo>
                          <a:pt x="151932" y="34712"/>
                          <a:pt x="126532" y="40004"/>
                          <a:pt x="149286" y="46883"/>
                        </a:cubicBezTo>
                        <a:cubicBezTo>
                          <a:pt x="172040" y="53762"/>
                          <a:pt x="256178" y="100329"/>
                          <a:pt x="263586" y="94508"/>
                        </a:cubicBezTo>
                        <a:cubicBezTo>
                          <a:pt x="270994" y="88687"/>
                          <a:pt x="219136" y="25716"/>
                          <a:pt x="193736" y="11958"/>
                        </a:cubicBezTo>
                        <a:cubicBezTo>
                          <a:pt x="168336" y="-1800"/>
                          <a:pt x="141348" y="-6034"/>
                          <a:pt x="111186" y="11958"/>
                        </a:cubicBezTo>
                        <a:cubicBezTo>
                          <a:pt x="81024" y="29950"/>
                          <a:pt x="-2585" y="151129"/>
                          <a:pt x="61" y="15800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53" name="フリーフォーム 52">
                    <a:extLst>
                      <a:ext uri="{FF2B5EF4-FFF2-40B4-BE49-F238E27FC236}">
                        <a16:creationId xmlns:a16="http://schemas.microsoft.com/office/drawing/2014/main" id="{052EA619-D5C4-41B8-3AE4-3E254BC9F885}"/>
                      </a:ext>
                    </a:extLst>
                  </p:cNvPr>
                  <p:cNvSpPr/>
                  <p:nvPr/>
                </p:nvSpPr>
                <p:spPr>
                  <a:xfrm>
                    <a:off x="4822664" y="2367475"/>
                    <a:ext cx="276522" cy="363131"/>
                  </a:xfrm>
                  <a:custGeom>
                    <a:avLst/>
                    <a:gdLst>
                      <a:gd name="connsiteX0" fmla="*/ 177961 w 276522"/>
                      <a:gd name="connsiteY0" fmla="*/ 1075 h 363131"/>
                      <a:gd name="connsiteX1" fmla="*/ 235111 w 276522"/>
                      <a:gd name="connsiteY1" fmla="*/ 86800 h 363131"/>
                      <a:gd name="connsiteX2" fmla="*/ 235111 w 276522"/>
                      <a:gd name="connsiteY2" fmla="*/ 156650 h 363131"/>
                      <a:gd name="connsiteX3" fmla="*/ 190661 w 276522"/>
                      <a:gd name="connsiteY3" fmla="*/ 261425 h 363131"/>
                      <a:gd name="connsiteX4" fmla="*/ 222411 w 276522"/>
                      <a:gd name="connsiteY4" fmla="*/ 248725 h 363131"/>
                      <a:gd name="connsiteX5" fmla="*/ 130336 w 276522"/>
                      <a:gd name="connsiteY5" fmla="*/ 315400 h 363131"/>
                      <a:gd name="connsiteX6" fmla="*/ 161 w 276522"/>
                      <a:gd name="connsiteY6" fmla="*/ 363025 h 363131"/>
                      <a:gd name="connsiteX7" fmla="*/ 104936 w 276522"/>
                      <a:gd name="connsiteY7" fmla="*/ 328100 h 363131"/>
                      <a:gd name="connsiteX8" fmla="*/ 174786 w 276522"/>
                      <a:gd name="connsiteY8" fmla="*/ 321750 h 363131"/>
                      <a:gd name="connsiteX9" fmla="*/ 276386 w 276522"/>
                      <a:gd name="connsiteY9" fmla="*/ 150300 h 363131"/>
                      <a:gd name="connsiteX10" fmla="*/ 177961 w 276522"/>
                      <a:gd name="connsiteY10" fmla="*/ 1075 h 3631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76522" h="363131">
                        <a:moveTo>
                          <a:pt x="177961" y="1075"/>
                        </a:moveTo>
                        <a:cubicBezTo>
                          <a:pt x="171082" y="-9508"/>
                          <a:pt x="225586" y="60871"/>
                          <a:pt x="235111" y="86800"/>
                        </a:cubicBezTo>
                        <a:cubicBezTo>
                          <a:pt x="244636" y="112729"/>
                          <a:pt x="242519" y="127546"/>
                          <a:pt x="235111" y="156650"/>
                        </a:cubicBezTo>
                        <a:cubicBezTo>
                          <a:pt x="227703" y="185754"/>
                          <a:pt x="192778" y="246079"/>
                          <a:pt x="190661" y="261425"/>
                        </a:cubicBezTo>
                        <a:cubicBezTo>
                          <a:pt x="188544" y="276771"/>
                          <a:pt x="232465" y="239729"/>
                          <a:pt x="222411" y="248725"/>
                        </a:cubicBezTo>
                        <a:cubicBezTo>
                          <a:pt x="212357" y="257721"/>
                          <a:pt x="167378" y="296350"/>
                          <a:pt x="130336" y="315400"/>
                        </a:cubicBezTo>
                        <a:cubicBezTo>
                          <a:pt x="93294" y="334450"/>
                          <a:pt x="4394" y="360908"/>
                          <a:pt x="161" y="363025"/>
                        </a:cubicBezTo>
                        <a:cubicBezTo>
                          <a:pt x="-4072" y="365142"/>
                          <a:pt x="75832" y="334979"/>
                          <a:pt x="104936" y="328100"/>
                        </a:cubicBezTo>
                        <a:cubicBezTo>
                          <a:pt x="134040" y="321221"/>
                          <a:pt x="146211" y="351383"/>
                          <a:pt x="174786" y="321750"/>
                        </a:cubicBezTo>
                        <a:cubicBezTo>
                          <a:pt x="203361" y="292117"/>
                          <a:pt x="272153" y="203217"/>
                          <a:pt x="276386" y="150300"/>
                        </a:cubicBezTo>
                        <a:cubicBezTo>
                          <a:pt x="280619" y="97383"/>
                          <a:pt x="184840" y="11658"/>
                          <a:pt x="177961" y="107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54" name="フリーフォーム 53">
                    <a:extLst>
                      <a:ext uri="{FF2B5EF4-FFF2-40B4-BE49-F238E27FC236}">
                        <a16:creationId xmlns:a16="http://schemas.microsoft.com/office/drawing/2014/main" id="{80A77FAA-A786-9548-8734-EA4953E2FB32}"/>
                      </a:ext>
                    </a:extLst>
                  </p:cNvPr>
                  <p:cNvSpPr/>
                  <p:nvPr/>
                </p:nvSpPr>
                <p:spPr>
                  <a:xfrm>
                    <a:off x="2875847" y="2685809"/>
                    <a:ext cx="2118535" cy="372109"/>
                  </a:xfrm>
                  <a:custGeom>
                    <a:avLst/>
                    <a:gdLst>
                      <a:gd name="connsiteX0" fmla="*/ 7053 w 2118535"/>
                      <a:gd name="connsiteY0" fmla="*/ 371716 h 372109"/>
                      <a:gd name="connsiteX1" fmla="*/ 883353 w 2118535"/>
                      <a:gd name="connsiteY1" fmla="*/ 289166 h 372109"/>
                      <a:gd name="connsiteX2" fmla="*/ 403928 w 2118535"/>
                      <a:gd name="connsiteY2" fmla="*/ 343141 h 372109"/>
                      <a:gd name="connsiteX3" fmla="*/ 1362778 w 2118535"/>
                      <a:gd name="connsiteY3" fmla="*/ 206616 h 372109"/>
                      <a:gd name="connsiteX4" fmla="*/ 1797753 w 2118535"/>
                      <a:gd name="connsiteY4" fmla="*/ 101841 h 372109"/>
                      <a:gd name="connsiteX5" fmla="*/ 1683453 w 2118535"/>
                      <a:gd name="connsiteY5" fmla="*/ 152641 h 372109"/>
                      <a:gd name="connsiteX6" fmla="*/ 2108903 w 2118535"/>
                      <a:gd name="connsiteY6" fmla="*/ 241 h 372109"/>
                      <a:gd name="connsiteX7" fmla="*/ 1197678 w 2118535"/>
                      <a:gd name="connsiteY7" fmla="*/ 193916 h 372109"/>
                      <a:gd name="connsiteX8" fmla="*/ 1708853 w 2118535"/>
                      <a:gd name="connsiteY8" fmla="*/ 120891 h 372109"/>
                      <a:gd name="connsiteX9" fmla="*/ 880178 w 2118535"/>
                      <a:gd name="connsiteY9" fmla="*/ 251066 h 372109"/>
                      <a:gd name="connsiteX10" fmla="*/ 946853 w 2118535"/>
                      <a:gd name="connsiteY10" fmla="*/ 260591 h 372109"/>
                      <a:gd name="connsiteX11" fmla="*/ 273753 w 2118535"/>
                      <a:gd name="connsiteY11" fmla="*/ 301866 h 372109"/>
                      <a:gd name="connsiteX12" fmla="*/ 461078 w 2118535"/>
                      <a:gd name="connsiteY12" fmla="*/ 320916 h 372109"/>
                      <a:gd name="connsiteX13" fmla="*/ 7053 w 2118535"/>
                      <a:gd name="connsiteY13" fmla="*/ 371716 h 3721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2118535" h="372109">
                        <a:moveTo>
                          <a:pt x="7053" y="371716"/>
                        </a:moveTo>
                        <a:cubicBezTo>
                          <a:pt x="77432" y="366424"/>
                          <a:pt x="817207" y="293928"/>
                          <a:pt x="883353" y="289166"/>
                        </a:cubicBezTo>
                        <a:cubicBezTo>
                          <a:pt x="949499" y="284403"/>
                          <a:pt x="324024" y="356899"/>
                          <a:pt x="403928" y="343141"/>
                        </a:cubicBezTo>
                        <a:cubicBezTo>
                          <a:pt x="483832" y="329383"/>
                          <a:pt x="1130474" y="246833"/>
                          <a:pt x="1362778" y="206616"/>
                        </a:cubicBezTo>
                        <a:cubicBezTo>
                          <a:pt x="1595082" y="166399"/>
                          <a:pt x="1744307" y="110837"/>
                          <a:pt x="1797753" y="101841"/>
                        </a:cubicBezTo>
                        <a:cubicBezTo>
                          <a:pt x="1851199" y="92845"/>
                          <a:pt x="1631595" y="169574"/>
                          <a:pt x="1683453" y="152641"/>
                        </a:cubicBezTo>
                        <a:cubicBezTo>
                          <a:pt x="1735311" y="135708"/>
                          <a:pt x="2189865" y="-6638"/>
                          <a:pt x="2108903" y="241"/>
                        </a:cubicBezTo>
                        <a:cubicBezTo>
                          <a:pt x="2027941" y="7120"/>
                          <a:pt x="1264353" y="173808"/>
                          <a:pt x="1197678" y="193916"/>
                        </a:cubicBezTo>
                        <a:cubicBezTo>
                          <a:pt x="1131003" y="214024"/>
                          <a:pt x="1761770" y="111366"/>
                          <a:pt x="1708853" y="120891"/>
                        </a:cubicBezTo>
                        <a:cubicBezTo>
                          <a:pt x="1655936" y="130416"/>
                          <a:pt x="1007178" y="227783"/>
                          <a:pt x="880178" y="251066"/>
                        </a:cubicBezTo>
                        <a:cubicBezTo>
                          <a:pt x="753178" y="274349"/>
                          <a:pt x="1047924" y="252124"/>
                          <a:pt x="946853" y="260591"/>
                        </a:cubicBezTo>
                        <a:cubicBezTo>
                          <a:pt x="845782" y="269058"/>
                          <a:pt x="354716" y="291812"/>
                          <a:pt x="273753" y="301866"/>
                        </a:cubicBezTo>
                        <a:cubicBezTo>
                          <a:pt x="192791" y="311920"/>
                          <a:pt x="507116" y="314566"/>
                          <a:pt x="461078" y="320916"/>
                        </a:cubicBezTo>
                        <a:cubicBezTo>
                          <a:pt x="415040" y="327266"/>
                          <a:pt x="-63326" y="377008"/>
                          <a:pt x="7053" y="37171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55" name="フリーフォーム 54">
                    <a:extLst>
                      <a:ext uri="{FF2B5EF4-FFF2-40B4-BE49-F238E27FC236}">
                        <a16:creationId xmlns:a16="http://schemas.microsoft.com/office/drawing/2014/main" id="{E8A67F03-6393-1AE3-7251-7D3A186F3374}"/>
                      </a:ext>
                    </a:extLst>
                  </p:cNvPr>
                  <p:cNvSpPr/>
                  <p:nvPr/>
                </p:nvSpPr>
                <p:spPr>
                  <a:xfrm>
                    <a:off x="4698453" y="2732645"/>
                    <a:ext cx="200592" cy="630016"/>
                  </a:xfrm>
                  <a:custGeom>
                    <a:avLst/>
                    <a:gdLst>
                      <a:gd name="connsiteX0" fmla="*/ 200572 w 200592"/>
                      <a:gd name="connsiteY0" fmla="*/ 1030 h 630016"/>
                      <a:gd name="connsiteX1" fmla="*/ 127547 w 200592"/>
                      <a:gd name="connsiteY1" fmla="*/ 283605 h 630016"/>
                      <a:gd name="connsiteX2" fmla="*/ 547 w 200592"/>
                      <a:gd name="connsiteY2" fmla="*/ 629680 h 630016"/>
                      <a:gd name="connsiteX3" fmla="*/ 79922 w 200592"/>
                      <a:gd name="connsiteY3" fmla="*/ 350280 h 630016"/>
                      <a:gd name="connsiteX4" fmla="*/ 38647 w 200592"/>
                      <a:gd name="connsiteY4" fmla="*/ 493155 h 630016"/>
                      <a:gd name="connsiteX5" fmla="*/ 140247 w 200592"/>
                      <a:gd name="connsiteY5" fmla="*/ 115330 h 630016"/>
                      <a:gd name="connsiteX6" fmla="*/ 121197 w 200592"/>
                      <a:gd name="connsiteY6" fmla="*/ 185180 h 630016"/>
                      <a:gd name="connsiteX7" fmla="*/ 200572 w 200592"/>
                      <a:gd name="connsiteY7" fmla="*/ 1030 h 6300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00592" h="630016">
                        <a:moveTo>
                          <a:pt x="200572" y="1030"/>
                        </a:moveTo>
                        <a:cubicBezTo>
                          <a:pt x="201630" y="17434"/>
                          <a:pt x="160884" y="178830"/>
                          <a:pt x="127547" y="283605"/>
                        </a:cubicBezTo>
                        <a:cubicBezTo>
                          <a:pt x="94210" y="388380"/>
                          <a:pt x="8484" y="618568"/>
                          <a:pt x="547" y="629680"/>
                        </a:cubicBezTo>
                        <a:cubicBezTo>
                          <a:pt x="-7391" y="640793"/>
                          <a:pt x="73572" y="373034"/>
                          <a:pt x="79922" y="350280"/>
                        </a:cubicBezTo>
                        <a:cubicBezTo>
                          <a:pt x="86272" y="327526"/>
                          <a:pt x="28593" y="532313"/>
                          <a:pt x="38647" y="493155"/>
                        </a:cubicBezTo>
                        <a:cubicBezTo>
                          <a:pt x="48701" y="453997"/>
                          <a:pt x="126489" y="166659"/>
                          <a:pt x="140247" y="115330"/>
                        </a:cubicBezTo>
                        <a:cubicBezTo>
                          <a:pt x="154005" y="64001"/>
                          <a:pt x="114318" y="201055"/>
                          <a:pt x="121197" y="185180"/>
                        </a:cubicBezTo>
                        <a:cubicBezTo>
                          <a:pt x="128076" y="169305"/>
                          <a:pt x="199514" y="-15374"/>
                          <a:pt x="200572" y="103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56" name="フリーフォーム 55">
                    <a:extLst>
                      <a:ext uri="{FF2B5EF4-FFF2-40B4-BE49-F238E27FC236}">
                        <a16:creationId xmlns:a16="http://schemas.microsoft.com/office/drawing/2014/main" id="{E98541CF-4569-438D-927A-FC93FFCE4F62}"/>
                      </a:ext>
                    </a:extLst>
                  </p:cNvPr>
                  <p:cNvSpPr/>
                  <p:nvPr/>
                </p:nvSpPr>
                <p:spPr>
                  <a:xfrm>
                    <a:off x="2811560" y="2993254"/>
                    <a:ext cx="620806" cy="52823"/>
                  </a:xfrm>
                  <a:custGeom>
                    <a:avLst/>
                    <a:gdLst>
                      <a:gd name="connsiteX0" fmla="*/ 42765 w 620806"/>
                      <a:gd name="connsiteY0" fmla="*/ 22996 h 52823"/>
                      <a:gd name="connsiteX1" fmla="*/ 620615 w 620806"/>
                      <a:gd name="connsiteY1" fmla="*/ 771 h 52823"/>
                      <a:gd name="connsiteX2" fmla="*/ 106265 w 620806"/>
                      <a:gd name="connsiteY2" fmla="*/ 51571 h 52823"/>
                      <a:gd name="connsiteX3" fmla="*/ 42765 w 620806"/>
                      <a:gd name="connsiteY3" fmla="*/ 22996 h 528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20806" h="52823">
                        <a:moveTo>
                          <a:pt x="42765" y="22996"/>
                        </a:moveTo>
                        <a:cubicBezTo>
                          <a:pt x="128490" y="14529"/>
                          <a:pt x="610032" y="-3992"/>
                          <a:pt x="620615" y="771"/>
                        </a:cubicBezTo>
                        <a:cubicBezTo>
                          <a:pt x="631198" y="5533"/>
                          <a:pt x="200986" y="44163"/>
                          <a:pt x="106265" y="51571"/>
                        </a:cubicBezTo>
                        <a:cubicBezTo>
                          <a:pt x="11544" y="58979"/>
                          <a:pt x="-42960" y="31463"/>
                          <a:pt x="42765" y="2299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57" name="フリーフォーム 56">
                    <a:extLst>
                      <a:ext uri="{FF2B5EF4-FFF2-40B4-BE49-F238E27FC236}">
                        <a16:creationId xmlns:a16="http://schemas.microsoft.com/office/drawing/2014/main" id="{A62E4C52-14C0-0728-7D13-452950E8CEF9}"/>
                      </a:ext>
                    </a:extLst>
                  </p:cNvPr>
                  <p:cNvSpPr/>
                  <p:nvPr/>
                </p:nvSpPr>
                <p:spPr>
                  <a:xfrm>
                    <a:off x="2851018" y="2981101"/>
                    <a:ext cx="57924" cy="295731"/>
                  </a:xfrm>
                  <a:custGeom>
                    <a:avLst/>
                    <a:gdLst>
                      <a:gd name="connsiteX0" fmla="*/ 57282 w 57924"/>
                      <a:gd name="connsiteY0" fmla="*/ 224 h 295731"/>
                      <a:gd name="connsiteX1" fmla="*/ 31882 w 57924"/>
                      <a:gd name="connsiteY1" fmla="*/ 133574 h 295731"/>
                      <a:gd name="connsiteX2" fmla="*/ 47757 w 57924"/>
                      <a:gd name="connsiteY2" fmla="*/ 295499 h 295731"/>
                      <a:gd name="connsiteX3" fmla="*/ 132 w 57924"/>
                      <a:gd name="connsiteY3" fmla="*/ 165324 h 295731"/>
                      <a:gd name="connsiteX4" fmla="*/ 57282 w 57924"/>
                      <a:gd name="connsiteY4" fmla="*/ 224 h 2957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7924" h="295731">
                        <a:moveTo>
                          <a:pt x="57282" y="224"/>
                        </a:moveTo>
                        <a:cubicBezTo>
                          <a:pt x="62574" y="-5068"/>
                          <a:pt x="33469" y="84362"/>
                          <a:pt x="31882" y="133574"/>
                        </a:cubicBezTo>
                        <a:cubicBezTo>
                          <a:pt x="30295" y="182786"/>
                          <a:pt x="53049" y="290207"/>
                          <a:pt x="47757" y="295499"/>
                        </a:cubicBezTo>
                        <a:cubicBezTo>
                          <a:pt x="42465" y="300791"/>
                          <a:pt x="3307" y="214536"/>
                          <a:pt x="132" y="165324"/>
                        </a:cubicBezTo>
                        <a:cubicBezTo>
                          <a:pt x="-3043" y="116112"/>
                          <a:pt x="51990" y="5516"/>
                          <a:pt x="57282" y="22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58" name="フリーフォーム 57">
                    <a:extLst>
                      <a:ext uri="{FF2B5EF4-FFF2-40B4-BE49-F238E27FC236}">
                        <a16:creationId xmlns:a16="http://schemas.microsoft.com/office/drawing/2014/main" id="{38EEF3E9-EDAA-FA8C-0E04-A362FF7AB290}"/>
                      </a:ext>
                    </a:extLst>
                  </p:cNvPr>
                  <p:cNvSpPr/>
                  <p:nvPr/>
                </p:nvSpPr>
                <p:spPr>
                  <a:xfrm>
                    <a:off x="4409676" y="3066984"/>
                    <a:ext cx="375989" cy="711355"/>
                  </a:xfrm>
                  <a:custGeom>
                    <a:avLst/>
                    <a:gdLst>
                      <a:gd name="connsiteX0" fmla="*/ 375049 w 375989"/>
                      <a:gd name="connsiteY0" fmla="*/ 66 h 711355"/>
                      <a:gd name="connsiteX1" fmla="*/ 235349 w 375989"/>
                      <a:gd name="connsiteY1" fmla="*/ 317566 h 711355"/>
                      <a:gd name="connsiteX2" fmla="*/ 399 w 375989"/>
                      <a:gd name="connsiteY2" fmla="*/ 711266 h 711355"/>
                      <a:gd name="connsiteX3" fmla="*/ 295674 w 375989"/>
                      <a:gd name="connsiteY3" fmla="*/ 282641 h 711355"/>
                      <a:gd name="connsiteX4" fmla="*/ 295674 w 375989"/>
                      <a:gd name="connsiteY4" fmla="*/ 288991 h 711355"/>
                      <a:gd name="connsiteX5" fmla="*/ 375049 w 375989"/>
                      <a:gd name="connsiteY5" fmla="*/ 66 h 7113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75989" h="711355">
                        <a:moveTo>
                          <a:pt x="375049" y="66"/>
                        </a:moveTo>
                        <a:cubicBezTo>
                          <a:pt x="364995" y="4829"/>
                          <a:pt x="297791" y="199033"/>
                          <a:pt x="235349" y="317566"/>
                        </a:cubicBezTo>
                        <a:cubicBezTo>
                          <a:pt x="172907" y="436099"/>
                          <a:pt x="-9655" y="717087"/>
                          <a:pt x="399" y="711266"/>
                        </a:cubicBezTo>
                        <a:cubicBezTo>
                          <a:pt x="10453" y="705445"/>
                          <a:pt x="246462" y="353020"/>
                          <a:pt x="295674" y="282641"/>
                        </a:cubicBezTo>
                        <a:cubicBezTo>
                          <a:pt x="344886" y="212262"/>
                          <a:pt x="279799" y="330266"/>
                          <a:pt x="295674" y="288991"/>
                        </a:cubicBezTo>
                        <a:cubicBezTo>
                          <a:pt x="311549" y="247716"/>
                          <a:pt x="385103" y="-4697"/>
                          <a:pt x="375049" y="6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59" name="フリーフォーム 58">
                    <a:extLst>
                      <a:ext uri="{FF2B5EF4-FFF2-40B4-BE49-F238E27FC236}">
                        <a16:creationId xmlns:a16="http://schemas.microsoft.com/office/drawing/2014/main" id="{7CF23E88-9DAA-E164-74F1-83B6558E5E05}"/>
                      </a:ext>
                    </a:extLst>
                  </p:cNvPr>
                  <p:cNvSpPr/>
                  <p:nvPr/>
                </p:nvSpPr>
                <p:spPr>
                  <a:xfrm>
                    <a:off x="2853032" y="3154826"/>
                    <a:ext cx="223565" cy="671570"/>
                  </a:xfrm>
                  <a:custGeom>
                    <a:avLst/>
                    <a:gdLst>
                      <a:gd name="connsiteX0" fmla="*/ 1293 w 223565"/>
                      <a:gd name="connsiteY0" fmla="*/ 1124 h 671570"/>
                      <a:gd name="connsiteX1" fmla="*/ 58443 w 223565"/>
                      <a:gd name="connsiteY1" fmla="*/ 270999 h 671570"/>
                      <a:gd name="connsiteX2" fmla="*/ 128293 w 223565"/>
                      <a:gd name="connsiteY2" fmla="*/ 512299 h 671570"/>
                      <a:gd name="connsiteX3" fmla="*/ 125118 w 223565"/>
                      <a:gd name="connsiteY3" fmla="*/ 451974 h 671570"/>
                      <a:gd name="connsiteX4" fmla="*/ 223543 w 223565"/>
                      <a:gd name="connsiteY4" fmla="*/ 671049 h 671570"/>
                      <a:gd name="connsiteX5" fmla="*/ 115593 w 223565"/>
                      <a:gd name="connsiteY5" fmla="*/ 378949 h 671570"/>
                      <a:gd name="connsiteX6" fmla="*/ 1293 w 223565"/>
                      <a:gd name="connsiteY6" fmla="*/ 1124 h 6715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23565" h="671570">
                        <a:moveTo>
                          <a:pt x="1293" y="1124"/>
                        </a:moveTo>
                        <a:cubicBezTo>
                          <a:pt x="-8232" y="-16868"/>
                          <a:pt x="37276" y="185803"/>
                          <a:pt x="58443" y="270999"/>
                        </a:cubicBezTo>
                        <a:cubicBezTo>
                          <a:pt x="79610" y="356195"/>
                          <a:pt x="117181" y="482137"/>
                          <a:pt x="128293" y="512299"/>
                        </a:cubicBezTo>
                        <a:cubicBezTo>
                          <a:pt x="139405" y="542461"/>
                          <a:pt x="109243" y="425516"/>
                          <a:pt x="125118" y="451974"/>
                        </a:cubicBezTo>
                        <a:cubicBezTo>
                          <a:pt x="140993" y="478432"/>
                          <a:pt x="225130" y="683220"/>
                          <a:pt x="223543" y="671049"/>
                        </a:cubicBezTo>
                        <a:cubicBezTo>
                          <a:pt x="221956" y="658878"/>
                          <a:pt x="149989" y="490074"/>
                          <a:pt x="115593" y="378949"/>
                        </a:cubicBezTo>
                        <a:cubicBezTo>
                          <a:pt x="81197" y="267824"/>
                          <a:pt x="10818" y="19116"/>
                          <a:pt x="1293" y="112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60" name="フリーフォーム 59">
                    <a:extLst>
                      <a:ext uri="{FF2B5EF4-FFF2-40B4-BE49-F238E27FC236}">
                        <a16:creationId xmlns:a16="http://schemas.microsoft.com/office/drawing/2014/main" id="{B2622067-B7BA-6871-61E1-083DE308D0C6}"/>
                      </a:ext>
                    </a:extLst>
                  </p:cNvPr>
                  <p:cNvSpPr/>
                  <p:nvPr/>
                </p:nvSpPr>
                <p:spPr>
                  <a:xfrm>
                    <a:off x="4146344" y="3580966"/>
                    <a:ext cx="436509" cy="476716"/>
                  </a:xfrm>
                  <a:custGeom>
                    <a:avLst/>
                    <a:gdLst>
                      <a:gd name="connsiteX0" fmla="*/ 435181 w 436509"/>
                      <a:gd name="connsiteY0" fmla="*/ 3609 h 476716"/>
                      <a:gd name="connsiteX1" fmla="*/ 187531 w 436509"/>
                      <a:gd name="connsiteY1" fmla="*/ 286184 h 476716"/>
                      <a:gd name="connsiteX2" fmla="*/ 206 w 436509"/>
                      <a:gd name="connsiteY2" fmla="*/ 476684 h 476716"/>
                      <a:gd name="connsiteX3" fmla="*/ 149431 w 436509"/>
                      <a:gd name="connsiteY3" fmla="*/ 302059 h 476716"/>
                      <a:gd name="connsiteX4" fmla="*/ 82756 w 436509"/>
                      <a:gd name="connsiteY4" fmla="*/ 365559 h 476716"/>
                      <a:gd name="connsiteX5" fmla="*/ 362156 w 436509"/>
                      <a:gd name="connsiteY5" fmla="*/ 35359 h 476716"/>
                      <a:gd name="connsiteX6" fmla="*/ 289131 w 436509"/>
                      <a:gd name="connsiteY6" fmla="*/ 121084 h 476716"/>
                      <a:gd name="connsiteX7" fmla="*/ 435181 w 436509"/>
                      <a:gd name="connsiteY7" fmla="*/ 3609 h 4767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436509" h="476716">
                        <a:moveTo>
                          <a:pt x="435181" y="3609"/>
                        </a:moveTo>
                        <a:cubicBezTo>
                          <a:pt x="418248" y="31126"/>
                          <a:pt x="260027" y="207338"/>
                          <a:pt x="187531" y="286184"/>
                        </a:cubicBezTo>
                        <a:cubicBezTo>
                          <a:pt x="115035" y="365030"/>
                          <a:pt x="6556" y="474038"/>
                          <a:pt x="206" y="476684"/>
                        </a:cubicBezTo>
                        <a:cubicBezTo>
                          <a:pt x="-6144" y="479330"/>
                          <a:pt x="135673" y="320580"/>
                          <a:pt x="149431" y="302059"/>
                        </a:cubicBezTo>
                        <a:cubicBezTo>
                          <a:pt x="163189" y="283538"/>
                          <a:pt x="47302" y="410009"/>
                          <a:pt x="82756" y="365559"/>
                        </a:cubicBezTo>
                        <a:cubicBezTo>
                          <a:pt x="118210" y="321109"/>
                          <a:pt x="327760" y="76105"/>
                          <a:pt x="362156" y="35359"/>
                        </a:cubicBezTo>
                        <a:cubicBezTo>
                          <a:pt x="396552" y="-5387"/>
                          <a:pt x="276431" y="127434"/>
                          <a:pt x="289131" y="121084"/>
                        </a:cubicBezTo>
                        <a:cubicBezTo>
                          <a:pt x="301831" y="114734"/>
                          <a:pt x="452114" y="-23908"/>
                          <a:pt x="435181" y="360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61" name="フリーフォーム 60">
                    <a:extLst>
                      <a:ext uri="{FF2B5EF4-FFF2-40B4-BE49-F238E27FC236}">
                        <a16:creationId xmlns:a16="http://schemas.microsoft.com/office/drawing/2014/main" id="{1E490F19-A412-C4A5-8024-AC008B266E73}"/>
                      </a:ext>
                    </a:extLst>
                  </p:cNvPr>
                  <p:cNvSpPr/>
                  <p:nvPr/>
                </p:nvSpPr>
                <p:spPr>
                  <a:xfrm>
                    <a:off x="3038464" y="3768350"/>
                    <a:ext cx="545404" cy="454784"/>
                  </a:xfrm>
                  <a:custGeom>
                    <a:avLst/>
                    <a:gdLst>
                      <a:gd name="connsiteX0" fmla="*/ 11 w 545404"/>
                      <a:gd name="connsiteY0" fmla="*/ 375 h 454784"/>
                      <a:gd name="connsiteX1" fmla="*/ 111136 w 545404"/>
                      <a:gd name="connsiteY1" fmla="*/ 162300 h 454784"/>
                      <a:gd name="connsiteX2" fmla="*/ 304811 w 545404"/>
                      <a:gd name="connsiteY2" fmla="*/ 365500 h 454784"/>
                      <a:gd name="connsiteX3" fmla="*/ 269886 w 545404"/>
                      <a:gd name="connsiteY3" fmla="*/ 330575 h 454784"/>
                      <a:gd name="connsiteX4" fmla="*/ 542936 w 545404"/>
                      <a:gd name="connsiteY4" fmla="*/ 454400 h 454784"/>
                      <a:gd name="connsiteX5" fmla="*/ 390536 w 545404"/>
                      <a:gd name="connsiteY5" fmla="*/ 362325 h 454784"/>
                      <a:gd name="connsiteX6" fmla="*/ 152411 w 545404"/>
                      <a:gd name="connsiteY6" fmla="*/ 171825 h 454784"/>
                      <a:gd name="connsiteX7" fmla="*/ 209561 w 545404"/>
                      <a:gd name="connsiteY7" fmla="*/ 260725 h 454784"/>
                      <a:gd name="connsiteX8" fmla="*/ 104786 w 545404"/>
                      <a:gd name="connsiteY8" fmla="*/ 121025 h 454784"/>
                      <a:gd name="connsiteX9" fmla="*/ 11 w 545404"/>
                      <a:gd name="connsiteY9" fmla="*/ 375 h 4547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545404" h="454784">
                        <a:moveTo>
                          <a:pt x="11" y="375"/>
                        </a:moveTo>
                        <a:cubicBezTo>
                          <a:pt x="1069" y="7254"/>
                          <a:pt x="60336" y="101446"/>
                          <a:pt x="111136" y="162300"/>
                        </a:cubicBezTo>
                        <a:cubicBezTo>
                          <a:pt x="161936" y="223154"/>
                          <a:pt x="278353" y="337454"/>
                          <a:pt x="304811" y="365500"/>
                        </a:cubicBezTo>
                        <a:cubicBezTo>
                          <a:pt x="331269" y="393546"/>
                          <a:pt x="230199" y="315758"/>
                          <a:pt x="269886" y="330575"/>
                        </a:cubicBezTo>
                        <a:cubicBezTo>
                          <a:pt x="309573" y="345392"/>
                          <a:pt x="522828" y="449108"/>
                          <a:pt x="542936" y="454400"/>
                        </a:cubicBezTo>
                        <a:cubicBezTo>
                          <a:pt x="563044" y="459692"/>
                          <a:pt x="455624" y="409421"/>
                          <a:pt x="390536" y="362325"/>
                        </a:cubicBezTo>
                        <a:cubicBezTo>
                          <a:pt x="325448" y="315229"/>
                          <a:pt x="182573" y="188758"/>
                          <a:pt x="152411" y="171825"/>
                        </a:cubicBezTo>
                        <a:cubicBezTo>
                          <a:pt x="122249" y="154892"/>
                          <a:pt x="217499" y="269192"/>
                          <a:pt x="209561" y="260725"/>
                        </a:cubicBezTo>
                        <a:cubicBezTo>
                          <a:pt x="201624" y="252258"/>
                          <a:pt x="139711" y="159125"/>
                          <a:pt x="104786" y="121025"/>
                        </a:cubicBezTo>
                        <a:cubicBezTo>
                          <a:pt x="69861" y="82925"/>
                          <a:pt x="-1047" y="-6504"/>
                          <a:pt x="11" y="37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62" name="フリーフォーム 61">
                    <a:extLst>
                      <a:ext uri="{FF2B5EF4-FFF2-40B4-BE49-F238E27FC236}">
                        <a16:creationId xmlns:a16="http://schemas.microsoft.com/office/drawing/2014/main" id="{26EFB20F-58BC-81DE-1CFE-DE27AAA0019C}"/>
                      </a:ext>
                    </a:extLst>
                  </p:cNvPr>
                  <p:cNvSpPr/>
                  <p:nvPr/>
                </p:nvSpPr>
                <p:spPr>
                  <a:xfrm>
                    <a:off x="3444515" y="3971813"/>
                    <a:ext cx="798727" cy="255023"/>
                  </a:xfrm>
                  <a:custGeom>
                    <a:avLst/>
                    <a:gdLst>
                      <a:gd name="connsiteX0" fmla="*/ 797285 w 798727"/>
                      <a:gd name="connsiteY0" fmla="*/ 112 h 255023"/>
                      <a:gd name="connsiteX1" fmla="*/ 632185 w 798727"/>
                      <a:gd name="connsiteY1" fmla="*/ 120762 h 255023"/>
                      <a:gd name="connsiteX2" fmla="*/ 425810 w 798727"/>
                      <a:gd name="connsiteY2" fmla="*/ 216012 h 255023"/>
                      <a:gd name="connsiteX3" fmla="*/ 502010 w 798727"/>
                      <a:gd name="connsiteY3" fmla="*/ 212837 h 255023"/>
                      <a:gd name="connsiteX4" fmla="*/ 222610 w 798727"/>
                      <a:gd name="connsiteY4" fmla="*/ 254112 h 255023"/>
                      <a:gd name="connsiteX5" fmla="*/ 340085 w 798727"/>
                      <a:gd name="connsiteY5" fmla="*/ 241412 h 255023"/>
                      <a:gd name="connsiteX6" fmla="*/ 360 w 798727"/>
                      <a:gd name="connsiteY6" fmla="*/ 241412 h 255023"/>
                      <a:gd name="connsiteX7" fmla="*/ 270235 w 798727"/>
                      <a:gd name="connsiteY7" fmla="*/ 241412 h 255023"/>
                      <a:gd name="connsiteX8" fmla="*/ 44810 w 798727"/>
                      <a:gd name="connsiteY8" fmla="*/ 193787 h 255023"/>
                      <a:gd name="connsiteX9" fmla="*/ 238485 w 798727"/>
                      <a:gd name="connsiteY9" fmla="*/ 225537 h 255023"/>
                      <a:gd name="connsiteX10" fmla="*/ 428985 w 798727"/>
                      <a:gd name="connsiteY10" fmla="*/ 177912 h 255023"/>
                      <a:gd name="connsiteX11" fmla="*/ 594085 w 798727"/>
                      <a:gd name="connsiteY11" fmla="*/ 114412 h 255023"/>
                      <a:gd name="connsiteX12" fmla="*/ 536935 w 798727"/>
                      <a:gd name="connsiteY12" fmla="*/ 142987 h 255023"/>
                      <a:gd name="connsiteX13" fmla="*/ 797285 w 798727"/>
                      <a:gd name="connsiteY13" fmla="*/ 112 h 2550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798727" h="255023">
                        <a:moveTo>
                          <a:pt x="797285" y="112"/>
                        </a:moveTo>
                        <a:cubicBezTo>
                          <a:pt x="813160" y="-3592"/>
                          <a:pt x="694097" y="84779"/>
                          <a:pt x="632185" y="120762"/>
                        </a:cubicBezTo>
                        <a:cubicBezTo>
                          <a:pt x="570272" y="156745"/>
                          <a:pt x="447506" y="200666"/>
                          <a:pt x="425810" y="216012"/>
                        </a:cubicBezTo>
                        <a:cubicBezTo>
                          <a:pt x="404114" y="231358"/>
                          <a:pt x="535877" y="206487"/>
                          <a:pt x="502010" y="212837"/>
                        </a:cubicBezTo>
                        <a:cubicBezTo>
                          <a:pt x="468143" y="219187"/>
                          <a:pt x="249597" y="249350"/>
                          <a:pt x="222610" y="254112"/>
                        </a:cubicBezTo>
                        <a:cubicBezTo>
                          <a:pt x="195623" y="258874"/>
                          <a:pt x="377127" y="243529"/>
                          <a:pt x="340085" y="241412"/>
                        </a:cubicBezTo>
                        <a:cubicBezTo>
                          <a:pt x="303043" y="239295"/>
                          <a:pt x="360" y="241412"/>
                          <a:pt x="360" y="241412"/>
                        </a:cubicBezTo>
                        <a:cubicBezTo>
                          <a:pt x="-11282" y="241412"/>
                          <a:pt x="262827" y="249350"/>
                          <a:pt x="270235" y="241412"/>
                        </a:cubicBezTo>
                        <a:cubicBezTo>
                          <a:pt x="277643" y="233475"/>
                          <a:pt x="50102" y="196433"/>
                          <a:pt x="44810" y="193787"/>
                        </a:cubicBezTo>
                        <a:cubicBezTo>
                          <a:pt x="39518" y="191141"/>
                          <a:pt x="174456" y="228183"/>
                          <a:pt x="238485" y="225537"/>
                        </a:cubicBezTo>
                        <a:cubicBezTo>
                          <a:pt x="302514" y="222891"/>
                          <a:pt x="369718" y="196433"/>
                          <a:pt x="428985" y="177912"/>
                        </a:cubicBezTo>
                        <a:cubicBezTo>
                          <a:pt x="488252" y="159391"/>
                          <a:pt x="576093" y="120233"/>
                          <a:pt x="594085" y="114412"/>
                        </a:cubicBezTo>
                        <a:cubicBezTo>
                          <a:pt x="612077" y="108591"/>
                          <a:pt x="500952" y="163095"/>
                          <a:pt x="536935" y="142987"/>
                        </a:cubicBezTo>
                        <a:cubicBezTo>
                          <a:pt x="572918" y="122879"/>
                          <a:pt x="781410" y="3816"/>
                          <a:pt x="797285" y="11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63" name="フリーフォーム 62">
                    <a:extLst>
                      <a:ext uri="{FF2B5EF4-FFF2-40B4-BE49-F238E27FC236}">
                        <a16:creationId xmlns:a16="http://schemas.microsoft.com/office/drawing/2014/main" id="{610361EB-F442-4F6F-F2A4-A8CE87273196}"/>
                      </a:ext>
                    </a:extLst>
                  </p:cNvPr>
                  <p:cNvSpPr/>
                  <p:nvPr/>
                </p:nvSpPr>
                <p:spPr>
                  <a:xfrm>
                    <a:off x="3069932" y="3586857"/>
                    <a:ext cx="616288" cy="150685"/>
                  </a:xfrm>
                  <a:custGeom>
                    <a:avLst/>
                    <a:gdLst>
                      <a:gd name="connsiteX0" fmla="*/ 293 w 616288"/>
                      <a:gd name="connsiteY0" fmla="*/ 150118 h 150685"/>
                      <a:gd name="connsiteX1" fmla="*/ 133643 w 616288"/>
                      <a:gd name="connsiteY1" fmla="*/ 67568 h 150685"/>
                      <a:gd name="connsiteX2" fmla="*/ 428918 w 616288"/>
                      <a:gd name="connsiteY2" fmla="*/ 13593 h 150685"/>
                      <a:gd name="connsiteX3" fmla="*/ 422568 w 616288"/>
                      <a:gd name="connsiteY3" fmla="*/ 26293 h 150685"/>
                      <a:gd name="connsiteX4" fmla="*/ 616243 w 616288"/>
                      <a:gd name="connsiteY4" fmla="*/ 51693 h 150685"/>
                      <a:gd name="connsiteX5" fmla="*/ 403518 w 616288"/>
                      <a:gd name="connsiteY5" fmla="*/ 4068 h 150685"/>
                      <a:gd name="connsiteX6" fmla="*/ 225718 w 616288"/>
                      <a:gd name="connsiteY6" fmla="*/ 7243 h 150685"/>
                      <a:gd name="connsiteX7" fmla="*/ 95543 w 616288"/>
                      <a:gd name="connsiteY7" fmla="*/ 45343 h 150685"/>
                      <a:gd name="connsiteX8" fmla="*/ 165393 w 616288"/>
                      <a:gd name="connsiteY8" fmla="*/ 23118 h 150685"/>
                      <a:gd name="connsiteX9" fmla="*/ 293 w 616288"/>
                      <a:gd name="connsiteY9" fmla="*/ 150118 h 1506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616288" h="150685">
                        <a:moveTo>
                          <a:pt x="293" y="150118"/>
                        </a:moveTo>
                        <a:cubicBezTo>
                          <a:pt x="-4999" y="157526"/>
                          <a:pt x="62206" y="90322"/>
                          <a:pt x="133643" y="67568"/>
                        </a:cubicBezTo>
                        <a:cubicBezTo>
                          <a:pt x="205080" y="44814"/>
                          <a:pt x="380764" y="20472"/>
                          <a:pt x="428918" y="13593"/>
                        </a:cubicBezTo>
                        <a:cubicBezTo>
                          <a:pt x="477072" y="6714"/>
                          <a:pt x="391347" y="19943"/>
                          <a:pt x="422568" y="26293"/>
                        </a:cubicBezTo>
                        <a:cubicBezTo>
                          <a:pt x="453789" y="32643"/>
                          <a:pt x="619418" y="55397"/>
                          <a:pt x="616243" y="51693"/>
                        </a:cubicBezTo>
                        <a:cubicBezTo>
                          <a:pt x="613068" y="47989"/>
                          <a:pt x="468605" y="11476"/>
                          <a:pt x="403518" y="4068"/>
                        </a:cubicBezTo>
                        <a:cubicBezTo>
                          <a:pt x="338431" y="-3340"/>
                          <a:pt x="277047" y="364"/>
                          <a:pt x="225718" y="7243"/>
                        </a:cubicBezTo>
                        <a:cubicBezTo>
                          <a:pt x="174389" y="14122"/>
                          <a:pt x="105597" y="42697"/>
                          <a:pt x="95543" y="45343"/>
                        </a:cubicBezTo>
                        <a:cubicBezTo>
                          <a:pt x="85489" y="47989"/>
                          <a:pt x="181268" y="9889"/>
                          <a:pt x="165393" y="23118"/>
                        </a:cubicBezTo>
                        <a:cubicBezTo>
                          <a:pt x="149518" y="36347"/>
                          <a:pt x="5585" y="142710"/>
                          <a:pt x="293" y="15011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64" name="フリーフォーム 63">
                    <a:extLst>
                      <a:ext uri="{FF2B5EF4-FFF2-40B4-BE49-F238E27FC236}">
                        <a16:creationId xmlns:a16="http://schemas.microsoft.com/office/drawing/2014/main" id="{9943D6E4-3341-3BFA-DC81-3E1B5B7F0FB1}"/>
                      </a:ext>
                    </a:extLst>
                  </p:cNvPr>
                  <p:cNvSpPr/>
                  <p:nvPr/>
                </p:nvSpPr>
                <p:spPr>
                  <a:xfrm>
                    <a:off x="3584065" y="3623539"/>
                    <a:ext cx="578247" cy="373923"/>
                  </a:xfrm>
                  <a:custGeom>
                    <a:avLst/>
                    <a:gdLst>
                      <a:gd name="connsiteX0" fmla="*/ 510 w 578247"/>
                      <a:gd name="connsiteY0" fmla="*/ 2311 h 373923"/>
                      <a:gd name="connsiteX1" fmla="*/ 244985 w 578247"/>
                      <a:gd name="connsiteY1" fmla="*/ 78511 h 373923"/>
                      <a:gd name="connsiteX2" fmla="*/ 422785 w 578247"/>
                      <a:gd name="connsiteY2" fmla="*/ 195986 h 373923"/>
                      <a:gd name="connsiteX3" fmla="*/ 410085 w 578247"/>
                      <a:gd name="connsiteY3" fmla="*/ 170586 h 373923"/>
                      <a:gd name="connsiteX4" fmla="*/ 486285 w 578247"/>
                      <a:gd name="connsiteY4" fmla="*/ 265836 h 373923"/>
                      <a:gd name="connsiteX5" fmla="*/ 486285 w 578247"/>
                      <a:gd name="connsiteY5" fmla="*/ 240436 h 373923"/>
                      <a:gd name="connsiteX6" fmla="*/ 575185 w 578247"/>
                      <a:gd name="connsiteY6" fmla="*/ 373786 h 373923"/>
                      <a:gd name="connsiteX7" fmla="*/ 540260 w 578247"/>
                      <a:gd name="connsiteY7" fmla="*/ 262661 h 373923"/>
                      <a:gd name="connsiteX8" fmla="*/ 375160 w 578247"/>
                      <a:gd name="connsiteY8" fmla="*/ 116611 h 373923"/>
                      <a:gd name="connsiteX9" fmla="*/ 429135 w 578247"/>
                      <a:gd name="connsiteY9" fmla="*/ 148361 h 373923"/>
                      <a:gd name="connsiteX10" fmla="*/ 187835 w 578247"/>
                      <a:gd name="connsiteY10" fmla="*/ 30886 h 373923"/>
                      <a:gd name="connsiteX11" fmla="*/ 510 w 578247"/>
                      <a:gd name="connsiteY11" fmla="*/ 2311 h 3739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578247" h="373923">
                        <a:moveTo>
                          <a:pt x="510" y="2311"/>
                        </a:moveTo>
                        <a:cubicBezTo>
                          <a:pt x="10035" y="10248"/>
                          <a:pt x="174606" y="46232"/>
                          <a:pt x="244985" y="78511"/>
                        </a:cubicBezTo>
                        <a:cubicBezTo>
                          <a:pt x="315364" y="110790"/>
                          <a:pt x="395268" y="180640"/>
                          <a:pt x="422785" y="195986"/>
                        </a:cubicBezTo>
                        <a:cubicBezTo>
                          <a:pt x="450302" y="211332"/>
                          <a:pt x="399502" y="158944"/>
                          <a:pt x="410085" y="170586"/>
                        </a:cubicBezTo>
                        <a:cubicBezTo>
                          <a:pt x="420668" y="182228"/>
                          <a:pt x="473585" y="254194"/>
                          <a:pt x="486285" y="265836"/>
                        </a:cubicBezTo>
                        <a:cubicBezTo>
                          <a:pt x="498985" y="277478"/>
                          <a:pt x="471468" y="222444"/>
                          <a:pt x="486285" y="240436"/>
                        </a:cubicBezTo>
                        <a:cubicBezTo>
                          <a:pt x="501102" y="258428"/>
                          <a:pt x="566189" y="370082"/>
                          <a:pt x="575185" y="373786"/>
                        </a:cubicBezTo>
                        <a:cubicBezTo>
                          <a:pt x="584181" y="377490"/>
                          <a:pt x="573597" y="305523"/>
                          <a:pt x="540260" y="262661"/>
                        </a:cubicBezTo>
                        <a:cubicBezTo>
                          <a:pt x="506923" y="219799"/>
                          <a:pt x="393681" y="135661"/>
                          <a:pt x="375160" y="116611"/>
                        </a:cubicBezTo>
                        <a:cubicBezTo>
                          <a:pt x="356639" y="97561"/>
                          <a:pt x="460356" y="162649"/>
                          <a:pt x="429135" y="148361"/>
                        </a:cubicBezTo>
                        <a:cubicBezTo>
                          <a:pt x="397914" y="134074"/>
                          <a:pt x="258743" y="54169"/>
                          <a:pt x="187835" y="30886"/>
                        </a:cubicBezTo>
                        <a:cubicBezTo>
                          <a:pt x="116927" y="7603"/>
                          <a:pt x="-9015" y="-5626"/>
                          <a:pt x="510" y="231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65" name="フリーフォーム 64">
                    <a:extLst>
                      <a:ext uri="{FF2B5EF4-FFF2-40B4-BE49-F238E27FC236}">
                        <a16:creationId xmlns:a16="http://schemas.microsoft.com/office/drawing/2014/main" id="{23E466F3-84A7-9A96-352F-2000F54924EE}"/>
                      </a:ext>
                    </a:extLst>
                  </p:cNvPr>
                  <p:cNvSpPr/>
                  <p:nvPr/>
                </p:nvSpPr>
                <p:spPr>
                  <a:xfrm>
                    <a:off x="4928183" y="2676428"/>
                    <a:ext cx="148776" cy="859611"/>
                  </a:xfrm>
                  <a:custGeom>
                    <a:avLst/>
                    <a:gdLst>
                      <a:gd name="connsiteX0" fmla="*/ 47042 w 148776"/>
                      <a:gd name="connsiteY0" fmla="*/ 97 h 859611"/>
                      <a:gd name="connsiteX1" fmla="*/ 91492 w 148776"/>
                      <a:gd name="connsiteY1" fmla="*/ 168372 h 859611"/>
                      <a:gd name="connsiteX2" fmla="*/ 72442 w 148776"/>
                      <a:gd name="connsiteY2" fmla="*/ 406497 h 859611"/>
                      <a:gd name="connsiteX3" fmla="*/ 81967 w 148776"/>
                      <a:gd name="connsiteY3" fmla="*/ 368397 h 859611"/>
                      <a:gd name="connsiteX4" fmla="*/ 66092 w 148776"/>
                      <a:gd name="connsiteY4" fmla="*/ 587472 h 859611"/>
                      <a:gd name="connsiteX5" fmla="*/ 72442 w 148776"/>
                      <a:gd name="connsiteY5" fmla="*/ 527147 h 859611"/>
                      <a:gd name="connsiteX6" fmla="*/ 2592 w 148776"/>
                      <a:gd name="connsiteY6" fmla="*/ 850997 h 859611"/>
                      <a:gd name="connsiteX7" fmla="*/ 27992 w 148776"/>
                      <a:gd name="connsiteY7" fmla="*/ 733522 h 859611"/>
                      <a:gd name="connsiteX8" fmla="*/ 148642 w 148776"/>
                      <a:gd name="connsiteY8" fmla="*/ 387447 h 859611"/>
                      <a:gd name="connsiteX9" fmla="*/ 53392 w 148776"/>
                      <a:gd name="connsiteY9" fmla="*/ 755747 h 859611"/>
                      <a:gd name="connsiteX10" fmla="*/ 135942 w 148776"/>
                      <a:gd name="connsiteY10" fmla="*/ 457297 h 859611"/>
                      <a:gd name="connsiteX11" fmla="*/ 97842 w 148776"/>
                      <a:gd name="connsiteY11" fmla="*/ 79472 h 859611"/>
                      <a:gd name="connsiteX12" fmla="*/ 126417 w 148776"/>
                      <a:gd name="connsiteY12" fmla="*/ 142972 h 859611"/>
                      <a:gd name="connsiteX13" fmla="*/ 47042 w 148776"/>
                      <a:gd name="connsiteY13" fmla="*/ 97 h 8596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48776" h="859611">
                        <a:moveTo>
                          <a:pt x="47042" y="97"/>
                        </a:moveTo>
                        <a:cubicBezTo>
                          <a:pt x="41221" y="4330"/>
                          <a:pt x="87259" y="100639"/>
                          <a:pt x="91492" y="168372"/>
                        </a:cubicBezTo>
                        <a:cubicBezTo>
                          <a:pt x="95725" y="236105"/>
                          <a:pt x="74029" y="373160"/>
                          <a:pt x="72442" y="406497"/>
                        </a:cubicBezTo>
                        <a:cubicBezTo>
                          <a:pt x="70855" y="439834"/>
                          <a:pt x="83025" y="338235"/>
                          <a:pt x="81967" y="368397"/>
                        </a:cubicBezTo>
                        <a:cubicBezTo>
                          <a:pt x="80909" y="398559"/>
                          <a:pt x="67680" y="561014"/>
                          <a:pt x="66092" y="587472"/>
                        </a:cubicBezTo>
                        <a:cubicBezTo>
                          <a:pt x="64505" y="613930"/>
                          <a:pt x="83025" y="483226"/>
                          <a:pt x="72442" y="527147"/>
                        </a:cubicBezTo>
                        <a:cubicBezTo>
                          <a:pt x="61859" y="571068"/>
                          <a:pt x="10000" y="816601"/>
                          <a:pt x="2592" y="850997"/>
                        </a:cubicBezTo>
                        <a:cubicBezTo>
                          <a:pt x="-4816" y="885393"/>
                          <a:pt x="3650" y="810780"/>
                          <a:pt x="27992" y="733522"/>
                        </a:cubicBezTo>
                        <a:cubicBezTo>
                          <a:pt x="52334" y="656264"/>
                          <a:pt x="144409" y="383743"/>
                          <a:pt x="148642" y="387447"/>
                        </a:cubicBezTo>
                        <a:cubicBezTo>
                          <a:pt x="152875" y="391151"/>
                          <a:pt x="55509" y="744105"/>
                          <a:pt x="53392" y="755747"/>
                        </a:cubicBezTo>
                        <a:cubicBezTo>
                          <a:pt x="51275" y="767389"/>
                          <a:pt x="128534" y="570009"/>
                          <a:pt x="135942" y="457297"/>
                        </a:cubicBezTo>
                        <a:cubicBezTo>
                          <a:pt x="143350" y="344585"/>
                          <a:pt x="99429" y="131859"/>
                          <a:pt x="97842" y="79472"/>
                        </a:cubicBezTo>
                        <a:cubicBezTo>
                          <a:pt x="96255" y="27085"/>
                          <a:pt x="132767" y="155672"/>
                          <a:pt x="126417" y="142972"/>
                        </a:cubicBezTo>
                        <a:cubicBezTo>
                          <a:pt x="120067" y="130272"/>
                          <a:pt x="52863" y="-4136"/>
                          <a:pt x="47042" y="9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66" name="フリーフォーム 65">
                    <a:extLst>
                      <a:ext uri="{FF2B5EF4-FFF2-40B4-BE49-F238E27FC236}">
                        <a16:creationId xmlns:a16="http://schemas.microsoft.com/office/drawing/2014/main" id="{26E40E14-5530-7664-E88D-D1A07530AADC}"/>
                      </a:ext>
                    </a:extLst>
                  </p:cNvPr>
                  <p:cNvSpPr/>
                  <p:nvPr/>
                </p:nvSpPr>
                <p:spPr>
                  <a:xfrm>
                    <a:off x="4744794" y="3291350"/>
                    <a:ext cx="243318" cy="577102"/>
                  </a:xfrm>
                  <a:custGeom>
                    <a:avLst/>
                    <a:gdLst>
                      <a:gd name="connsiteX0" fmla="*/ 239956 w 243318"/>
                      <a:gd name="connsiteY0" fmla="*/ 1125 h 577102"/>
                      <a:gd name="connsiteX1" fmla="*/ 160581 w 243318"/>
                      <a:gd name="connsiteY1" fmla="*/ 261475 h 577102"/>
                      <a:gd name="connsiteX2" fmla="*/ 8181 w 243318"/>
                      <a:gd name="connsiteY2" fmla="*/ 563100 h 577102"/>
                      <a:gd name="connsiteX3" fmla="*/ 36756 w 243318"/>
                      <a:gd name="connsiteY3" fmla="*/ 505950 h 577102"/>
                      <a:gd name="connsiteX4" fmla="*/ 173281 w 243318"/>
                      <a:gd name="connsiteY4" fmla="*/ 318625 h 577102"/>
                      <a:gd name="connsiteX5" fmla="*/ 170106 w 243318"/>
                      <a:gd name="connsiteY5" fmla="*/ 337675 h 577102"/>
                      <a:gd name="connsiteX6" fmla="*/ 224081 w 243318"/>
                      <a:gd name="connsiteY6" fmla="*/ 172575 h 577102"/>
                      <a:gd name="connsiteX7" fmla="*/ 239956 w 243318"/>
                      <a:gd name="connsiteY7" fmla="*/ 1125 h 5771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43318" h="577102">
                        <a:moveTo>
                          <a:pt x="239956" y="1125"/>
                        </a:moveTo>
                        <a:cubicBezTo>
                          <a:pt x="229373" y="15942"/>
                          <a:pt x="199210" y="167813"/>
                          <a:pt x="160581" y="261475"/>
                        </a:cubicBezTo>
                        <a:cubicBezTo>
                          <a:pt x="121952" y="355137"/>
                          <a:pt x="28818" y="522354"/>
                          <a:pt x="8181" y="563100"/>
                        </a:cubicBezTo>
                        <a:cubicBezTo>
                          <a:pt x="-12456" y="603846"/>
                          <a:pt x="9239" y="546696"/>
                          <a:pt x="36756" y="505950"/>
                        </a:cubicBezTo>
                        <a:cubicBezTo>
                          <a:pt x="64273" y="465204"/>
                          <a:pt x="173281" y="318625"/>
                          <a:pt x="173281" y="318625"/>
                        </a:cubicBezTo>
                        <a:cubicBezTo>
                          <a:pt x="195506" y="290579"/>
                          <a:pt x="161639" y="362017"/>
                          <a:pt x="170106" y="337675"/>
                        </a:cubicBezTo>
                        <a:cubicBezTo>
                          <a:pt x="178573" y="313333"/>
                          <a:pt x="214556" y="223375"/>
                          <a:pt x="224081" y="172575"/>
                        </a:cubicBezTo>
                        <a:cubicBezTo>
                          <a:pt x="233606" y="121775"/>
                          <a:pt x="250539" y="-13692"/>
                          <a:pt x="239956" y="112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67" name="フリーフォーム 66">
                    <a:extLst>
                      <a:ext uri="{FF2B5EF4-FFF2-40B4-BE49-F238E27FC236}">
                        <a16:creationId xmlns:a16="http://schemas.microsoft.com/office/drawing/2014/main" id="{9EC44F44-517D-4BE0-5204-A749A700D5FB}"/>
                      </a:ext>
                    </a:extLst>
                  </p:cNvPr>
                  <p:cNvSpPr/>
                  <p:nvPr/>
                </p:nvSpPr>
                <p:spPr>
                  <a:xfrm>
                    <a:off x="4247568" y="3657156"/>
                    <a:ext cx="659033" cy="664732"/>
                  </a:xfrm>
                  <a:custGeom>
                    <a:avLst/>
                    <a:gdLst>
                      <a:gd name="connsiteX0" fmla="*/ 657807 w 659033"/>
                      <a:gd name="connsiteY0" fmla="*/ 444 h 664732"/>
                      <a:gd name="connsiteX1" fmla="*/ 483182 w 659033"/>
                      <a:gd name="connsiteY1" fmla="*/ 238569 h 664732"/>
                      <a:gd name="connsiteX2" fmla="*/ 206957 w 659033"/>
                      <a:gd name="connsiteY2" fmla="*/ 511619 h 664732"/>
                      <a:gd name="connsiteX3" fmla="*/ 292682 w 659033"/>
                      <a:gd name="connsiteY3" fmla="*/ 448119 h 664732"/>
                      <a:gd name="connsiteX4" fmla="*/ 582 w 659033"/>
                      <a:gd name="connsiteY4" fmla="*/ 664019 h 664732"/>
                      <a:gd name="connsiteX5" fmla="*/ 381582 w 659033"/>
                      <a:gd name="connsiteY5" fmla="*/ 362394 h 664732"/>
                      <a:gd name="connsiteX6" fmla="*/ 102182 w 659033"/>
                      <a:gd name="connsiteY6" fmla="*/ 549719 h 664732"/>
                      <a:gd name="connsiteX7" fmla="*/ 464132 w 659033"/>
                      <a:gd name="connsiteY7" fmla="*/ 232219 h 664732"/>
                      <a:gd name="connsiteX8" fmla="*/ 397457 w 659033"/>
                      <a:gd name="connsiteY8" fmla="*/ 298894 h 664732"/>
                      <a:gd name="connsiteX9" fmla="*/ 657807 w 659033"/>
                      <a:gd name="connsiteY9" fmla="*/ 444 h 6647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659033" h="664732">
                        <a:moveTo>
                          <a:pt x="657807" y="444"/>
                        </a:moveTo>
                        <a:cubicBezTo>
                          <a:pt x="672094" y="-9610"/>
                          <a:pt x="558324" y="153373"/>
                          <a:pt x="483182" y="238569"/>
                        </a:cubicBezTo>
                        <a:cubicBezTo>
                          <a:pt x="408040" y="323765"/>
                          <a:pt x="238707" y="476694"/>
                          <a:pt x="206957" y="511619"/>
                        </a:cubicBezTo>
                        <a:cubicBezTo>
                          <a:pt x="175207" y="546544"/>
                          <a:pt x="292682" y="448119"/>
                          <a:pt x="292682" y="448119"/>
                        </a:cubicBezTo>
                        <a:cubicBezTo>
                          <a:pt x="258286" y="473519"/>
                          <a:pt x="-14235" y="678306"/>
                          <a:pt x="582" y="664019"/>
                        </a:cubicBezTo>
                        <a:cubicBezTo>
                          <a:pt x="15399" y="649732"/>
                          <a:pt x="364649" y="381444"/>
                          <a:pt x="381582" y="362394"/>
                        </a:cubicBezTo>
                        <a:cubicBezTo>
                          <a:pt x="398515" y="343344"/>
                          <a:pt x="88424" y="571415"/>
                          <a:pt x="102182" y="549719"/>
                        </a:cubicBezTo>
                        <a:cubicBezTo>
                          <a:pt x="115940" y="528023"/>
                          <a:pt x="414919" y="274023"/>
                          <a:pt x="464132" y="232219"/>
                        </a:cubicBezTo>
                        <a:cubicBezTo>
                          <a:pt x="513344" y="190415"/>
                          <a:pt x="367295" y="338052"/>
                          <a:pt x="397457" y="298894"/>
                        </a:cubicBezTo>
                        <a:cubicBezTo>
                          <a:pt x="427619" y="259736"/>
                          <a:pt x="643520" y="10498"/>
                          <a:pt x="657807" y="44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68" name="フリーフォーム 67">
                    <a:extLst>
                      <a:ext uri="{FF2B5EF4-FFF2-40B4-BE49-F238E27FC236}">
                        <a16:creationId xmlns:a16="http://schemas.microsoft.com/office/drawing/2014/main" id="{A5CCC9B7-EEE7-34C4-AC54-A2701899B7A3}"/>
                      </a:ext>
                    </a:extLst>
                  </p:cNvPr>
                  <p:cNvSpPr/>
                  <p:nvPr/>
                </p:nvSpPr>
                <p:spPr>
                  <a:xfrm>
                    <a:off x="3159330" y="4177979"/>
                    <a:ext cx="1282169" cy="307411"/>
                  </a:xfrm>
                  <a:custGeom>
                    <a:avLst/>
                    <a:gdLst>
                      <a:gd name="connsiteX0" fmla="*/ 2970 w 1282169"/>
                      <a:gd name="connsiteY0" fmla="*/ 193996 h 307411"/>
                      <a:gd name="connsiteX1" fmla="*/ 222045 w 1282169"/>
                      <a:gd name="connsiteY1" fmla="*/ 247971 h 307411"/>
                      <a:gd name="connsiteX2" fmla="*/ 574470 w 1282169"/>
                      <a:gd name="connsiteY2" fmla="*/ 260671 h 307411"/>
                      <a:gd name="connsiteX3" fmla="*/ 558595 w 1282169"/>
                      <a:gd name="connsiteY3" fmla="*/ 263846 h 307411"/>
                      <a:gd name="connsiteX4" fmla="*/ 784020 w 1282169"/>
                      <a:gd name="connsiteY4" fmla="*/ 213046 h 307411"/>
                      <a:gd name="connsiteX5" fmla="*/ 726870 w 1282169"/>
                      <a:gd name="connsiteY5" fmla="*/ 238446 h 307411"/>
                      <a:gd name="connsiteX6" fmla="*/ 958645 w 1282169"/>
                      <a:gd name="connsiteY6" fmla="*/ 149546 h 307411"/>
                      <a:gd name="connsiteX7" fmla="*/ 901495 w 1282169"/>
                      <a:gd name="connsiteY7" fmla="*/ 184471 h 307411"/>
                      <a:gd name="connsiteX8" fmla="*/ 1279320 w 1282169"/>
                      <a:gd name="connsiteY8" fmla="*/ 321 h 307411"/>
                      <a:gd name="connsiteX9" fmla="*/ 1057070 w 1282169"/>
                      <a:gd name="connsiteY9" fmla="*/ 143196 h 307411"/>
                      <a:gd name="connsiteX10" fmla="*/ 733220 w 1282169"/>
                      <a:gd name="connsiteY10" fmla="*/ 267021 h 307411"/>
                      <a:gd name="connsiteX11" fmla="*/ 345870 w 1282169"/>
                      <a:gd name="connsiteY11" fmla="*/ 282896 h 307411"/>
                      <a:gd name="connsiteX12" fmla="*/ 377620 w 1282169"/>
                      <a:gd name="connsiteY12" fmla="*/ 305121 h 307411"/>
                      <a:gd name="connsiteX13" fmla="*/ 2970 w 1282169"/>
                      <a:gd name="connsiteY13" fmla="*/ 193996 h 3074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282169" h="307411">
                        <a:moveTo>
                          <a:pt x="2970" y="193996"/>
                        </a:moveTo>
                        <a:cubicBezTo>
                          <a:pt x="-22959" y="184471"/>
                          <a:pt x="126795" y="236859"/>
                          <a:pt x="222045" y="247971"/>
                        </a:cubicBezTo>
                        <a:cubicBezTo>
                          <a:pt x="317295" y="259083"/>
                          <a:pt x="574470" y="260671"/>
                          <a:pt x="574470" y="260671"/>
                        </a:cubicBezTo>
                        <a:cubicBezTo>
                          <a:pt x="630562" y="263317"/>
                          <a:pt x="558595" y="263846"/>
                          <a:pt x="558595" y="263846"/>
                        </a:cubicBezTo>
                        <a:cubicBezTo>
                          <a:pt x="593520" y="255909"/>
                          <a:pt x="755974" y="217279"/>
                          <a:pt x="784020" y="213046"/>
                        </a:cubicBezTo>
                        <a:cubicBezTo>
                          <a:pt x="812066" y="208813"/>
                          <a:pt x="697766" y="249029"/>
                          <a:pt x="726870" y="238446"/>
                        </a:cubicBezTo>
                        <a:cubicBezTo>
                          <a:pt x="755974" y="227863"/>
                          <a:pt x="929541" y="158542"/>
                          <a:pt x="958645" y="149546"/>
                        </a:cubicBezTo>
                        <a:cubicBezTo>
                          <a:pt x="987749" y="140550"/>
                          <a:pt x="848049" y="209342"/>
                          <a:pt x="901495" y="184471"/>
                        </a:cubicBezTo>
                        <a:cubicBezTo>
                          <a:pt x="954941" y="159600"/>
                          <a:pt x="1253391" y="7200"/>
                          <a:pt x="1279320" y="321"/>
                        </a:cubicBezTo>
                        <a:cubicBezTo>
                          <a:pt x="1305249" y="-6558"/>
                          <a:pt x="1148087" y="98746"/>
                          <a:pt x="1057070" y="143196"/>
                        </a:cubicBezTo>
                        <a:cubicBezTo>
                          <a:pt x="966053" y="187646"/>
                          <a:pt x="851753" y="243738"/>
                          <a:pt x="733220" y="267021"/>
                        </a:cubicBezTo>
                        <a:cubicBezTo>
                          <a:pt x="614687" y="290304"/>
                          <a:pt x="405137" y="276546"/>
                          <a:pt x="345870" y="282896"/>
                        </a:cubicBezTo>
                        <a:cubicBezTo>
                          <a:pt x="286603" y="289246"/>
                          <a:pt x="433183" y="315175"/>
                          <a:pt x="377620" y="305121"/>
                        </a:cubicBezTo>
                        <a:cubicBezTo>
                          <a:pt x="322058" y="295067"/>
                          <a:pt x="28899" y="203521"/>
                          <a:pt x="2970" y="19399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69" name="フリーフォーム 68">
                    <a:extLst>
                      <a:ext uri="{FF2B5EF4-FFF2-40B4-BE49-F238E27FC236}">
                        <a16:creationId xmlns:a16="http://schemas.microsoft.com/office/drawing/2014/main" id="{720A41E5-0E5C-F8D9-B030-058A168B7713}"/>
                      </a:ext>
                    </a:extLst>
                  </p:cNvPr>
                  <p:cNvSpPr/>
                  <p:nvPr/>
                </p:nvSpPr>
                <p:spPr>
                  <a:xfrm>
                    <a:off x="2289175" y="3310597"/>
                    <a:ext cx="349878" cy="668804"/>
                  </a:xfrm>
                  <a:custGeom>
                    <a:avLst/>
                    <a:gdLst>
                      <a:gd name="connsiteX0" fmla="*/ 47625 w 349878"/>
                      <a:gd name="connsiteY0" fmla="*/ 928 h 668804"/>
                      <a:gd name="connsiteX1" fmla="*/ 34925 w 349878"/>
                      <a:gd name="connsiteY1" fmla="*/ 254928 h 668804"/>
                      <a:gd name="connsiteX2" fmla="*/ 31750 w 349878"/>
                      <a:gd name="connsiteY2" fmla="*/ 337478 h 668804"/>
                      <a:gd name="connsiteX3" fmla="*/ 63500 w 349878"/>
                      <a:gd name="connsiteY3" fmla="*/ 388278 h 668804"/>
                      <a:gd name="connsiteX4" fmla="*/ 53975 w 349878"/>
                      <a:gd name="connsiteY4" fmla="*/ 362878 h 668804"/>
                      <a:gd name="connsiteX5" fmla="*/ 266700 w 349878"/>
                      <a:gd name="connsiteY5" fmla="*/ 562903 h 668804"/>
                      <a:gd name="connsiteX6" fmla="*/ 349250 w 349878"/>
                      <a:gd name="connsiteY6" fmla="*/ 667678 h 668804"/>
                      <a:gd name="connsiteX7" fmla="*/ 292100 w 349878"/>
                      <a:gd name="connsiteY7" fmla="*/ 607353 h 668804"/>
                      <a:gd name="connsiteX8" fmla="*/ 82550 w 349878"/>
                      <a:gd name="connsiteY8" fmla="*/ 442253 h 668804"/>
                      <a:gd name="connsiteX9" fmla="*/ 6350 w 349878"/>
                      <a:gd name="connsiteY9" fmla="*/ 321603 h 668804"/>
                      <a:gd name="connsiteX10" fmla="*/ 6350 w 349878"/>
                      <a:gd name="connsiteY10" fmla="*/ 356528 h 668804"/>
                      <a:gd name="connsiteX11" fmla="*/ 0 w 349878"/>
                      <a:gd name="connsiteY11" fmla="*/ 83478 h 668804"/>
                      <a:gd name="connsiteX12" fmla="*/ 6350 w 349878"/>
                      <a:gd name="connsiteY12" fmla="*/ 166028 h 668804"/>
                      <a:gd name="connsiteX13" fmla="*/ 47625 w 349878"/>
                      <a:gd name="connsiteY13" fmla="*/ 928 h 6688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349878" h="668804">
                        <a:moveTo>
                          <a:pt x="47625" y="928"/>
                        </a:moveTo>
                        <a:cubicBezTo>
                          <a:pt x="52388" y="15745"/>
                          <a:pt x="37571" y="198836"/>
                          <a:pt x="34925" y="254928"/>
                        </a:cubicBezTo>
                        <a:cubicBezTo>
                          <a:pt x="32279" y="311020"/>
                          <a:pt x="26987" y="315253"/>
                          <a:pt x="31750" y="337478"/>
                        </a:cubicBezTo>
                        <a:cubicBezTo>
                          <a:pt x="36512" y="359703"/>
                          <a:pt x="59796" y="384045"/>
                          <a:pt x="63500" y="388278"/>
                        </a:cubicBezTo>
                        <a:cubicBezTo>
                          <a:pt x="67204" y="392511"/>
                          <a:pt x="20108" y="333774"/>
                          <a:pt x="53975" y="362878"/>
                        </a:cubicBezTo>
                        <a:cubicBezTo>
                          <a:pt x="87842" y="391982"/>
                          <a:pt x="217488" y="512103"/>
                          <a:pt x="266700" y="562903"/>
                        </a:cubicBezTo>
                        <a:cubicBezTo>
                          <a:pt x="315913" y="613703"/>
                          <a:pt x="345017" y="660270"/>
                          <a:pt x="349250" y="667678"/>
                        </a:cubicBezTo>
                        <a:cubicBezTo>
                          <a:pt x="353483" y="675086"/>
                          <a:pt x="336550" y="644924"/>
                          <a:pt x="292100" y="607353"/>
                        </a:cubicBezTo>
                        <a:cubicBezTo>
                          <a:pt x="247650" y="569782"/>
                          <a:pt x="130175" y="489878"/>
                          <a:pt x="82550" y="442253"/>
                        </a:cubicBezTo>
                        <a:cubicBezTo>
                          <a:pt x="34925" y="394628"/>
                          <a:pt x="19050" y="335891"/>
                          <a:pt x="6350" y="321603"/>
                        </a:cubicBezTo>
                        <a:cubicBezTo>
                          <a:pt x="-6350" y="307316"/>
                          <a:pt x="7408" y="396215"/>
                          <a:pt x="6350" y="356528"/>
                        </a:cubicBezTo>
                        <a:cubicBezTo>
                          <a:pt x="5292" y="316841"/>
                          <a:pt x="0" y="115228"/>
                          <a:pt x="0" y="83478"/>
                        </a:cubicBezTo>
                        <a:cubicBezTo>
                          <a:pt x="0" y="51728"/>
                          <a:pt x="5292" y="178728"/>
                          <a:pt x="6350" y="166028"/>
                        </a:cubicBezTo>
                        <a:cubicBezTo>
                          <a:pt x="7408" y="153328"/>
                          <a:pt x="42862" y="-13889"/>
                          <a:pt x="47625" y="92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sp>
              <p:nvSpPr>
                <p:cNvPr id="72" name="フリーフォーム 71">
                  <a:extLst>
                    <a:ext uri="{FF2B5EF4-FFF2-40B4-BE49-F238E27FC236}">
                      <a16:creationId xmlns:a16="http://schemas.microsoft.com/office/drawing/2014/main" id="{C61AEED8-70F2-A800-6ACB-EC57FD3D5BA2}"/>
                    </a:ext>
                  </a:extLst>
                </p:cNvPr>
                <p:cNvSpPr/>
                <p:nvPr/>
              </p:nvSpPr>
              <p:spPr>
                <a:xfrm>
                  <a:off x="4138652" y="3343335"/>
                  <a:ext cx="1011099" cy="1231922"/>
                </a:xfrm>
                <a:custGeom>
                  <a:avLst/>
                  <a:gdLst>
                    <a:gd name="connsiteX0" fmla="*/ 875137 w 1011099"/>
                    <a:gd name="connsiteY0" fmla="*/ 108782 h 1231922"/>
                    <a:gd name="connsiteX1" fmla="*/ 957330 w 1011099"/>
                    <a:gd name="connsiteY1" fmla="*/ 119056 h 1231922"/>
                    <a:gd name="connsiteX2" fmla="*/ 279236 w 1011099"/>
                    <a:gd name="connsiteY2" fmla="*/ 992359 h 1231922"/>
                    <a:gd name="connsiteX3" fmla="*/ 12108 w 1011099"/>
                    <a:gd name="connsiteY3" fmla="*/ 1228665 h 1231922"/>
                    <a:gd name="connsiteX4" fmla="*/ 135397 w 1011099"/>
                    <a:gd name="connsiteY4" fmla="*/ 1054004 h 1231922"/>
                    <a:gd name="connsiteX5" fmla="*/ 875137 w 1011099"/>
                    <a:gd name="connsiteY5" fmla="*/ 108782 h 12319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11099" h="1231922">
                      <a:moveTo>
                        <a:pt x="875137" y="108782"/>
                      </a:moveTo>
                      <a:cubicBezTo>
                        <a:pt x="1012126" y="-47043"/>
                        <a:pt x="1056647" y="-28207"/>
                        <a:pt x="957330" y="119056"/>
                      </a:cubicBezTo>
                      <a:cubicBezTo>
                        <a:pt x="858013" y="266319"/>
                        <a:pt x="436773" y="807424"/>
                        <a:pt x="279236" y="992359"/>
                      </a:cubicBezTo>
                      <a:cubicBezTo>
                        <a:pt x="121699" y="1177294"/>
                        <a:pt x="36081" y="1218391"/>
                        <a:pt x="12108" y="1228665"/>
                      </a:cubicBezTo>
                      <a:cubicBezTo>
                        <a:pt x="-11865" y="1238939"/>
                        <a:pt x="-13578" y="1235514"/>
                        <a:pt x="135397" y="1054004"/>
                      </a:cubicBezTo>
                      <a:cubicBezTo>
                        <a:pt x="284372" y="872494"/>
                        <a:pt x="738148" y="264607"/>
                        <a:pt x="875137" y="10878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3" name="フリーフォーム 72">
                  <a:extLst>
                    <a:ext uri="{FF2B5EF4-FFF2-40B4-BE49-F238E27FC236}">
                      <a16:creationId xmlns:a16="http://schemas.microsoft.com/office/drawing/2014/main" id="{80F4A7D4-3014-6E92-9D3A-A7F66D516A03}"/>
                    </a:ext>
                  </a:extLst>
                </p:cNvPr>
                <p:cNvSpPr/>
                <p:nvPr/>
              </p:nvSpPr>
              <p:spPr>
                <a:xfrm>
                  <a:off x="4189693" y="4516124"/>
                  <a:ext cx="706887" cy="148364"/>
                </a:xfrm>
                <a:custGeom>
                  <a:avLst/>
                  <a:gdLst>
                    <a:gd name="connsiteX0" fmla="*/ 2163 w 706887"/>
                    <a:gd name="connsiteY0" fmla="*/ 4505 h 148364"/>
                    <a:gd name="connsiteX1" fmla="*/ 361759 w 706887"/>
                    <a:gd name="connsiteY1" fmla="*/ 14779 h 148364"/>
                    <a:gd name="connsiteX2" fmla="*/ 700806 w 706887"/>
                    <a:gd name="connsiteY2" fmla="*/ 148343 h 148364"/>
                    <a:gd name="connsiteX3" fmla="*/ 536419 w 706887"/>
                    <a:gd name="connsiteY3" fmla="*/ 25054 h 148364"/>
                    <a:gd name="connsiteX4" fmla="*/ 2163 w 706887"/>
                    <a:gd name="connsiteY4" fmla="*/ 4505 h 1483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06887" h="148364">
                      <a:moveTo>
                        <a:pt x="2163" y="4505"/>
                      </a:moveTo>
                      <a:cubicBezTo>
                        <a:pt x="-26947" y="2793"/>
                        <a:pt x="245319" y="-9194"/>
                        <a:pt x="361759" y="14779"/>
                      </a:cubicBezTo>
                      <a:cubicBezTo>
                        <a:pt x="478199" y="38752"/>
                        <a:pt x="671696" y="146631"/>
                        <a:pt x="700806" y="148343"/>
                      </a:cubicBezTo>
                      <a:cubicBezTo>
                        <a:pt x="729916" y="150055"/>
                        <a:pt x="651147" y="49027"/>
                        <a:pt x="536419" y="25054"/>
                      </a:cubicBezTo>
                      <a:cubicBezTo>
                        <a:pt x="421691" y="1081"/>
                        <a:pt x="31273" y="6217"/>
                        <a:pt x="2163" y="450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4" name="フリーフォーム 73">
                  <a:extLst>
                    <a:ext uri="{FF2B5EF4-FFF2-40B4-BE49-F238E27FC236}">
                      <a16:creationId xmlns:a16="http://schemas.microsoft.com/office/drawing/2014/main" id="{72C8761E-EBE1-A90E-9944-46E947AF14EE}"/>
                    </a:ext>
                  </a:extLst>
                </p:cNvPr>
                <p:cNvSpPr/>
                <p:nvPr/>
              </p:nvSpPr>
              <p:spPr>
                <a:xfrm>
                  <a:off x="4859162" y="3479263"/>
                  <a:ext cx="166225" cy="1124776"/>
                </a:xfrm>
                <a:custGeom>
                  <a:avLst/>
                  <a:gdLst>
                    <a:gd name="connsiteX0" fmla="*/ 154627 w 166225"/>
                    <a:gd name="connsiteY0" fmla="*/ 3676 h 1124776"/>
                    <a:gd name="connsiteX1" fmla="*/ 113530 w 166225"/>
                    <a:gd name="connsiteY1" fmla="*/ 342724 h 1124776"/>
                    <a:gd name="connsiteX2" fmla="*/ 62159 w 166225"/>
                    <a:gd name="connsiteY2" fmla="*/ 835883 h 1124776"/>
                    <a:gd name="connsiteX3" fmla="*/ 103256 w 166225"/>
                    <a:gd name="connsiteY3" fmla="*/ 712593 h 1124776"/>
                    <a:gd name="connsiteX4" fmla="*/ 514 w 166225"/>
                    <a:gd name="connsiteY4" fmla="*/ 1123559 h 1124776"/>
                    <a:gd name="connsiteX5" fmla="*/ 154627 w 166225"/>
                    <a:gd name="connsiteY5" fmla="*/ 558481 h 1124776"/>
                    <a:gd name="connsiteX6" fmla="*/ 154627 w 166225"/>
                    <a:gd name="connsiteY6" fmla="*/ 3676 h 11247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66225" h="1124776">
                      <a:moveTo>
                        <a:pt x="154627" y="3676"/>
                      </a:moveTo>
                      <a:cubicBezTo>
                        <a:pt x="147777" y="-32284"/>
                        <a:pt x="128941" y="204023"/>
                        <a:pt x="113530" y="342724"/>
                      </a:cubicBezTo>
                      <a:cubicBezTo>
                        <a:pt x="98119" y="481425"/>
                        <a:pt x="63871" y="774238"/>
                        <a:pt x="62159" y="835883"/>
                      </a:cubicBezTo>
                      <a:cubicBezTo>
                        <a:pt x="60447" y="897528"/>
                        <a:pt x="113530" y="664647"/>
                        <a:pt x="103256" y="712593"/>
                      </a:cubicBezTo>
                      <a:cubicBezTo>
                        <a:pt x="92982" y="760539"/>
                        <a:pt x="-8048" y="1149244"/>
                        <a:pt x="514" y="1123559"/>
                      </a:cubicBezTo>
                      <a:cubicBezTo>
                        <a:pt x="9076" y="1097874"/>
                        <a:pt x="132366" y="751977"/>
                        <a:pt x="154627" y="558481"/>
                      </a:cubicBezTo>
                      <a:cubicBezTo>
                        <a:pt x="176888" y="364985"/>
                        <a:pt x="161477" y="39636"/>
                        <a:pt x="154627" y="367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5" name="フリーフォーム 74">
                  <a:extLst>
                    <a:ext uri="{FF2B5EF4-FFF2-40B4-BE49-F238E27FC236}">
                      <a16:creationId xmlns:a16="http://schemas.microsoft.com/office/drawing/2014/main" id="{444E541D-4B7E-B135-B936-9EAFEC4DB8D9}"/>
                    </a:ext>
                  </a:extLst>
                </p:cNvPr>
                <p:cNvSpPr/>
                <p:nvPr/>
              </p:nvSpPr>
              <p:spPr>
                <a:xfrm>
                  <a:off x="2276640" y="3625915"/>
                  <a:ext cx="304572" cy="340579"/>
                </a:xfrm>
                <a:custGeom>
                  <a:avLst/>
                  <a:gdLst>
                    <a:gd name="connsiteX0" fmla="*/ 4223 w 304572"/>
                    <a:gd name="connsiteY0" fmla="*/ 863 h 340579"/>
                    <a:gd name="connsiteX1" fmla="*/ 302173 w 304572"/>
                    <a:gd name="connsiteY1" fmla="*/ 329636 h 340579"/>
                    <a:gd name="connsiteX2" fmla="*/ 137787 w 304572"/>
                    <a:gd name="connsiteY2" fmla="*/ 237168 h 340579"/>
                    <a:gd name="connsiteX3" fmla="*/ 4223 w 304572"/>
                    <a:gd name="connsiteY3" fmla="*/ 863 h 3405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04572" h="340579">
                      <a:moveTo>
                        <a:pt x="4223" y="863"/>
                      </a:moveTo>
                      <a:cubicBezTo>
                        <a:pt x="31620" y="16274"/>
                        <a:pt x="279912" y="290252"/>
                        <a:pt x="302173" y="329636"/>
                      </a:cubicBezTo>
                      <a:cubicBezTo>
                        <a:pt x="324434" y="369020"/>
                        <a:pt x="185733" y="293676"/>
                        <a:pt x="137787" y="237168"/>
                      </a:cubicBezTo>
                      <a:cubicBezTo>
                        <a:pt x="89841" y="180660"/>
                        <a:pt x="-23174" y="-14548"/>
                        <a:pt x="4223" y="86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6" name="フリーフォーム 75">
                  <a:extLst>
                    <a:ext uri="{FF2B5EF4-FFF2-40B4-BE49-F238E27FC236}">
                      <a16:creationId xmlns:a16="http://schemas.microsoft.com/office/drawing/2014/main" id="{612B391A-A38E-A445-E511-10CBEF216401}"/>
                    </a:ext>
                  </a:extLst>
                </p:cNvPr>
                <p:cNvSpPr/>
                <p:nvPr/>
              </p:nvSpPr>
              <p:spPr>
                <a:xfrm>
                  <a:off x="3688902" y="4517997"/>
                  <a:ext cx="443140" cy="393864"/>
                </a:xfrm>
                <a:custGeom>
                  <a:avLst/>
                  <a:gdLst>
                    <a:gd name="connsiteX0" fmla="*/ 441309 w 443140"/>
                    <a:gd name="connsiteY0" fmla="*/ 2632 h 393864"/>
                    <a:gd name="connsiteX1" fmla="*/ 205004 w 443140"/>
                    <a:gd name="connsiteY1" fmla="*/ 95100 h 393864"/>
                    <a:gd name="connsiteX2" fmla="*/ 9795 w 443140"/>
                    <a:gd name="connsiteY2" fmla="*/ 393050 h 393864"/>
                    <a:gd name="connsiteX3" fmla="*/ 71440 w 443140"/>
                    <a:gd name="connsiteY3" fmla="*/ 177293 h 393864"/>
                    <a:gd name="connsiteX4" fmla="*/ 441309 w 443140"/>
                    <a:gd name="connsiteY4" fmla="*/ 2632 h 3938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43140" h="393864">
                      <a:moveTo>
                        <a:pt x="441309" y="2632"/>
                      </a:moveTo>
                      <a:cubicBezTo>
                        <a:pt x="463570" y="-11067"/>
                        <a:pt x="276923" y="30030"/>
                        <a:pt x="205004" y="95100"/>
                      </a:cubicBezTo>
                      <a:cubicBezTo>
                        <a:pt x="133085" y="160170"/>
                        <a:pt x="32056" y="379351"/>
                        <a:pt x="9795" y="393050"/>
                      </a:cubicBezTo>
                      <a:cubicBezTo>
                        <a:pt x="-12466" y="406749"/>
                        <a:pt x="1233" y="244075"/>
                        <a:pt x="71440" y="177293"/>
                      </a:cubicBezTo>
                      <a:cubicBezTo>
                        <a:pt x="141647" y="110511"/>
                        <a:pt x="419048" y="16331"/>
                        <a:pt x="441309" y="263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7" name="フリーフォーム 76">
                  <a:extLst>
                    <a:ext uri="{FF2B5EF4-FFF2-40B4-BE49-F238E27FC236}">
                      <a16:creationId xmlns:a16="http://schemas.microsoft.com/office/drawing/2014/main" id="{E138E260-D719-84BA-C5C7-81DB9A4BB244}"/>
                    </a:ext>
                  </a:extLst>
                </p:cNvPr>
                <p:cNvSpPr/>
                <p:nvPr/>
              </p:nvSpPr>
              <p:spPr>
                <a:xfrm>
                  <a:off x="3170962" y="4437833"/>
                  <a:ext cx="590637" cy="476486"/>
                </a:xfrm>
                <a:custGeom>
                  <a:avLst/>
                  <a:gdLst>
                    <a:gd name="connsiteX0" fmla="*/ 3753 w 590637"/>
                    <a:gd name="connsiteY0" fmla="*/ 603 h 476486"/>
                    <a:gd name="connsiteX1" fmla="*/ 198962 w 590637"/>
                    <a:gd name="connsiteY1" fmla="*/ 236909 h 476486"/>
                    <a:gd name="connsiteX2" fmla="*/ 568831 w 590637"/>
                    <a:gd name="connsiteY2" fmla="*/ 473214 h 476486"/>
                    <a:gd name="connsiteX3" fmla="*/ 527735 w 590637"/>
                    <a:gd name="connsiteY3" fmla="*/ 370473 h 476486"/>
                    <a:gd name="connsiteX4" fmla="*/ 363348 w 590637"/>
                    <a:gd name="connsiteY4" fmla="*/ 308828 h 476486"/>
                    <a:gd name="connsiteX5" fmla="*/ 3753 w 590637"/>
                    <a:gd name="connsiteY5" fmla="*/ 603 h 4764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90637" h="476486">
                      <a:moveTo>
                        <a:pt x="3753" y="603"/>
                      </a:moveTo>
                      <a:cubicBezTo>
                        <a:pt x="-23645" y="-11384"/>
                        <a:pt x="104782" y="158141"/>
                        <a:pt x="198962" y="236909"/>
                      </a:cubicBezTo>
                      <a:cubicBezTo>
                        <a:pt x="293142" y="315677"/>
                        <a:pt x="514036" y="450953"/>
                        <a:pt x="568831" y="473214"/>
                      </a:cubicBezTo>
                      <a:cubicBezTo>
                        <a:pt x="623627" y="495475"/>
                        <a:pt x="561982" y="397871"/>
                        <a:pt x="527735" y="370473"/>
                      </a:cubicBezTo>
                      <a:cubicBezTo>
                        <a:pt x="493488" y="343075"/>
                        <a:pt x="454103" y="363623"/>
                        <a:pt x="363348" y="308828"/>
                      </a:cubicBezTo>
                      <a:cubicBezTo>
                        <a:pt x="272593" y="254033"/>
                        <a:pt x="31151" y="12590"/>
                        <a:pt x="3753" y="60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8" name="フリーフォーム 77">
                  <a:extLst>
                    <a:ext uri="{FF2B5EF4-FFF2-40B4-BE49-F238E27FC236}">
                      <a16:creationId xmlns:a16="http://schemas.microsoft.com/office/drawing/2014/main" id="{BFFE41BE-6559-04EC-3CD9-45A2F8BC2CE3}"/>
                    </a:ext>
                  </a:extLst>
                </p:cNvPr>
                <p:cNvSpPr/>
                <p:nvPr/>
              </p:nvSpPr>
              <p:spPr>
                <a:xfrm>
                  <a:off x="3223613" y="4448611"/>
                  <a:ext cx="848784" cy="131900"/>
                </a:xfrm>
                <a:custGeom>
                  <a:avLst/>
                  <a:gdLst>
                    <a:gd name="connsiteX0" fmla="*/ 2472 w 848784"/>
                    <a:gd name="connsiteY0" fmla="*/ 99 h 131900"/>
                    <a:gd name="connsiteX1" fmla="*/ 824405 w 848784"/>
                    <a:gd name="connsiteY1" fmla="*/ 102841 h 131900"/>
                    <a:gd name="connsiteX2" fmla="*/ 577825 w 848784"/>
                    <a:gd name="connsiteY2" fmla="*/ 123389 h 131900"/>
                    <a:gd name="connsiteX3" fmla="*/ 2472 w 848784"/>
                    <a:gd name="connsiteY3" fmla="*/ 99 h 131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48784" h="131900">
                      <a:moveTo>
                        <a:pt x="2472" y="99"/>
                      </a:moveTo>
                      <a:cubicBezTo>
                        <a:pt x="43569" y="-3326"/>
                        <a:pt x="728513" y="82293"/>
                        <a:pt x="824405" y="102841"/>
                      </a:cubicBezTo>
                      <a:cubicBezTo>
                        <a:pt x="920297" y="123389"/>
                        <a:pt x="711389" y="143937"/>
                        <a:pt x="577825" y="123389"/>
                      </a:cubicBezTo>
                      <a:cubicBezTo>
                        <a:pt x="444261" y="102841"/>
                        <a:pt x="-38625" y="3524"/>
                        <a:pt x="2472" y="9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0" name="フリーフォーム 79">
                  <a:extLst>
                    <a:ext uri="{FF2B5EF4-FFF2-40B4-BE49-F238E27FC236}">
                      <a16:creationId xmlns:a16="http://schemas.microsoft.com/office/drawing/2014/main" id="{11D50750-2FCC-586A-F2E4-17E610FC58A7}"/>
                    </a:ext>
                  </a:extLst>
                </p:cNvPr>
                <p:cNvSpPr/>
                <p:nvPr/>
              </p:nvSpPr>
              <p:spPr>
                <a:xfrm>
                  <a:off x="3913603" y="4562447"/>
                  <a:ext cx="510803" cy="923953"/>
                </a:xfrm>
                <a:custGeom>
                  <a:avLst/>
                  <a:gdLst>
                    <a:gd name="connsiteX0" fmla="*/ 52222 w 510803"/>
                    <a:gd name="connsiteY0" fmla="*/ 19827 h 923953"/>
                    <a:gd name="connsiteX1" fmla="*/ 62496 w 510803"/>
                    <a:gd name="connsiteY1" fmla="*/ 71198 h 923953"/>
                    <a:gd name="connsiteX2" fmla="*/ 21399 w 510803"/>
                    <a:gd name="connsiteY2" fmla="*/ 461616 h 923953"/>
                    <a:gd name="connsiteX3" fmla="*/ 185786 w 510803"/>
                    <a:gd name="connsiteY3" fmla="*/ 636277 h 923953"/>
                    <a:gd name="connsiteX4" fmla="*/ 113867 w 510803"/>
                    <a:gd name="connsiteY4" fmla="*/ 605454 h 923953"/>
                    <a:gd name="connsiteX5" fmla="*/ 442640 w 510803"/>
                    <a:gd name="connsiteY5" fmla="*/ 821211 h 923953"/>
                    <a:gd name="connsiteX6" fmla="*/ 483736 w 510803"/>
                    <a:gd name="connsiteY6" fmla="*/ 923953 h 923953"/>
                    <a:gd name="connsiteX7" fmla="*/ 494010 w 510803"/>
                    <a:gd name="connsiteY7" fmla="*/ 821211 h 923953"/>
                    <a:gd name="connsiteX8" fmla="*/ 247431 w 510803"/>
                    <a:gd name="connsiteY8" fmla="*/ 646551 h 923953"/>
                    <a:gd name="connsiteX9" fmla="*/ 11125 w 510803"/>
                    <a:gd name="connsiteY9" fmla="*/ 471890 h 923953"/>
                    <a:gd name="connsiteX10" fmla="*/ 41948 w 510803"/>
                    <a:gd name="connsiteY10" fmla="*/ 502713 h 923953"/>
                    <a:gd name="connsiteX11" fmla="*/ 72770 w 510803"/>
                    <a:gd name="connsiteY11" fmla="*/ 297229 h 923953"/>
                    <a:gd name="connsiteX12" fmla="*/ 52222 w 510803"/>
                    <a:gd name="connsiteY12" fmla="*/ 19827 h 9239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10803" h="923953">
                      <a:moveTo>
                        <a:pt x="52222" y="19827"/>
                      </a:moveTo>
                      <a:cubicBezTo>
                        <a:pt x="50510" y="-17845"/>
                        <a:pt x="67633" y="-2433"/>
                        <a:pt x="62496" y="71198"/>
                      </a:cubicBezTo>
                      <a:cubicBezTo>
                        <a:pt x="57359" y="144829"/>
                        <a:pt x="851" y="367436"/>
                        <a:pt x="21399" y="461616"/>
                      </a:cubicBezTo>
                      <a:cubicBezTo>
                        <a:pt x="41947" y="555796"/>
                        <a:pt x="185786" y="636277"/>
                        <a:pt x="185786" y="636277"/>
                      </a:cubicBezTo>
                      <a:cubicBezTo>
                        <a:pt x="201197" y="660250"/>
                        <a:pt x="71058" y="574632"/>
                        <a:pt x="113867" y="605454"/>
                      </a:cubicBezTo>
                      <a:cubicBezTo>
                        <a:pt x="156676" y="636276"/>
                        <a:pt x="380995" y="768128"/>
                        <a:pt x="442640" y="821211"/>
                      </a:cubicBezTo>
                      <a:cubicBezTo>
                        <a:pt x="504285" y="874294"/>
                        <a:pt x="475174" y="923953"/>
                        <a:pt x="483736" y="923953"/>
                      </a:cubicBezTo>
                      <a:cubicBezTo>
                        <a:pt x="492298" y="923953"/>
                        <a:pt x="533394" y="867445"/>
                        <a:pt x="494010" y="821211"/>
                      </a:cubicBezTo>
                      <a:cubicBezTo>
                        <a:pt x="454626" y="774977"/>
                        <a:pt x="327912" y="704771"/>
                        <a:pt x="247431" y="646551"/>
                      </a:cubicBezTo>
                      <a:cubicBezTo>
                        <a:pt x="166950" y="588331"/>
                        <a:pt x="45372" y="495863"/>
                        <a:pt x="11125" y="471890"/>
                      </a:cubicBezTo>
                      <a:cubicBezTo>
                        <a:pt x="-23122" y="447917"/>
                        <a:pt x="31674" y="531823"/>
                        <a:pt x="41948" y="502713"/>
                      </a:cubicBezTo>
                      <a:cubicBezTo>
                        <a:pt x="52222" y="473603"/>
                        <a:pt x="67633" y="375998"/>
                        <a:pt x="72770" y="297229"/>
                      </a:cubicBezTo>
                      <a:cubicBezTo>
                        <a:pt x="77907" y="218460"/>
                        <a:pt x="53934" y="57499"/>
                        <a:pt x="52222" y="1982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1" name="フリーフォーム 80">
                  <a:extLst>
                    <a:ext uri="{FF2B5EF4-FFF2-40B4-BE49-F238E27FC236}">
                      <a16:creationId xmlns:a16="http://schemas.microsoft.com/office/drawing/2014/main" id="{18F17579-A118-768E-1631-A5D119A69AB6}"/>
                    </a:ext>
                  </a:extLst>
                </p:cNvPr>
                <p:cNvSpPr/>
                <p:nvPr/>
              </p:nvSpPr>
              <p:spPr>
                <a:xfrm>
                  <a:off x="4427175" y="5386108"/>
                  <a:ext cx="772015" cy="2310105"/>
                </a:xfrm>
                <a:custGeom>
                  <a:avLst/>
                  <a:gdLst>
                    <a:gd name="connsiteX0" fmla="*/ 52358 w 772015"/>
                    <a:gd name="connsiteY0" fmla="*/ 7825 h 2310105"/>
                    <a:gd name="connsiteX1" fmla="*/ 987 w 772015"/>
                    <a:gd name="connsiteY1" fmla="*/ 213308 h 2310105"/>
                    <a:gd name="connsiteX2" fmla="*/ 103728 w 772015"/>
                    <a:gd name="connsiteY2" fmla="*/ 572903 h 2310105"/>
                    <a:gd name="connsiteX3" fmla="*/ 42083 w 772015"/>
                    <a:gd name="connsiteY3" fmla="*/ 552355 h 2310105"/>
                    <a:gd name="connsiteX4" fmla="*/ 298937 w 772015"/>
                    <a:gd name="connsiteY4" fmla="*/ 1158530 h 2310105"/>
                    <a:gd name="connsiteX5" fmla="*/ 257841 w 772015"/>
                    <a:gd name="connsiteY5" fmla="*/ 1189353 h 2310105"/>
                    <a:gd name="connsiteX6" fmla="*/ 555791 w 772015"/>
                    <a:gd name="connsiteY6" fmla="*/ 2052382 h 2310105"/>
                    <a:gd name="connsiteX7" fmla="*/ 771549 w 772015"/>
                    <a:gd name="connsiteY7" fmla="*/ 2309236 h 2310105"/>
                    <a:gd name="connsiteX8" fmla="*/ 607162 w 772015"/>
                    <a:gd name="connsiteY8" fmla="*/ 1990737 h 2310105"/>
                    <a:gd name="connsiteX9" fmla="*/ 401679 w 772015"/>
                    <a:gd name="connsiteY9" fmla="*/ 1579771 h 2310105"/>
                    <a:gd name="connsiteX10" fmla="*/ 268115 w 772015"/>
                    <a:gd name="connsiteY10" fmla="*/ 1220175 h 2310105"/>
                    <a:gd name="connsiteX11" fmla="*/ 144825 w 772015"/>
                    <a:gd name="connsiteY11" fmla="*/ 655096 h 2310105"/>
                    <a:gd name="connsiteX12" fmla="*/ 196196 w 772015"/>
                    <a:gd name="connsiteY12" fmla="*/ 788661 h 2310105"/>
                    <a:gd name="connsiteX13" fmla="*/ 62632 w 772015"/>
                    <a:gd name="connsiteY13" fmla="*/ 480436 h 2310105"/>
                    <a:gd name="connsiteX14" fmla="*/ 52358 w 772015"/>
                    <a:gd name="connsiteY14" fmla="*/ 7825 h 23101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72015" h="2310105">
                      <a:moveTo>
                        <a:pt x="52358" y="7825"/>
                      </a:moveTo>
                      <a:cubicBezTo>
                        <a:pt x="42084" y="-36696"/>
                        <a:pt x="-7575" y="119128"/>
                        <a:pt x="987" y="213308"/>
                      </a:cubicBezTo>
                      <a:cubicBezTo>
                        <a:pt x="9549" y="307488"/>
                        <a:pt x="96879" y="516395"/>
                        <a:pt x="103728" y="572903"/>
                      </a:cubicBezTo>
                      <a:cubicBezTo>
                        <a:pt x="110577" y="629411"/>
                        <a:pt x="9548" y="454751"/>
                        <a:pt x="42083" y="552355"/>
                      </a:cubicBezTo>
                      <a:cubicBezTo>
                        <a:pt x="74618" y="649959"/>
                        <a:pt x="262977" y="1052364"/>
                        <a:pt x="298937" y="1158530"/>
                      </a:cubicBezTo>
                      <a:cubicBezTo>
                        <a:pt x="334897" y="1264696"/>
                        <a:pt x="215032" y="1040378"/>
                        <a:pt x="257841" y="1189353"/>
                      </a:cubicBezTo>
                      <a:cubicBezTo>
                        <a:pt x="300650" y="1338328"/>
                        <a:pt x="470173" y="1865735"/>
                        <a:pt x="555791" y="2052382"/>
                      </a:cubicBezTo>
                      <a:cubicBezTo>
                        <a:pt x="641409" y="2239029"/>
                        <a:pt x="762987" y="2319510"/>
                        <a:pt x="771549" y="2309236"/>
                      </a:cubicBezTo>
                      <a:cubicBezTo>
                        <a:pt x="780111" y="2298962"/>
                        <a:pt x="668807" y="2112314"/>
                        <a:pt x="607162" y="1990737"/>
                      </a:cubicBezTo>
                      <a:cubicBezTo>
                        <a:pt x="545517" y="1869160"/>
                        <a:pt x="458187" y="1708198"/>
                        <a:pt x="401679" y="1579771"/>
                      </a:cubicBezTo>
                      <a:cubicBezTo>
                        <a:pt x="345171" y="1451344"/>
                        <a:pt x="310924" y="1374287"/>
                        <a:pt x="268115" y="1220175"/>
                      </a:cubicBezTo>
                      <a:cubicBezTo>
                        <a:pt x="225306" y="1066063"/>
                        <a:pt x="156811" y="727015"/>
                        <a:pt x="144825" y="655096"/>
                      </a:cubicBezTo>
                      <a:cubicBezTo>
                        <a:pt x="132839" y="583177"/>
                        <a:pt x="209895" y="817771"/>
                        <a:pt x="196196" y="788661"/>
                      </a:cubicBezTo>
                      <a:cubicBezTo>
                        <a:pt x="182497" y="759551"/>
                        <a:pt x="84893" y="608863"/>
                        <a:pt x="62632" y="480436"/>
                      </a:cubicBezTo>
                      <a:cubicBezTo>
                        <a:pt x="40371" y="352009"/>
                        <a:pt x="62632" y="52346"/>
                        <a:pt x="52358" y="78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2" name="フリーフォーム 81">
                  <a:extLst>
                    <a:ext uri="{FF2B5EF4-FFF2-40B4-BE49-F238E27FC236}">
                      <a16:creationId xmlns:a16="http://schemas.microsoft.com/office/drawing/2014/main" id="{E6FC8E22-2B42-8A02-4703-35DEA232FDB3}"/>
                    </a:ext>
                  </a:extLst>
                </p:cNvPr>
                <p:cNvSpPr/>
                <p:nvPr/>
              </p:nvSpPr>
              <p:spPr>
                <a:xfrm>
                  <a:off x="2040653" y="3647224"/>
                  <a:ext cx="230478" cy="650460"/>
                </a:xfrm>
                <a:custGeom>
                  <a:avLst/>
                  <a:gdLst>
                    <a:gd name="connsiteX0" fmla="*/ 229936 w 230478"/>
                    <a:gd name="connsiteY0" fmla="*/ 102 h 650460"/>
                    <a:gd name="connsiteX1" fmla="*/ 65549 w 230478"/>
                    <a:gd name="connsiteY1" fmla="*/ 287778 h 650460"/>
                    <a:gd name="connsiteX2" fmla="*/ 14178 w 230478"/>
                    <a:gd name="connsiteY2" fmla="*/ 616551 h 650460"/>
                    <a:gd name="connsiteX3" fmla="*/ 75823 w 230478"/>
                    <a:gd name="connsiteY3" fmla="*/ 606277 h 650460"/>
                    <a:gd name="connsiteX4" fmla="*/ 3904 w 230478"/>
                    <a:gd name="connsiteY4" fmla="*/ 318601 h 650460"/>
                    <a:gd name="connsiteX5" fmla="*/ 229936 w 230478"/>
                    <a:gd name="connsiteY5" fmla="*/ 102 h 6504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30478" h="650460">
                      <a:moveTo>
                        <a:pt x="229936" y="102"/>
                      </a:moveTo>
                      <a:cubicBezTo>
                        <a:pt x="240210" y="-5035"/>
                        <a:pt x="101509" y="185037"/>
                        <a:pt x="65549" y="287778"/>
                      </a:cubicBezTo>
                      <a:cubicBezTo>
                        <a:pt x="29589" y="390519"/>
                        <a:pt x="12466" y="563468"/>
                        <a:pt x="14178" y="616551"/>
                      </a:cubicBezTo>
                      <a:cubicBezTo>
                        <a:pt x="15890" y="669634"/>
                        <a:pt x="77535" y="655935"/>
                        <a:pt x="75823" y="606277"/>
                      </a:cubicBezTo>
                      <a:cubicBezTo>
                        <a:pt x="74111" y="556619"/>
                        <a:pt x="-20069" y="417918"/>
                        <a:pt x="3904" y="318601"/>
                      </a:cubicBezTo>
                      <a:cubicBezTo>
                        <a:pt x="27877" y="219284"/>
                        <a:pt x="219662" y="5239"/>
                        <a:pt x="229936" y="10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3" name="フリーフォーム 82">
                  <a:extLst>
                    <a:ext uri="{FF2B5EF4-FFF2-40B4-BE49-F238E27FC236}">
                      <a16:creationId xmlns:a16="http://schemas.microsoft.com/office/drawing/2014/main" id="{95141150-4466-77E5-A09C-F49145C7BBD2}"/>
                    </a:ext>
                  </a:extLst>
                </p:cNvPr>
                <p:cNvSpPr/>
                <p:nvPr/>
              </p:nvSpPr>
              <p:spPr>
                <a:xfrm>
                  <a:off x="1981872" y="4109592"/>
                  <a:ext cx="485271" cy="947423"/>
                </a:xfrm>
                <a:custGeom>
                  <a:avLst/>
                  <a:gdLst>
                    <a:gd name="connsiteX0" fmla="*/ 288717 w 485271"/>
                    <a:gd name="connsiteY0" fmla="*/ 71 h 947423"/>
                    <a:gd name="connsiteX1" fmla="*/ 62685 w 485271"/>
                    <a:gd name="connsiteY1" fmla="*/ 267199 h 947423"/>
                    <a:gd name="connsiteX2" fmla="*/ 124330 w 485271"/>
                    <a:gd name="connsiteY2" fmla="*/ 308296 h 947423"/>
                    <a:gd name="connsiteX3" fmla="*/ 473652 w 485271"/>
                    <a:gd name="connsiteY3" fmla="*/ 914471 h 947423"/>
                    <a:gd name="connsiteX4" fmla="*/ 381184 w 485271"/>
                    <a:gd name="connsiteY4" fmla="*/ 822004 h 947423"/>
                    <a:gd name="connsiteX5" fmla="*/ 175701 w 485271"/>
                    <a:gd name="connsiteY5" fmla="*/ 441860 h 947423"/>
                    <a:gd name="connsiteX6" fmla="*/ 1040 w 485271"/>
                    <a:gd name="connsiteY6" fmla="*/ 298021 h 947423"/>
                    <a:gd name="connsiteX7" fmla="*/ 288717 w 485271"/>
                    <a:gd name="connsiteY7" fmla="*/ 71 h 9474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85271" h="947423">
                      <a:moveTo>
                        <a:pt x="288717" y="71"/>
                      </a:moveTo>
                      <a:cubicBezTo>
                        <a:pt x="298991" y="-5066"/>
                        <a:pt x="62685" y="267199"/>
                        <a:pt x="62685" y="267199"/>
                      </a:cubicBezTo>
                      <a:cubicBezTo>
                        <a:pt x="35287" y="318570"/>
                        <a:pt x="55835" y="200417"/>
                        <a:pt x="124330" y="308296"/>
                      </a:cubicBezTo>
                      <a:cubicBezTo>
                        <a:pt x="192825" y="416175"/>
                        <a:pt x="430843" y="828853"/>
                        <a:pt x="473652" y="914471"/>
                      </a:cubicBezTo>
                      <a:cubicBezTo>
                        <a:pt x="516461" y="1000089"/>
                        <a:pt x="430842" y="900772"/>
                        <a:pt x="381184" y="822004"/>
                      </a:cubicBezTo>
                      <a:cubicBezTo>
                        <a:pt x="331526" y="743236"/>
                        <a:pt x="239058" y="529190"/>
                        <a:pt x="175701" y="441860"/>
                      </a:cubicBezTo>
                      <a:cubicBezTo>
                        <a:pt x="112344" y="354530"/>
                        <a:pt x="-12659" y="373365"/>
                        <a:pt x="1040" y="298021"/>
                      </a:cubicBezTo>
                      <a:cubicBezTo>
                        <a:pt x="14739" y="222677"/>
                        <a:pt x="278443" y="5208"/>
                        <a:pt x="288717" y="7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4" name="フリーフォーム 83">
                  <a:extLst>
                    <a:ext uri="{FF2B5EF4-FFF2-40B4-BE49-F238E27FC236}">
                      <a16:creationId xmlns:a16="http://schemas.microsoft.com/office/drawing/2014/main" id="{E24A0B31-9793-05B6-60A7-C98650B3BD1E}"/>
                    </a:ext>
                  </a:extLst>
                </p:cNvPr>
                <p:cNvSpPr/>
                <p:nvPr/>
              </p:nvSpPr>
              <p:spPr>
                <a:xfrm>
                  <a:off x="3174296" y="4828666"/>
                  <a:ext cx="335280" cy="288136"/>
                </a:xfrm>
                <a:custGeom>
                  <a:avLst/>
                  <a:gdLst>
                    <a:gd name="connsiteX0" fmla="*/ 419 w 335280"/>
                    <a:gd name="connsiteY0" fmla="*/ 188 h 288136"/>
                    <a:gd name="connsiteX1" fmla="*/ 226450 w 335280"/>
                    <a:gd name="connsiteY1" fmla="*/ 144026 h 288136"/>
                    <a:gd name="connsiteX2" fmla="*/ 329192 w 335280"/>
                    <a:gd name="connsiteY2" fmla="*/ 287864 h 288136"/>
                    <a:gd name="connsiteX3" fmla="*/ 288095 w 335280"/>
                    <a:gd name="connsiteY3" fmla="*/ 174849 h 288136"/>
                    <a:gd name="connsiteX4" fmla="*/ 419 w 335280"/>
                    <a:gd name="connsiteY4" fmla="*/ 188 h 2881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5280" h="288136">
                      <a:moveTo>
                        <a:pt x="419" y="188"/>
                      </a:moveTo>
                      <a:cubicBezTo>
                        <a:pt x="-9855" y="-4949"/>
                        <a:pt x="171655" y="96080"/>
                        <a:pt x="226450" y="144026"/>
                      </a:cubicBezTo>
                      <a:cubicBezTo>
                        <a:pt x="281245" y="191972"/>
                        <a:pt x="318918" y="282727"/>
                        <a:pt x="329192" y="287864"/>
                      </a:cubicBezTo>
                      <a:cubicBezTo>
                        <a:pt x="339466" y="293001"/>
                        <a:pt x="342890" y="224507"/>
                        <a:pt x="288095" y="174849"/>
                      </a:cubicBezTo>
                      <a:cubicBezTo>
                        <a:pt x="233300" y="125191"/>
                        <a:pt x="10693" y="5325"/>
                        <a:pt x="419" y="18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6" name="フリーフォーム 85">
                  <a:extLst>
                    <a:ext uri="{FF2B5EF4-FFF2-40B4-BE49-F238E27FC236}">
                      <a16:creationId xmlns:a16="http://schemas.microsoft.com/office/drawing/2014/main" id="{72881A86-7884-0944-5BB3-D9B30871A69A}"/>
                    </a:ext>
                  </a:extLst>
                </p:cNvPr>
                <p:cNvSpPr/>
                <p:nvPr/>
              </p:nvSpPr>
              <p:spPr>
                <a:xfrm>
                  <a:off x="5047927" y="3480929"/>
                  <a:ext cx="488995" cy="567407"/>
                </a:xfrm>
                <a:custGeom>
                  <a:avLst/>
                  <a:gdLst>
                    <a:gd name="connsiteX0" fmla="*/ 6958 w 488995"/>
                    <a:gd name="connsiteY0" fmla="*/ 2010 h 567407"/>
                    <a:gd name="connsiteX1" fmla="*/ 130248 w 488995"/>
                    <a:gd name="connsiteY1" fmla="*/ 248590 h 567407"/>
                    <a:gd name="connsiteX2" fmla="*/ 469295 w 488995"/>
                    <a:gd name="connsiteY2" fmla="*/ 443799 h 567407"/>
                    <a:gd name="connsiteX3" fmla="*/ 407651 w 488995"/>
                    <a:gd name="connsiteY3" fmla="*/ 454073 h 567407"/>
                    <a:gd name="connsiteX4" fmla="*/ 68603 w 488995"/>
                    <a:gd name="connsiteY4" fmla="*/ 567089 h 567407"/>
                    <a:gd name="connsiteX5" fmla="*/ 438473 w 488995"/>
                    <a:gd name="connsiteY5" fmla="*/ 484896 h 567407"/>
                    <a:gd name="connsiteX6" fmla="*/ 315183 w 488995"/>
                    <a:gd name="connsiteY6" fmla="*/ 392428 h 567407"/>
                    <a:gd name="connsiteX7" fmla="*/ 6958 w 488995"/>
                    <a:gd name="connsiteY7" fmla="*/ 2010 h 5674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88995" h="567407">
                      <a:moveTo>
                        <a:pt x="6958" y="2010"/>
                      </a:moveTo>
                      <a:cubicBezTo>
                        <a:pt x="-23864" y="-21963"/>
                        <a:pt x="53192" y="174959"/>
                        <a:pt x="130248" y="248590"/>
                      </a:cubicBezTo>
                      <a:cubicBezTo>
                        <a:pt x="207304" y="322221"/>
                        <a:pt x="469295" y="443799"/>
                        <a:pt x="469295" y="443799"/>
                      </a:cubicBezTo>
                      <a:cubicBezTo>
                        <a:pt x="515529" y="478046"/>
                        <a:pt x="474433" y="433525"/>
                        <a:pt x="407651" y="454073"/>
                      </a:cubicBezTo>
                      <a:cubicBezTo>
                        <a:pt x="340869" y="474621"/>
                        <a:pt x="63466" y="561952"/>
                        <a:pt x="68603" y="567089"/>
                      </a:cubicBezTo>
                      <a:cubicBezTo>
                        <a:pt x="73740" y="572226"/>
                        <a:pt x="397376" y="514006"/>
                        <a:pt x="438473" y="484896"/>
                      </a:cubicBezTo>
                      <a:cubicBezTo>
                        <a:pt x="479570" y="455786"/>
                        <a:pt x="387102" y="469484"/>
                        <a:pt x="315183" y="392428"/>
                      </a:cubicBezTo>
                      <a:cubicBezTo>
                        <a:pt x="243264" y="315372"/>
                        <a:pt x="37780" y="25983"/>
                        <a:pt x="6958" y="20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0" name="フリーフォーム 89">
                  <a:extLst>
                    <a:ext uri="{FF2B5EF4-FFF2-40B4-BE49-F238E27FC236}">
                      <a16:creationId xmlns:a16="http://schemas.microsoft.com/office/drawing/2014/main" id="{39076039-F18F-80A9-38DF-B7DF4DDD2B80}"/>
                    </a:ext>
                  </a:extLst>
                </p:cNvPr>
                <p:cNvSpPr/>
                <p:nvPr/>
              </p:nvSpPr>
              <p:spPr>
                <a:xfrm>
                  <a:off x="1525540" y="4026469"/>
                  <a:ext cx="530915" cy="597318"/>
                </a:xfrm>
                <a:custGeom>
                  <a:avLst/>
                  <a:gdLst>
                    <a:gd name="connsiteX0" fmla="*/ 529291 w 530915"/>
                    <a:gd name="connsiteY0" fmla="*/ 1001 h 597318"/>
                    <a:gd name="connsiteX1" fmla="*/ 251889 w 530915"/>
                    <a:gd name="connsiteY1" fmla="*/ 185935 h 597318"/>
                    <a:gd name="connsiteX2" fmla="*/ 5309 w 530915"/>
                    <a:gd name="connsiteY2" fmla="*/ 596902 h 597318"/>
                    <a:gd name="connsiteX3" fmla="*/ 118325 w 530915"/>
                    <a:gd name="connsiteY3" fmla="*/ 257855 h 597318"/>
                    <a:gd name="connsiteX4" fmla="*/ 529291 w 530915"/>
                    <a:gd name="connsiteY4" fmla="*/ 1001 h 5973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0915" h="597318">
                      <a:moveTo>
                        <a:pt x="529291" y="1001"/>
                      </a:moveTo>
                      <a:cubicBezTo>
                        <a:pt x="551552" y="-10986"/>
                        <a:pt x="339219" y="86618"/>
                        <a:pt x="251889" y="185935"/>
                      </a:cubicBezTo>
                      <a:cubicBezTo>
                        <a:pt x="164559" y="285252"/>
                        <a:pt x="27570" y="584915"/>
                        <a:pt x="5309" y="596902"/>
                      </a:cubicBezTo>
                      <a:cubicBezTo>
                        <a:pt x="-16952" y="608889"/>
                        <a:pt x="32707" y="358884"/>
                        <a:pt x="118325" y="257855"/>
                      </a:cubicBezTo>
                      <a:cubicBezTo>
                        <a:pt x="203943" y="156826"/>
                        <a:pt x="507030" y="12988"/>
                        <a:pt x="529291" y="100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1" name="フリーフォーム 90">
                  <a:extLst>
                    <a:ext uri="{FF2B5EF4-FFF2-40B4-BE49-F238E27FC236}">
                      <a16:creationId xmlns:a16="http://schemas.microsoft.com/office/drawing/2014/main" id="{24325D59-81DE-5552-09FE-C59009E5192F}"/>
                    </a:ext>
                  </a:extLst>
                </p:cNvPr>
                <p:cNvSpPr/>
                <p:nvPr/>
              </p:nvSpPr>
              <p:spPr>
                <a:xfrm>
                  <a:off x="1725846" y="4458975"/>
                  <a:ext cx="259265" cy="452107"/>
                </a:xfrm>
                <a:custGeom>
                  <a:avLst/>
                  <a:gdLst>
                    <a:gd name="connsiteX0" fmla="*/ 212 w 259265"/>
                    <a:gd name="connsiteY0" fmla="*/ 9 h 452107"/>
                    <a:gd name="connsiteX1" fmla="*/ 195421 w 259265"/>
                    <a:gd name="connsiteY1" fmla="*/ 308234 h 452107"/>
                    <a:gd name="connsiteX2" fmla="*/ 246792 w 259265"/>
                    <a:gd name="connsiteY2" fmla="*/ 452072 h 452107"/>
                    <a:gd name="connsiteX3" fmla="*/ 236518 w 259265"/>
                    <a:gd name="connsiteY3" fmla="*/ 318508 h 452107"/>
                    <a:gd name="connsiteX4" fmla="*/ 212 w 259265"/>
                    <a:gd name="connsiteY4" fmla="*/ 9 h 4521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265" h="452107">
                      <a:moveTo>
                        <a:pt x="212" y="9"/>
                      </a:moveTo>
                      <a:cubicBezTo>
                        <a:pt x="-6637" y="-1703"/>
                        <a:pt x="154324" y="232890"/>
                        <a:pt x="195421" y="308234"/>
                      </a:cubicBezTo>
                      <a:cubicBezTo>
                        <a:pt x="236518" y="383578"/>
                        <a:pt x="239943" y="450360"/>
                        <a:pt x="246792" y="452072"/>
                      </a:cubicBezTo>
                      <a:cubicBezTo>
                        <a:pt x="253641" y="453784"/>
                        <a:pt x="275902" y="393852"/>
                        <a:pt x="236518" y="318508"/>
                      </a:cubicBezTo>
                      <a:cubicBezTo>
                        <a:pt x="197134" y="243164"/>
                        <a:pt x="7061" y="1721"/>
                        <a:pt x="21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2" name="フリーフォーム 91">
                  <a:extLst>
                    <a:ext uri="{FF2B5EF4-FFF2-40B4-BE49-F238E27FC236}">
                      <a16:creationId xmlns:a16="http://schemas.microsoft.com/office/drawing/2014/main" id="{35D28987-24E7-4A83-C190-83D709329153}"/>
                    </a:ext>
                  </a:extLst>
                </p:cNvPr>
                <p:cNvSpPr/>
                <p:nvPr/>
              </p:nvSpPr>
              <p:spPr>
                <a:xfrm>
                  <a:off x="863004" y="4674277"/>
                  <a:ext cx="708947" cy="1008044"/>
                </a:xfrm>
                <a:custGeom>
                  <a:avLst/>
                  <a:gdLst>
                    <a:gd name="connsiteX0" fmla="*/ 708942 w 708947"/>
                    <a:gd name="connsiteY0" fmla="*/ 465 h 1008044"/>
                    <a:gd name="connsiteX1" fmla="*/ 205508 w 708947"/>
                    <a:gd name="connsiteY1" fmla="*/ 616914 h 1008044"/>
                    <a:gd name="connsiteX2" fmla="*/ 25 w 708947"/>
                    <a:gd name="connsiteY2" fmla="*/ 1007332 h 1008044"/>
                    <a:gd name="connsiteX3" fmla="*/ 195234 w 708947"/>
                    <a:gd name="connsiteY3" fmla="*/ 524447 h 1008044"/>
                    <a:gd name="connsiteX4" fmla="*/ 708942 w 708947"/>
                    <a:gd name="connsiteY4" fmla="*/ 465 h 10080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08947" h="1008044">
                      <a:moveTo>
                        <a:pt x="708942" y="465"/>
                      </a:moveTo>
                      <a:cubicBezTo>
                        <a:pt x="710654" y="15876"/>
                        <a:pt x="323661" y="449103"/>
                        <a:pt x="205508" y="616914"/>
                      </a:cubicBezTo>
                      <a:cubicBezTo>
                        <a:pt x="87355" y="784725"/>
                        <a:pt x="1737" y="1022743"/>
                        <a:pt x="25" y="1007332"/>
                      </a:cubicBezTo>
                      <a:cubicBezTo>
                        <a:pt x="-1687" y="991921"/>
                        <a:pt x="82218" y="692258"/>
                        <a:pt x="195234" y="524447"/>
                      </a:cubicBezTo>
                      <a:cubicBezTo>
                        <a:pt x="308250" y="356636"/>
                        <a:pt x="707230" y="-14946"/>
                        <a:pt x="708942" y="46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3" name="フリーフォーム 92">
                  <a:extLst>
                    <a:ext uri="{FF2B5EF4-FFF2-40B4-BE49-F238E27FC236}">
                      <a16:creationId xmlns:a16="http://schemas.microsoft.com/office/drawing/2014/main" id="{3FD1F85D-3567-9826-D483-0083C7C2F7BD}"/>
                    </a:ext>
                  </a:extLst>
                </p:cNvPr>
                <p:cNvSpPr/>
                <p:nvPr/>
              </p:nvSpPr>
              <p:spPr>
                <a:xfrm>
                  <a:off x="1571780" y="5432071"/>
                  <a:ext cx="663596" cy="85309"/>
                </a:xfrm>
                <a:custGeom>
                  <a:avLst/>
                  <a:gdLst>
                    <a:gd name="connsiteX0" fmla="*/ 166 w 663596"/>
                    <a:gd name="connsiteY0" fmla="*/ 2958 h 85309"/>
                    <a:gd name="connsiteX1" fmla="*/ 616616 w 663596"/>
                    <a:gd name="connsiteY1" fmla="*/ 85151 h 85309"/>
                    <a:gd name="connsiteX2" fmla="*/ 554971 w 663596"/>
                    <a:gd name="connsiteY2" fmla="*/ 23507 h 85309"/>
                    <a:gd name="connsiteX3" fmla="*/ 166 w 663596"/>
                    <a:gd name="connsiteY3" fmla="*/ 2958 h 853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63596" h="85309">
                      <a:moveTo>
                        <a:pt x="166" y="2958"/>
                      </a:moveTo>
                      <a:cubicBezTo>
                        <a:pt x="10440" y="13232"/>
                        <a:pt x="616616" y="85151"/>
                        <a:pt x="616616" y="85151"/>
                      </a:cubicBezTo>
                      <a:cubicBezTo>
                        <a:pt x="709083" y="88576"/>
                        <a:pt x="652575" y="35493"/>
                        <a:pt x="554971" y="23507"/>
                      </a:cubicBezTo>
                      <a:cubicBezTo>
                        <a:pt x="457367" y="11521"/>
                        <a:pt x="-10108" y="-7316"/>
                        <a:pt x="166" y="295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4" name="フリーフォーム 93">
                  <a:extLst>
                    <a:ext uri="{FF2B5EF4-FFF2-40B4-BE49-F238E27FC236}">
                      <a16:creationId xmlns:a16="http://schemas.microsoft.com/office/drawing/2014/main" id="{BBCC7E96-6F41-652F-C2E9-97D11CEE2D8F}"/>
                    </a:ext>
                  </a:extLst>
                </p:cNvPr>
                <p:cNvSpPr/>
                <p:nvPr/>
              </p:nvSpPr>
              <p:spPr>
                <a:xfrm>
                  <a:off x="729375" y="5679293"/>
                  <a:ext cx="1738834" cy="1195956"/>
                </a:xfrm>
                <a:custGeom>
                  <a:avLst/>
                  <a:gdLst>
                    <a:gd name="connsiteX0" fmla="*/ 143928 w 1738834"/>
                    <a:gd name="connsiteY0" fmla="*/ 2316 h 1195956"/>
                    <a:gd name="connsiteX1" fmla="*/ 51461 w 1738834"/>
                    <a:gd name="connsiteY1" fmla="*/ 300267 h 1195956"/>
                    <a:gd name="connsiteX2" fmla="*/ 82283 w 1738834"/>
                    <a:gd name="connsiteY2" fmla="*/ 618765 h 1195956"/>
                    <a:gd name="connsiteX3" fmla="*/ 369960 w 1738834"/>
                    <a:gd name="connsiteY3" fmla="*/ 1081103 h 1195956"/>
                    <a:gd name="connsiteX4" fmla="*/ 904216 w 1738834"/>
                    <a:gd name="connsiteY4" fmla="*/ 1153022 h 1195956"/>
                    <a:gd name="connsiteX5" fmla="*/ 1356279 w 1738834"/>
                    <a:gd name="connsiteY5" fmla="*/ 1111925 h 1195956"/>
                    <a:gd name="connsiteX6" fmla="*/ 1736423 w 1738834"/>
                    <a:gd name="connsiteY6" fmla="*/ 957813 h 1195956"/>
                    <a:gd name="connsiteX7" fmla="*/ 1171344 w 1738834"/>
                    <a:gd name="connsiteY7" fmla="*/ 1173570 h 1195956"/>
                    <a:gd name="connsiteX8" fmla="*/ 493250 w 1738834"/>
                    <a:gd name="connsiteY8" fmla="*/ 1142747 h 1195956"/>
                    <a:gd name="connsiteX9" fmla="*/ 102832 w 1738834"/>
                    <a:gd name="connsiteY9" fmla="*/ 762604 h 1195956"/>
                    <a:gd name="connsiteX10" fmla="*/ 90 w 1738834"/>
                    <a:gd name="connsiteY10" fmla="*/ 464653 h 1195956"/>
                    <a:gd name="connsiteX11" fmla="*/ 143928 w 1738834"/>
                    <a:gd name="connsiteY11" fmla="*/ 2316 h 11959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38834" h="1195956">
                      <a:moveTo>
                        <a:pt x="143928" y="2316"/>
                      </a:moveTo>
                      <a:cubicBezTo>
                        <a:pt x="152490" y="-25082"/>
                        <a:pt x="61735" y="197526"/>
                        <a:pt x="51461" y="300267"/>
                      </a:cubicBezTo>
                      <a:cubicBezTo>
                        <a:pt x="41187" y="403008"/>
                        <a:pt x="29200" y="488626"/>
                        <a:pt x="82283" y="618765"/>
                      </a:cubicBezTo>
                      <a:cubicBezTo>
                        <a:pt x="135366" y="748904"/>
                        <a:pt x="232971" y="992060"/>
                        <a:pt x="369960" y="1081103"/>
                      </a:cubicBezTo>
                      <a:cubicBezTo>
                        <a:pt x="506949" y="1170146"/>
                        <a:pt x="739830" y="1147885"/>
                        <a:pt x="904216" y="1153022"/>
                      </a:cubicBezTo>
                      <a:cubicBezTo>
                        <a:pt x="1068602" y="1158159"/>
                        <a:pt x="1217578" y="1144460"/>
                        <a:pt x="1356279" y="1111925"/>
                      </a:cubicBezTo>
                      <a:cubicBezTo>
                        <a:pt x="1494980" y="1079390"/>
                        <a:pt x="1767245" y="947539"/>
                        <a:pt x="1736423" y="957813"/>
                      </a:cubicBezTo>
                      <a:cubicBezTo>
                        <a:pt x="1705601" y="968087"/>
                        <a:pt x="1378540" y="1142748"/>
                        <a:pt x="1171344" y="1173570"/>
                      </a:cubicBezTo>
                      <a:cubicBezTo>
                        <a:pt x="964148" y="1204392"/>
                        <a:pt x="671335" y="1211241"/>
                        <a:pt x="493250" y="1142747"/>
                      </a:cubicBezTo>
                      <a:cubicBezTo>
                        <a:pt x="315165" y="1074253"/>
                        <a:pt x="185025" y="875620"/>
                        <a:pt x="102832" y="762604"/>
                      </a:cubicBezTo>
                      <a:cubicBezTo>
                        <a:pt x="20639" y="649588"/>
                        <a:pt x="-1622" y="594792"/>
                        <a:pt x="90" y="464653"/>
                      </a:cubicBezTo>
                      <a:cubicBezTo>
                        <a:pt x="1802" y="334514"/>
                        <a:pt x="135366" y="29714"/>
                        <a:pt x="143928" y="23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5" name="フリーフォーム 94">
                  <a:extLst>
                    <a:ext uri="{FF2B5EF4-FFF2-40B4-BE49-F238E27FC236}">
                      <a16:creationId xmlns:a16="http://schemas.microsoft.com/office/drawing/2014/main" id="{90279F54-66A6-F8C5-7138-876FA4AB2871}"/>
                    </a:ext>
                  </a:extLst>
                </p:cNvPr>
                <p:cNvSpPr/>
                <p:nvPr/>
              </p:nvSpPr>
              <p:spPr>
                <a:xfrm>
                  <a:off x="1598016" y="6111581"/>
                  <a:ext cx="546260" cy="263042"/>
                </a:xfrm>
                <a:custGeom>
                  <a:avLst/>
                  <a:gdLst>
                    <a:gd name="connsiteX0" fmla="*/ 4753 w 546260"/>
                    <a:gd name="connsiteY0" fmla="*/ 258397 h 263042"/>
                    <a:gd name="connsiteX1" fmla="*/ 539009 w 546260"/>
                    <a:gd name="connsiteY1" fmla="*/ 1543 h 263042"/>
                    <a:gd name="connsiteX2" fmla="*/ 292429 w 546260"/>
                    <a:gd name="connsiteY2" fmla="*/ 155655 h 263042"/>
                    <a:gd name="connsiteX3" fmla="*/ 4753 w 546260"/>
                    <a:gd name="connsiteY3" fmla="*/ 258397 h 2630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46260" h="263042">
                      <a:moveTo>
                        <a:pt x="4753" y="258397"/>
                      </a:moveTo>
                      <a:cubicBezTo>
                        <a:pt x="45850" y="232712"/>
                        <a:pt x="491063" y="18667"/>
                        <a:pt x="539009" y="1543"/>
                      </a:cubicBezTo>
                      <a:cubicBezTo>
                        <a:pt x="586955" y="-15581"/>
                        <a:pt x="384897" y="114558"/>
                        <a:pt x="292429" y="155655"/>
                      </a:cubicBezTo>
                      <a:cubicBezTo>
                        <a:pt x="199962" y="196751"/>
                        <a:pt x="-36344" y="284082"/>
                        <a:pt x="4753" y="25839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6" name="フリーフォーム 95">
                  <a:extLst>
                    <a:ext uri="{FF2B5EF4-FFF2-40B4-BE49-F238E27FC236}">
                      <a16:creationId xmlns:a16="http://schemas.microsoft.com/office/drawing/2014/main" id="{F492338A-51CC-3006-7CC8-FCB801E9A72D}"/>
                    </a:ext>
                  </a:extLst>
                </p:cNvPr>
                <p:cNvSpPr/>
                <p:nvPr/>
              </p:nvSpPr>
              <p:spPr>
                <a:xfrm>
                  <a:off x="2044698" y="6206271"/>
                  <a:ext cx="95511" cy="146917"/>
                </a:xfrm>
                <a:custGeom>
                  <a:avLst/>
                  <a:gdLst>
                    <a:gd name="connsiteX0" fmla="*/ 2 w 95511"/>
                    <a:gd name="connsiteY0" fmla="*/ 854 h 146917"/>
                    <a:gd name="connsiteX1" fmla="*/ 82552 w 95511"/>
                    <a:gd name="connsiteY1" fmla="*/ 32604 h 146917"/>
                    <a:gd name="connsiteX2" fmla="*/ 95252 w 95511"/>
                    <a:gd name="connsiteY2" fmla="*/ 73879 h 146917"/>
                    <a:gd name="connsiteX3" fmla="*/ 85727 w 95511"/>
                    <a:gd name="connsiteY3" fmla="*/ 73879 h 146917"/>
                    <a:gd name="connsiteX4" fmla="*/ 47627 w 95511"/>
                    <a:gd name="connsiteY4" fmla="*/ 146904 h 146917"/>
                    <a:gd name="connsiteX5" fmla="*/ 79377 w 95511"/>
                    <a:gd name="connsiteY5" fmla="*/ 67529 h 146917"/>
                    <a:gd name="connsiteX6" fmla="*/ 2 w 95511"/>
                    <a:gd name="connsiteY6" fmla="*/ 854 h 1469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5511" h="146917">
                      <a:moveTo>
                        <a:pt x="2" y="854"/>
                      </a:moveTo>
                      <a:cubicBezTo>
                        <a:pt x="531" y="-4967"/>
                        <a:pt x="66677" y="20433"/>
                        <a:pt x="82552" y="32604"/>
                      </a:cubicBezTo>
                      <a:cubicBezTo>
                        <a:pt x="98427" y="44775"/>
                        <a:pt x="95252" y="73879"/>
                        <a:pt x="95252" y="73879"/>
                      </a:cubicBezTo>
                      <a:cubicBezTo>
                        <a:pt x="95781" y="80758"/>
                        <a:pt x="93664" y="61708"/>
                        <a:pt x="85727" y="73879"/>
                      </a:cubicBezTo>
                      <a:cubicBezTo>
                        <a:pt x="77790" y="86050"/>
                        <a:pt x="48685" y="147962"/>
                        <a:pt x="47627" y="146904"/>
                      </a:cubicBezTo>
                      <a:cubicBezTo>
                        <a:pt x="46569" y="145846"/>
                        <a:pt x="86256" y="90283"/>
                        <a:pt x="79377" y="67529"/>
                      </a:cubicBezTo>
                      <a:cubicBezTo>
                        <a:pt x="72498" y="44775"/>
                        <a:pt x="-527" y="6675"/>
                        <a:pt x="2" y="85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7" name="フリーフォーム 96">
                  <a:extLst>
                    <a:ext uri="{FF2B5EF4-FFF2-40B4-BE49-F238E27FC236}">
                      <a16:creationId xmlns:a16="http://schemas.microsoft.com/office/drawing/2014/main" id="{A57656A5-2B7D-9550-E409-4B8883C3FCAA}"/>
                    </a:ext>
                  </a:extLst>
                </p:cNvPr>
                <p:cNvSpPr/>
                <p:nvPr/>
              </p:nvSpPr>
              <p:spPr>
                <a:xfrm>
                  <a:off x="1982883" y="6206818"/>
                  <a:ext cx="131668" cy="141401"/>
                </a:xfrm>
                <a:custGeom>
                  <a:avLst/>
                  <a:gdLst>
                    <a:gd name="connsiteX0" fmla="*/ 61817 w 131668"/>
                    <a:gd name="connsiteY0" fmla="*/ 307 h 141401"/>
                    <a:gd name="connsiteX1" fmla="*/ 4667 w 131668"/>
                    <a:gd name="connsiteY1" fmla="*/ 82857 h 141401"/>
                    <a:gd name="connsiteX2" fmla="*/ 131667 w 131668"/>
                    <a:gd name="connsiteY2" fmla="*/ 140007 h 141401"/>
                    <a:gd name="connsiteX3" fmla="*/ 1492 w 131668"/>
                    <a:gd name="connsiteY3" fmla="*/ 114607 h 141401"/>
                    <a:gd name="connsiteX4" fmla="*/ 61817 w 131668"/>
                    <a:gd name="connsiteY4" fmla="*/ 307 h 1414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1668" h="141401">
                      <a:moveTo>
                        <a:pt x="61817" y="307"/>
                      </a:moveTo>
                      <a:cubicBezTo>
                        <a:pt x="62346" y="-4985"/>
                        <a:pt x="-6975" y="59574"/>
                        <a:pt x="4667" y="82857"/>
                      </a:cubicBezTo>
                      <a:cubicBezTo>
                        <a:pt x="16309" y="106140"/>
                        <a:pt x="132196" y="134715"/>
                        <a:pt x="131667" y="140007"/>
                      </a:cubicBezTo>
                      <a:cubicBezTo>
                        <a:pt x="131138" y="145299"/>
                        <a:pt x="14192" y="135244"/>
                        <a:pt x="1492" y="114607"/>
                      </a:cubicBezTo>
                      <a:cubicBezTo>
                        <a:pt x="-11208" y="93970"/>
                        <a:pt x="61288" y="5599"/>
                        <a:pt x="61817" y="30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8" name="フリーフォーム 97">
                  <a:extLst>
                    <a:ext uri="{FF2B5EF4-FFF2-40B4-BE49-F238E27FC236}">
                      <a16:creationId xmlns:a16="http://schemas.microsoft.com/office/drawing/2014/main" id="{8D6EEC94-970B-9331-25F8-4C7446DBCDBC}"/>
                    </a:ext>
                  </a:extLst>
                </p:cNvPr>
                <p:cNvSpPr/>
                <p:nvPr/>
              </p:nvSpPr>
              <p:spPr>
                <a:xfrm>
                  <a:off x="1933365" y="6251401"/>
                  <a:ext cx="101883" cy="155755"/>
                </a:xfrm>
                <a:custGeom>
                  <a:avLst/>
                  <a:gdLst>
                    <a:gd name="connsiteX0" fmla="*/ 210 w 101883"/>
                    <a:gd name="connsiteY0" fmla="*/ 174 h 155755"/>
                    <a:gd name="connsiteX1" fmla="*/ 73235 w 101883"/>
                    <a:gd name="connsiteY1" fmla="*/ 70024 h 155755"/>
                    <a:gd name="connsiteX2" fmla="*/ 85935 w 101883"/>
                    <a:gd name="connsiteY2" fmla="*/ 92249 h 155755"/>
                    <a:gd name="connsiteX3" fmla="*/ 31960 w 101883"/>
                    <a:gd name="connsiteY3" fmla="*/ 155749 h 155755"/>
                    <a:gd name="connsiteX4" fmla="*/ 101810 w 101883"/>
                    <a:gd name="connsiteY4" fmla="*/ 95424 h 155755"/>
                    <a:gd name="connsiteX5" fmla="*/ 210 w 101883"/>
                    <a:gd name="connsiteY5" fmla="*/ 174 h 1557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1883" h="155755">
                      <a:moveTo>
                        <a:pt x="210" y="174"/>
                      </a:moveTo>
                      <a:cubicBezTo>
                        <a:pt x="-4552" y="-4059"/>
                        <a:pt x="73235" y="70024"/>
                        <a:pt x="73235" y="70024"/>
                      </a:cubicBezTo>
                      <a:cubicBezTo>
                        <a:pt x="87523" y="85370"/>
                        <a:pt x="92814" y="77962"/>
                        <a:pt x="85935" y="92249"/>
                      </a:cubicBezTo>
                      <a:cubicBezTo>
                        <a:pt x="79056" y="106537"/>
                        <a:pt x="29314" y="155220"/>
                        <a:pt x="31960" y="155749"/>
                      </a:cubicBezTo>
                      <a:cubicBezTo>
                        <a:pt x="34606" y="156278"/>
                        <a:pt x="104456" y="121882"/>
                        <a:pt x="101810" y="95424"/>
                      </a:cubicBezTo>
                      <a:cubicBezTo>
                        <a:pt x="99164" y="68966"/>
                        <a:pt x="4972" y="4407"/>
                        <a:pt x="210" y="17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9" name="フリーフォーム 98">
                  <a:extLst>
                    <a:ext uri="{FF2B5EF4-FFF2-40B4-BE49-F238E27FC236}">
                      <a16:creationId xmlns:a16="http://schemas.microsoft.com/office/drawing/2014/main" id="{5602F392-D584-3DB5-F2A9-F80BC1F10C1D}"/>
                    </a:ext>
                  </a:extLst>
                </p:cNvPr>
                <p:cNvSpPr/>
                <p:nvPr/>
              </p:nvSpPr>
              <p:spPr>
                <a:xfrm>
                  <a:off x="1882570" y="6267326"/>
                  <a:ext cx="86092" cy="127553"/>
                </a:xfrm>
                <a:custGeom>
                  <a:avLst/>
                  <a:gdLst>
                    <a:gd name="connsiteX0" fmla="*/ 47830 w 86092"/>
                    <a:gd name="connsiteY0" fmla="*/ 124 h 127553"/>
                    <a:gd name="connsiteX1" fmla="*/ 22430 w 86092"/>
                    <a:gd name="connsiteY1" fmla="*/ 76324 h 127553"/>
                    <a:gd name="connsiteX2" fmla="*/ 85930 w 86092"/>
                    <a:gd name="connsiteY2" fmla="*/ 127124 h 127553"/>
                    <a:gd name="connsiteX3" fmla="*/ 205 w 86092"/>
                    <a:gd name="connsiteY3" fmla="*/ 95374 h 127553"/>
                    <a:gd name="connsiteX4" fmla="*/ 47830 w 86092"/>
                    <a:gd name="connsiteY4" fmla="*/ 124 h 1275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6092" h="127553">
                      <a:moveTo>
                        <a:pt x="47830" y="124"/>
                      </a:moveTo>
                      <a:cubicBezTo>
                        <a:pt x="51534" y="-3051"/>
                        <a:pt x="16080" y="55157"/>
                        <a:pt x="22430" y="76324"/>
                      </a:cubicBezTo>
                      <a:cubicBezTo>
                        <a:pt x="28780" y="97491"/>
                        <a:pt x="89634" y="123949"/>
                        <a:pt x="85930" y="127124"/>
                      </a:cubicBezTo>
                      <a:cubicBezTo>
                        <a:pt x="82226" y="130299"/>
                        <a:pt x="3909" y="115482"/>
                        <a:pt x="205" y="95374"/>
                      </a:cubicBezTo>
                      <a:cubicBezTo>
                        <a:pt x="-3499" y="75266"/>
                        <a:pt x="44126" y="3299"/>
                        <a:pt x="47830" y="12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0" name="フリーフォーム 99">
                  <a:extLst>
                    <a:ext uri="{FF2B5EF4-FFF2-40B4-BE49-F238E27FC236}">
                      <a16:creationId xmlns:a16="http://schemas.microsoft.com/office/drawing/2014/main" id="{FD4FEAD5-7BF2-B006-AFBB-E8F463D9C561}"/>
                    </a:ext>
                  </a:extLst>
                </p:cNvPr>
                <p:cNvSpPr/>
                <p:nvPr/>
              </p:nvSpPr>
              <p:spPr>
                <a:xfrm>
                  <a:off x="1809651" y="6305546"/>
                  <a:ext cx="98992" cy="136533"/>
                </a:xfrm>
                <a:custGeom>
                  <a:avLst/>
                  <a:gdLst>
                    <a:gd name="connsiteX0" fmla="*/ 99 w 98992"/>
                    <a:gd name="connsiteY0" fmla="*/ 4 h 136533"/>
                    <a:gd name="connsiteX1" fmla="*/ 79474 w 98992"/>
                    <a:gd name="connsiteY1" fmla="*/ 69854 h 136533"/>
                    <a:gd name="connsiteX2" fmla="*/ 50899 w 98992"/>
                    <a:gd name="connsiteY2" fmla="*/ 136529 h 136533"/>
                    <a:gd name="connsiteX3" fmla="*/ 98524 w 98992"/>
                    <a:gd name="connsiteY3" fmla="*/ 73029 h 136533"/>
                    <a:gd name="connsiteX4" fmla="*/ 99 w 98992"/>
                    <a:gd name="connsiteY4" fmla="*/ 4 h 1365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8992" h="136533">
                      <a:moveTo>
                        <a:pt x="99" y="4"/>
                      </a:moveTo>
                      <a:cubicBezTo>
                        <a:pt x="-3076" y="-525"/>
                        <a:pt x="71007" y="47100"/>
                        <a:pt x="79474" y="69854"/>
                      </a:cubicBezTo>
                      <a:cubicBezTo>
                        <a:pt x="87941" y="92608"/>
                        <a:pt x="47724" y="136000"/>
                        <a:pt x="50899" y="136529"/>
                      </a:cubicBezTo>
                      <a:cubicBezTo>
                        <a:pt x="54074" y="137058"/>
                        <a:pt x="104345" y="93666"/>
                        <a:pt x="98524" y="73029"/>
                      </a:cubicBezTo>
                      <a:cubicBezTo>
                        <a:pt x="92703" y="52392"/>
                        <a:pt x="3274" y="533"/>
                        <a:pt x="99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1" name="フリーフォーム 100">
                  <a:extLst>
                    <a:ext uri="{FF2B5EF4-FFF2-40B4-BE49-F238E27FC236}">
                      <a16:creationId xmlns:a16="http://schemas.microsoft.com/office/drawing/2014/main" id="{A0D93374-95C5-1F8B-65E3-5C5A6BEA0DA0}"/>
                    </a:ext>
                  </a:extLst>
                </p:cNvPr>
                <p:cNvSpPr/>
                <p:nvPr/>
              </p:nvSpPr>
              <p:spPr>
                <a:xfrm>
                  <a:off x="1770546" y="6314872"/>
                  <a:ext cx="104962" cy="110341"/>
                </a:xfrm>
                <a:custGeom>
                  <a:avLst/>
                  <a:gdLst>
                    <a:gd name="connsiteX0" fmla="*/ 39204 w 104962"/>
                    <a:gd name="connsiteY0" fmla="*/ 203 h 110341"/>
                    <a:gd name="connsiteX1" fmla="*/ 23329 w 104962"/>
                    <a:gd name="connsiteY1" fmla="*/ 76403 h 110341"/>
                    <a:gd name="connsiteX2" fmla="*/ 67779 w 104962"/>
                    <a:gd name="connsiteY2" fmla="*/ 104978 h 110341"/>
                    <a:gd name="connsiteX3" fmla="*/ 102704 w 104962"/>
                    <a:gd name="connsiteY3" fmla="*/ 104978 h 110341"/>
                    <a:gd name="connsiteX4" fmla="*/ 1104 w 104962"/>
                    <a:gd name="connsiteY4" fmla="*/ 101803 h 110341"/>
                    <a:gd name="connsiteX5" fmla="*/ 39204 w 104962"/>
                    <a:gd name="connsiteY5" fmla="*/ 203 h 1103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4962" h="110341">
                      <a:moveTo>
                        <a:pt x="39204" y="203"/>
                      </a:moveTo>
                      <a:cubicBezTo>
                        <a:pt x="42908" y="-4030"/>
                        <a:pt x="18566" y="58940"/>
                        <a:pt x="23329" y="76403"/>
                      </a:cubicBezTo>
                      <a:cubicBezTo>
                        <a:pt x="28092" y="93866"/>
                        <a:pt x="54550" y="100216"/>
                        <a:pt x="67779" y="104978"/>
                      </a:cubicBezTo>
                      <a:cubicBezTo>
                        <a:pt x="81008" y="109740"/>
                        <a:pt x="113816" y="105507"/>
                        <a:pt x="102704" y="104978"/>
                      </a:cubicBezTo>
                      <a:cubicBezTo>
                        <a:pt x="91592" y="104449"/>
                        <a:pt x="9571" y="119265"/>
                        <a:pt x="1104" y="101803"/>
                      </a:cubicBezTo>
                      <a:cubicBezTo>
                        <a:pt x="-7363" y="84341"/>
                        <a:pt x="35500" y="4436"/>
                        <a:pt x="39204" y="20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2" name="フリーフォーム 101">
                  <a:extLst>
                    <a:ext uri="{FF2B5EF4-FFF2-40B4-BE49-F238E27FC236}">
                      <a16:creationId xmlns:a16="http://schemas.microsoft.com/office/drawing/2014/main" id="{2918DC70-86BD-25D7-8969-B5C21093CD91}"/>
                    </a:ext>
                  </a:extLst>
                </p:cNvPr>
                <p:cNvSpPr/>
                <p:nvPr/>
              </p:nvSpPr>
              <p:spPr>
                <a:xfrm>
                  <a:off x="2165192" y="5511603"/>
                  <a:ext cx="282869" cy="1170320"/>
                </a:xfrm>
                <a:custGeom>
                  <a:avLst/>
                  <a:gdLst>
                    <a:gd name="connsiteX0" fmla="*/ 44608 w 282869"/>
                    <a:gd name="connsiteY0" fmla="*/ 197 h 1170320"/>
                    <a:gd name="connsiteX1" fmla="*/ 22383 w 282869"/>
                    <a:gd name="connsiteY1" fmla="*/ 473272 h 1170320"/>
                    <a:gd name="connsiteX2" fmla="*/ 31908 w 282869"/>
                    <a:gd name="connsiteY2" fmla="*/ 451047 h 1170320"/>
                    <a:gd name="connsiteX3" fmla="*/ 101758 w 282869"/>
                    <a:gd name="connsiteY3" fmla="*/ 711397 h 1170320"/>
                    <a:gd name="connsiteX4" fmla="*/ 92233 w 282869"/>
                    <a:gd name="connsiteY4" fmla="*/ 657422 h 1170320"/>
                    <a:gd name="connsiteX5" fmla="*/ 282733 w 282869"/>
                    <a:gd name="connsiteY5" fmla="*/ 1168597 h 1170320"/>
                    <a:gd name="connsiteX6" fmla="*/ 120808 w 282869"/>
                    <a:gd name="connsiteY6" fmla="*/ 812997 h 1170320"/>
                    <a:gd name="connsiteX7" fmla="*/ 9683 w 282869"/>
                    <a:gd name="connsiteY7" fmla="*/ 520897 h 1170320"/>
                    <a:gd name="connsiteX8" fmla="*/ 9683 w 282869"/>
                    <a:gd name="connsiteY8" fmla="*/ 416122 h 1170320"/>
                    <a:gd name="connsiteX9" fmla="*/ 44608 w 282869"/>
                    <a:gd name="connsiteY9" fmla="*/ 197 h 11703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82869" h="1170320">
                      <a:moveTo>
                        <a:pt x="44608" y="197"/>
                      </a:moveTo>
                      <a:cubicBezTo>
                        <a:pt x="46725" y="9722"/>
                        <a:pt x="24500" y="398130"/>
                        <a:pt x="22383" y="473272"/>
                      </a:cubicBezTo>
                      <a:cubicBezTo>
                        <a:pt x="20266" y="548414"/>
                        <a:pt x="18679" y="411360"/>
                        <a:pt x="31908" y="451047"/>
                      </a:cubicBezTo>
                      <a:cubicBezTo>
                        <a:pt x="45137" y="490734"/>
                        <a:pt x="91704" y="677001"/>
                        <a:pt x="101758" y="711397"/>
                      </a:cubicBezTo>
                      <a:cubicBezTo>
                        <a:pt x="111812" y="745793"/>
                        <a:pt x="62070" y="581222"/>
                        <a:pt x="92233" y="657422"/>
                      </a:cubicBezTo>
                      <a:cubicBezTo>
                        <a:pt x="122396" y="733622"/>
                        <a:pt x="277971" y="1142668"/>
                        <a:pt x="282733" y="1168597"/>
                      </a:cubicBezTo>
                      <a:cubicBezTo>
                        <a:pt x="287495" y="1194526"/>
                        <a:pt x="166316" y="920947"/>
                        <a:pt x="120808" y="812997"/>
                      </a:cubicBezTo>
                      <a:cubicBezTo>
                        <a:pt x="75300" y="705047"/>
                        <a:pt x="28204" y="587043"/>
                        <a:pt x="9683" y="520897"/>
                      </a:cubicBezTo>
                      <a:cubicBezTo>
                        <a:pt x="-8838" y="454751"/>
                        <a:pt x="3862" y="504493"/>
                        <a:pt x="9683" y="416122"/>
                      </a:cubicBezTo>
                      <a:cubicBezTo>
                        <a:pt x="15504" y="327751"/>
                        <a:pt x="42491" y="-9328"/>
                        <a:pt x="44608" y="19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3" name="フリーフォーム 102">
                  <a:extLst>
                    <a:ext uri="{FF2B5EF4-FFF2-40B4-BE49-F238E27FC236}">
                      <a16:creationId xmlns:a16="http://schemas.microsoft.com/office/drawing/2014/main" id="{A8D637A1-7FC9-2F13-9319-542B3153186A}"/>
                    </a:ext>
                  </a:extLst>
                </p:cNvPr>
                <p:cNvSpPr/>
                <p:nvPr/>
              </p:nvSpPr>
              <p:spPr>
                <a:xfrm>
                  <a:off x="2193769" y="5530319"/>
                  <a:ext cx="245123" cy="683288"/>
                </a:xfrm>
                <a:custGeom>
                  <a:avLst/>
                  <a:gdLst>
                    <a:gd name="connsiteX0" fmla="*/ 156 w 245123"/>
                    <a:gd name="connsiteY0" fmla="*/ 6881 h 683288"/>
                    <a:gd name="connsiteX1" fmla="*/ 101756 w 245123"/>
                    <a:gd name="connsiteY1" fmla="*/ 44981 h 683288"/>
                    <a:gd name="connsiteX2" fmla="*/ 136681 w 245123"/>
                    <a:gd name="connsiteY2" fmla="*/ 184681 h 683288"/>
                    <a:gd name="connsiteX3" fmla="*/ 136681 w 245123"/>
                    <a:gd name="connsiteY3" fmla="*/ 321206 h 683288"/>
                    <a:gd name="connsiteX4" fmla="*/ 130331 w 245123"/>
                    <a:gd name="connsiteY4" fmla="*/ 276756 h 683288"/>
                    <a:gd name="connsiteX5" fmla="*/ 165256 w 245123"/>
                    <a:gd name="connsiteY5" fmla="*/ 521231 h 683288"/>
                    <a:gd name="connsiteX6" fmla="*/ 244631 w 245123"/>
                    <a:gd name="connsiteY6" fmla="*/ 683156 h 683288"/>
                    <a:gd name="connsiteX7" fmla="*/ 123981 w 245123"/>
                    <a:gd name="connsiteY7" fmla="*/ 495831 h 683288"/>
                    <a:gd name="connsiteX8" fmla="*/ 127156 w 245123"/>
                    <a:gd name="connsiteY8" fmla="*/ 54506 h 683288"/>
                    <a:gd name="connsiteX9" fmla="*/ 156 w 245123"/>
                    <a:gd name="connsiteY9" fmla="*/ 6881 h 6832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45123" h="683288">
                      <a:moveTo>
                        <a:pt x="156" y="6881"/>
                      </a:moveTo>
                      <a:cubicBezTo>
                        <a:pt x="-4077" y="5294"/>
                        <a:pt x="79002" y="15348"/>
                        <a:pt x="101756" y="44981"/>
                      </a:cubicBezTo>
                      <a:cubicBezTo>
                        <a:pt x="124510" y="74614"/>
                        <a:pt x="130860" y="138644"/>
                        <a:pt x="136681" y="184681"/>
                      </a:cubicBezTo>
                      <a:cubicBezTo>
                        <a:pt x="142502" y="230718"/>
                        <a:pt x="137739" y="305860"/>
                        <a:pt x="136681" y="321206"/>
                      </a:cubicBezTo>
                      <a:cubicBezTo>
                        <a:pt x="135623" y="336552"/>
                        <a:pt x="130331" y="276756"/>
                        <a:pt x="130331" y="276756"/>
                      </a:cubicBezTo>
                      <a:cubicBezTo>
                        <a:pt x="135093" y="310093"/>
                        <a:pt x="146206" y="453498"/>
                        <a:pt x="165256" y="521231"/>
                      </a:cubicBezTo>
                      <a:cubicBezTo>
                        <a:pt x="184306" y="588964"/>
                        <a:pt x="251510" y="687389"/>
                        <a:pt x="244631" y="683156"/>
                      </a:cubicBezTo>
                      <a:cubicBezTo>
                        <a:pt x="237752" y="678923"/>
                        <a:pt x="143560" y="600606"/>
                        <a:pt x="123981" y="495831"/>
                      </a:cubicBezTo>
                      <a:cubicBezTo>
                        <a:pt x="104402" y="391056"/>
                        <a:pt x="142502" y="137585"/>
                        <a:pt x="127156" y="54506"/>
                      </a:cubicBezTo>
                      <a:cubicBezTo>
                        <a:pt x="111810" y="-28573"/>
                        <a:pt x="4389" y="8468"/>
                        <a:pt x="156" y="688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4" name="フリーフォーム 103">
                  <a:extLst>
                    <a:ext uri="{FF2B5EF4-FFF2-40B4-BE49-F238E27FC236}">
                      <a16:creationId xmlns:a16="http://schemas.microsoft.com/office/drawing/2014/main" id="{E996A946-5CFB-2009-C7F2-0A35EF7A04A9}"/>
                    </a:ext>
                  </a:extLst>
                </p:cNvPr>
                <p:cNvSpPr/>
                <p:nvPr/>
              </p:nvSpPr>
              <p:spPr>
                <a:xfrm>
                  <a:off x="2130419" y="6667476"/>
                  <a:ext cx="348745" cy="146232"/>
                </a:xfrm>
                <a:custGeom>
                  <a:avLst/>
                  <a:gdLst>
                    <a:gd name="connsiteX0" fmla="*/ 6 w 348745"/>
                    <a:gd name="connsiteY0" fmla="*/ 146074 h 146232"/>
                    <a:gd name="connsiteX1" fmla="*/ 339731 w 348745"/>
                    <a:gd name="connsiteY1" fmla="*/ 31774 h 146232"/>
                    <a:gd name="connsiteX2" fmla="*/ 257181 w 348745"/>
                    <a:gd name="connsiteY2" fmla="*/ 57174 h 146232"/>
                    <a:gd name="connsiteX3" fmla="*/ 330206 w 348745"/>
                    <a:gd name="connsiteY3" fmla="*/ 3199 h 146232"/>
                    <a:gd name="connsiteX4" fmla="*/ 6 w 348745"/>
                    <a:gd name="connsiteY4" fmla="*/ 146074 h 1462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48745" h="146232">
                      <a:moveTo>
                        <a:pt x="6" y="146074"/>
                      </a:moveTo>
                      <a:cubicBezTo>
                        <a:pt x="1593" y="150836"/>
                        <a:pt x="296869" y="46591"/>
                        <a:pt x="339731" y="31774"/>
                      </a:cubicBezTo>
                      <a:cubicBezTo>
                        <a:pt x="382593" y="16957"/>
                        <a:pt x="258768" y="61936"/>
                        <a:pt x="257181" y="57174"/>
                      </a:cubicBezTo>
                      <a:cubicBezTo>
                        <a:pt x="255594" y="52412"/>
                        <a:pt x="374656" y="-15322"/>
                        <a:pt x="330206" y="3199"/>
                      </a:cubicBezTo>
                      <a:cubicBezTo>
                        <a:pt x="285756" y="21720"/>
                        <a:pt x="-1581" y="141312"/>
                        <a:pt x="6" y="14607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5" name="フリーフォーム 104">
                  <a:extLst>
                    <a:ext uri="{FF2B5EF4-FFF2-40B4-BE49-F238E27FC236}">
                      <a16:creationId xmlns:a16="http://schemas.microsoft.com/office/drawing/2014/main" id="{12EF3CCD-B8CE-BB7A-37AA-D53A24529389}"/>
                    </a:ext>
                  </a:extLst>
                </p:cNvPr>
                <p:cNvSpPr/>
                <p:nvPr/>
              </p:nvSpPr>
              <p:spPr>
                <a:xfrm>
                  <a:off x="2428876" y="6503599"/>
                  <a:ext cx="188550" cy="110664"/>
                </a:xfrm>
                <a:custGeom>
                  <a:avLst/>
                  <a:gdLst>
                    <a:gd name="connsiteX0" fmla="*/ 3174 w 188550"/>
                    <a:gd name="connsiteY0" fmla="*/ 109926 h 110664"/>
                    <a:gd name="connsiteX1" fmla="*/ 187324 w 188550"/>
                    <a:gd name="connsiteY1" fmla="*/ 1976 h 110664"/>
                    <a:gd name="connsiteX2" fmla="*/ 79374 w 188550"/>
                    <a:gd name="connsiteY2" fmla="*/ 46426 h 110664"/>
                    <a:gd name="connsiteX3" fmla="*/ 3174 w 188550"/>
                    <a:gd name="connsiteY3" fmla="*/ 109926 h 1106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88550" h="110664">
                      <a:moveTo>
                        <a:pt x="3174" y="109926"/>
                      </a:moveTo>
                      <a:cubicBezTo>
                        <a:pt x="21166" y="102518"/>
                        <a:pt x="174624" y="12559"/>
                        <a:pt x="187324" y="1976"/>
                      </a:cubicBezTo>
                      <a:cubicBezTo>
                        <a:pt x="200024" y="-8607"/>
                        <a:pt x="110595" y="25789"/>
                        <a:pt x="79374" y="46426"/>
                      </a:cubicBezTo>
                      <a:cubicBezTo>
                        <a:pt x="48153" y="67063"/>
                        <a:pt x="-14818" y="117334"/>
                        <a:pt x="3174" y="1099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6" name="フリーフォーム 105">
                  <a:extLst>
                    <a:ext uri="{FF2B5EF4-FFF2-40B4-BE49-F238E27FC236}">
                      <a16:creationId xmlns:a16="http://schemas.microsoft.com/office/drawing/2014/main" id="{0FDD27E8-A345-7123-618F-4E96A37B52C5}"/>
                    </a:ext>
                  </a:extLst>
                </p:cNvPr>
                <p:cNvSpPr/>
                <p:nvPr/>
              </p:nvSpPr>
              <p:spPr>
                <a:xfrm>
                  <a:off x="2406412" y="6146757"/>
                  <a:ext cx="197214" cy="365283"/>
                </a:xfrm>
                <a:custGeom>
                  <a:avLst/>
                  <a:gdLst>
                    <a:gd name="connsiteX0" fmla="*/ 238 w 197214"/>
                    <a:gd name="connsiteY0" fmla="*/ 43 h 365283"/>
                    <a:gd name="connsiteX1" fmla="*/ 89138 w 197214"/>
                    <a:gd name="connsiteY1" fmla="*/ 228643 h 365283"/>
                    <a:gd name="connsiteX2" fmla="*/ 197088 w 197214"/>
                    <a:gd name="connsiteY2" fmla="*/ 365168 h 365283"/>
                    <a:gd name="connsiteX3" fmla="*/ 66913 w 197214"/>
                    <a:gd name="connsiteY3" fmla="*/ 247693 h 365283"/>
                    <a:gd name="connsiteX4" fmla="*/ 238 w 197214"/>
                    <a:gd name="connsiteY4" fmla="*/ 43 h 3652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7214" h="365283">
                      <a:moveTo>
                        <a:pt x="238" y="43"/>
                      </a:moveTo>
                      <a:cubicBezTo>
                        <a:pt x="3942" y="-3132"/>
                        <a:pt x="56330" y="167789"/>
                        <a:pt x="89138" y="228643"/>
                      </a:cubicBezTo>
                      <a:cubicBezTo>
                        <a:pt x="121946" y="289497"/>
                        <a:pt x="200792" y="361993"/>
                        <a:pt x="197088" y="365168"/>
                      </a:cubicBezTo>
                      <a:cubicBezTo>
                        <a:pt x="193384" y="368343"/>
                        <a:pt x="97075" y="305372"/>
                        <a:pt x="66913" y="247693"/>
                      </a:cubicBezTo>
                      <a:cubicBezTo>
                        <a:pt x="36751" y="190014"/>
                        <a:pt x="-3466" y="3218"/>
                        <a:pt x="238" y="4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9" name="フリーフォーム 108">
                  <a:extLst>
                    <a:ext uri="{FF2B5EF4-FFF2-40B4-BE49-F238E27FC236}">
                      <a16:creationId xmlns:a16="http://schemas.microsoft.com/office/drawing/2014/main" id="{4DE7A21B-1F28-2355-6F6B-4CC4E5CA994B}"/>
                    </a:ext>
                  </a:extLst>
                </p:cNvPr>
                <p:cNvSpPr/>
                <p:nvPr/>
              </p:nvSpPr>
              <p:spPr>
                <a:xfrm>
                  <a:off x="2171223" y="7036565"/>
                  <a:ext cx="1209131" cy="546332"/>
                </a:xfrm>
                <a:custGeom>
                  <a:avLst/>
                  <a:gdLst>
                    <a:gd name="connsiteX0" fmla="*/ 17795 w 1209131"/>
                    <a:gd name="connsiteY0" fmla="*/ 1544 h 546332"/>
                    <a:gd name="connsiteX1" fmla="*/ 419577 w 1209131"/>
                    <a:gd name="connsiteY1" fmla="*/ 126235 h 546332"/>
                    <a:gd name="connsiteX2" fmla="*/ 1167722 w 1209131"/>
                    <a:gd name="connsiteY2" fmla="*/ 153944 h 546332"/>
                    <a:gd name="connsiteX3" fmla="*/ 1112304 w 1209131"/>
                    <a:gd name="connsiteY3" fmla="*/ 181653 h 546332"/>
                    <a:gd name="connsiteX4" fmla="*/ 1112304 w 1209131"/>
                    <a:gd name="connsiteY4" fmla="*/ 541871 h 546332"/>
                    <a:gd name="connsiteX5" fmla="*/ 1070741 w 1209131"/>
                    <a:gd name="connsiteY5" fmla="*/ 375617 h 546332"/>
                    <a:gd name="connsiteX6" fmla="*/ 1029177 w 1209131"/>
                    <a:gd name="connsiteY6" fmla="*/ 264780 h 546332"/>
                    <a:gd name="connsiteX7" fmla="*/ 987613 w 1209131"/>
                    <a:gd name="connsiteY7" fmla="*/ 223217 h 546332"/>
                    <a:gd name="connsiteX8" fmla="*/ 17795 w 1209131"/>
                    <a:gd name="connsiteY8" fmla="*/ 1544 h 5463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209131" h="546332">
                      <a:moveTo>
                        <a:pt x="17795" y="1544"/>
                      </a:moveTo>
                      <a:cubicBezTo>
                        <a:pt x="-76878" y="-14620"/>
                        <a:pt x="227923" y="100835"/>
                        <a:pt x="419577" y="126235"/>
                      </a:cubicBezTo>
                      <a:cubicBezTo>
                        <a:pt x="611231" y="151635"/>
                        <a:pt x="1167722" y="153944"/>
                        <a:pt x="1167722" y="153944"/>
                      </a:cubicBezTo>
                      <a:cubicBezTo>
                        <a:pt x="1283176" y="163180"/>
                        <a:pt x="1121540" y="116999"/>
                        <a:pt x="1112304" y="181653"/>
                      </a:cubicBezTo>
                      <a:cubicBezTo>
                        <a:pt x="1103068" y="246308"/>
                        <a:pt x="1119231" y="509544"/>
                        <a:pt x="1112304" y="541871"/>
                      </a:cubicBezTo>
                      <a:cubicBezTo>
                        <a:pt x="1105377" y="574198"/>
                        <a:pt x="1084595" y="421799"/>
                        <a:pt x="1070741" y="375617"/>
                      </a:cubicBezTo>
                      <a:cubicBezTo>
                        <a:pt x="1056887" y="329435"/>
                        <a:pt x="1029177" y="264780"/>
                        <a:pt x="1029177" y="264780"/>
                      </a:cubicBezTo>
                      <a:cubicBezTo>
                        <a:pt x="1015322" y="239380"/>
                        <a:pt x="1160795" y="264780"/>
                        <a:pt x="987613" y="223217"/>
                      </a:cubicBezTo>
                      <a:cubicBezTo>
                        <a:pt x="814431" y="181654"/>
                        <a:pt x="112468" y="17708"/>
                        <a:pt x="17795" y="154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0" name="フリーフォーム 109">
                  <a:extLst>
                    <a:ext uri="{FF2B5EF4-FFF2-40B4-BE49-F238E27FC236}">
                      <a16:creationId xmlns:a16="http://schemas.microsoft.com/office/drawing/2014/main" id="{428C4756-D836-CCBA-7FCB-B1FA99739021}"/>
                    </a:ext>
                  </a:extLst>
                </p:cNvPr>
                <p:cNvSpPr/>
                <p:nvPr/>
              </p:nvSpPr>
              <p:spPr>
                <a:xfrm>
                  <a:off x="1976154" y="7038027"/>
                  <a:ext cx="1264993" cy="541200"/>
                </a:xfrm>
                <a:custGeom>
                  <a:avLst/>
                  <a:gdLst>
                    <a:gd name="connsiteX0" fmla="*/ 254428 w 1264993"/>
                    <a:gd name="connsiteY0" fmla="*/ 82 h 541200"/>
                    <a:gd name="connsiteX1" fmla="*/ 212864 w 1264993"/>
                    <a:gd name="connsiteY1" fmla="*/ 235609 h 541200"/>
                    <a:gd name="connsiteX2" fmla="*/ 337555 w 1264993"/>
                    <a:gd name="connsiteY2" fmla="*/ 291028 h 541200"/>
                    <a:gd name="connsiteX3" fmla="*/ 32755 w 1264993"/>
                    <a:gd name="connsiteY3" fmla="*/ 318737 h 541200"/>
                    <a:gd name="connsiteX4" fmla="*/ 1251955 w 1264993"/>
                    <a:gd name="connsiteY4" fmla="*/ 540409 h 541200"/>
                    <a:gd name="connsiteX5" fmla="*/ 642355 w 1264993"/>
                    <a:gd name="connsiteY5" fmla="*/ 388009 h 541200"/>
                    <a:gd name="connsiteX6" fmla="*/ 102028 w 1264993"/>
                    <a:gd name="connsiteY6" fmla="*/ 263318 h 541200"/>
                    <a:gd name="connsiteX7" fmla="*/ 254428 w 1264993"/>
                    <a:gd name="connsiteY7" fmla="*/ 82 h 541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264993" h="541200">
                      <a:moveTo>
                        <a:pt x="254428" y="82"/>
                      </a:moveTo>
                      <a:cubicBezTo>
                        <a:pt x="272901" y="-4536"/>
                        <a:pt x="199010" y="187118"/>
                        <a:pt x="212864" y="235609"/>
                      </a:cubicBezTo>
                      <a:cubicBezTo>
                        <a:pt x="226718" y="284100"/>
                        <a:pt x="367573" y="277173"/>
                        <a:pt x="337555" y="291028"/>
                      </a:cubicBezTo>
                      <a:cubicBezTo>
                        <a:pt x="307537" y="304883"/>
                        <a:pt x="-119645" y="277174"/>
                        <a:pt x="32755" y="318737"/>
                      </a:cubicBezTo>
                      <a:cubicBezTo>
                        <a:pt x="185155" y="360300"/>
                        <a:pt x="1150355" y="528864"/>
                        <a:pt x="1251955" y="540409"/>
                      </a:cubicBezTo>
                      <a:cubicBezTo>
                        <a:pt x="1353555" y="551954"/>
                        <a:pt x="834010" y="434191"/>
                        <a:pt x="642355" y="388009"/>
                      </a:cubicBezTo>
                      <a:cubicBezTo>
                        <a:pt x="450701" y="341827"/>
                        <a:pt x="173610" y="327973"/>
                        <a:pt x="102028" y="263318"/>
                      </a:cubicBezTo>
                      <a:cubicBezTo>
                        <a:pt x="30446" y="198664"/>
                        <a:pt x="235955" y="4700"/>
                        <a:pt x="254428" y="8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1" name="フリーフォーム 110">
                  <a:extLst>
                    <a:ext uri="{FF2B5EF4-FFF2-40B4-BE49-F238E27FC236}">
                      <a16:creationId xmlns:a16="http://schemas.microsoft.com/office/drawing/2014/main" id="{8FE7503C-BF98-9389-6FB4-B6CDAD939C04}"/>
                    </a:ext>
                  </a:extLst>
                </p:cNvPr>
                <p:cNvSpPr/>
                <p:nvPr/>
              </p:nvSpPr>
              <p:spPr>
                <a:xfrm>
                  <a:off x="4200571" y="6732396"/>
                  <a:ext cx="184823" cy="394840"/>
                </a:xfrm>
                <a:custGeom>
                  <a:avLst/>
                  <a:gdLst>
                    <a:gd name="connsiteX0" fmla="*/ 272 w 184823"/>
                    <a:gd name="connsiteY0" fmla="*/ 0 h 394840"/>
                    <a:gd name="connsiteX1" fmla="*/ 140949 w 184823"/>
                    <a:gd name="connsiteY1" fmla="*/ 221063 h 394840"/>
                    <a:gd name="connsiteX2" fmla="*/ 171094 w 184823"/>
                    <a:gd name="connsiteY2" fmla="*/ 321547 h 394840"/>
                    <a:gd name="connsiteX3" fmla="*/ 130901 w 184823"/>
                    <a:gd name="connsiteY3" fmla="*/ 391885 h 394840"/>
                    <a:gd name="connsiteX4" fmla="*/ 181142 w 184823"/>
                    <a:gd name="connsiteY4" fmla="*/ 221063 h 394840"/>
                    <a:gd name="connsiteX5" fmla="*/ 272 w 184823"/>
                    <a:gd name="connsiteY5" fmla="*/ 0 h 3948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84823" h="394840">
                      <a:moveTo>
                        <a:pt x="272" y="0"/>
                      </a:moveTo>
                      <a:cubicBezTo>
                        <a:pt x="-6427" y="0"/>
                        <a:pt x="112479" y="167472"/>
                        <a:pt x="140949" y="221063"/>
                      </a:cubicBezTo>
                      <a:cubicBezTo>
                        <a:pt x="169419" y="274654"/>
                        <a:pt x="172769" y="293077"/>
                        <a:pt x="171094" y="321547"/>
                      </a:cubicBezTo>
                      <a:cubicBezTo>
                        <a:pt x="169419" y="350017"/>
                        <a:pt x="129226" y="408632"/>
                        <a:pt x="130901" y="391885"/>
                      </a:cubicBezTo>
                      <a:cubicBezTo>
                        <a:pt x="132576" y="375138"/>
                        <a:pt x="201239" y="281353"/>
                        <a:pt x="181142" y="221063"/>
                      </a:cubicBezTo>
                      <a:cubicBezTo>
                        <a:pt x="161045" y="160773"/>
                        <a:pt x="6971" y="0"/>
                        <a:pt x="27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2" name="フリーフォーム 111">
                  <a:extLst>
                    <a:ext uri="{FF2B5EF4-FFF2-40B4-BE49-F238E27FC236}">
                      <a16:creationId xmlns:a16="http://schemas.microsoft.com/office/drawing/2014/main" id="{FA072629-AA3F-817E-1E78-AE01C189E184}"/>
                    </a:ext>
                  </a:extLst>
                </p:cNvPr>
                <p:cNvSpPr/>
                <p:nvPr/>
              </p:nvSpPr>
              <p:spPr>
                <a:xfrm>
                  <a:off x="4089055" y="6752399"/>
                  <a:ext cx="282836" cy="345450"/>
                </a:xfrm>
                <a:custGeom>
                  <a:avLst/>
                  <a:gdLst>
                    <a:gd name="connsiteX0" fmla="*/ 101740 w 282836"/>
                    <a:gd name="connsiteY0" fmla="*/ 93 h 345450"/>
                    <a:gd name="connsiteX1" fmla="*/ 1256 w 282836"/>
                    <a:gd name="connsiteY1" fmla="*/ 150819 h 345450"/>
                    <a:gd name="connsiteX2" fmla="*/ 61546 w 282836"/>
                    <a:gd name="connsiteY2" fmla="*/ 231205 h 345450"/>
                    <a:gd name="connsiteX3" fmla="*/ 282610 w 282836"/>
                    <a:gd name="connsiteY3" fmla="*/ 341737 h 345450"/>
                    <a:gd name="connsiteX4" fmla="*/ 101740 w 282836"/>
                    <a:gd name="connsiteY4" fmla="*/ 301544 h 345450"/>
                    <a:gd name="connsiteX5" fmla="*/ 21353 w 282836"/>
                    <a:gd name="connsiteY5" fmla="*/ 130722 h 345450"/>
                    <a:gd name="connsiteX6" fmla="*/ 101740 w 282836"/>
                    <a:gd name="connsiteY6" fmla="*/ 93 h 345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82836" h="345450">
                      <a:moveTo>
                        <a:pt x="101740" y="93"/>
                      </a:moveTo>
                      <a:cubicBezTo>
                        <a:pt x="98391" y="3442"/>
                        <a:pt x="7955" y="112300"/>
                        <a:pt x="1256" y="150819"/>
                      </a:cubicBezTo>
                      <a:cubicBezTo>
                        <a:pt x="-5443" y="189338"/>
                        <a:pt x="14654" y="199385"/>
                        <a:pt x="61546" y="231205"/>
                      </a:cubicBezTo>
                      <a:cubicBezTo>
                        <a:pt x="108438" y="263025"/>
                        <a:pt x="275911" y="330014"/>
                        <a:pt x="282610" y="341737"/>
                      </a:cubicBezTo>
                      <a:cubicBezTo>
                        <a:pt x="289309" y="353460"/>
                        <a:pt x="145283" y="336713"/>
                        <a:pt x="101740" y="301544"/>
                      </a:cubicBezTo>
                      <a:cubicBezTo>
                        <a:pt x="58197" y="266375"/>
                        <a:pt x="24703" y="177614"/>
                        <a:pt x="21353" y="130722"/>
                      </a:cubicBezTo>
                      <a:cubicBezTo>
                        <a:pt x="18003" y="83830"/>
                        <a:pt x="105089" y="-3256"/>
                        <a:pt x="101740" y="9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3" name="フリーフォーム 112">
                  <a:extLst>
                    <a:ext uri="{FF2B5EF4-FFF2-40B4-BE49-F238E27FC236}">
                      <a16:creationId xmlns:a16="http://schemas.microsoft.com/office/drawing/2014/main" id="{3949841D-CFF6-90A4-D347-D9BD7080C163}"/>
                    </a:ext>
                  </a:extLst>
                </p:cNvPr>
                <p:cNvSpPr/>
                <p:nvPr/>
              </p:nvSpPr>
              <p:spPr>
                <a:xfrm>
                  <a:off x="4343717" y="7495660"/>
                  <a:ext cx="261637" cy="359248"/>
                </a:xfrm>
                <a:custGeom>
                  <a:avLst/>
                  <a:gdLst>
                    <a:gd name="connsiteX0" fmla="*/ 0 w 261637"/>
                    <a:gd name="connsiteY0" fmla="*/ 410 h 359248"/>
                    <a:gd name="connsiteX1" fmla="*/ 221064 w 261637"/>
                    <a:gd name="connsiteY1" fmla="*/ 141087 h 359248"/>
                    <a:gd name="connsiteX2" fmla="*/ 190919 w 261637"/>
                    <a:gd name="connsiteY2" fmla="*/ 311909 h 359248"/>
                    <a:gd name="connsiteX3" fmla="*/ 90435 w 261637"/>
                    <a:gd name="connsiteY3" fmla="*/ 352103 h 359248"/>
                    <a:gd name="connsiteX4" fmla="*/ 251209 w 261637"/>
                    <a:gd name="connsiteY4" fmla="*/ 191329 h 359248"/>
                    <a:gd name="connsiteX5" fmla="*/ 221064 w 261637"/>
                    <a:gd name="connsiteY5" fmla="*/ 100894 h 359248"/>
                    <a:gd name="connsiteX6" fmla="*/ 0 w 261637"/>
                    <a:gd name="connsiteY6" fmla="*/ 410 h 3592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61637" h="359248">
                      <a:moveTo>
                        <a:pt x="0" y="410"/>
                      </a:moveTo>
                      <a:cubicBezTo>
                        <a:pt x="0" y="7109"/>
                        <a:pt x="189244" y="89171"/>
                        <a:pt x="221064" y="141087"/>
                      </a:cubicBezTo>
                      <a:cubicBezTo>
                        <a:pt x="252884" y="193003"/>
                        <a:pt x="212690" y="276740"/>
                        <a:pt x="190919" y="311909"/>
                      </a:cubicBezTo>
                      <a:cubicBezTo>
                        <a:pt x="169148" y="347078"/>
                        <a:pt x="80387" y="372200"/>
                        <a:pt x="90435" y="352103"/>
                      </a:cubicBezTo>
                      <a:cubicBezTo>
                        <a:pt x="100483" y="332006"/>
                        <a:pt x="229437" y="233197"/>
                        <a:pt x="251209" y="191329"/>
                      </a:cubicBezTo>
                      <a:cubicBezTo>
                        <a:pt x="272981" y="149461"/>
                        <a:pt x="259583" y="131039"/>
                        <a:pt x="221064" y="100894"/>
                      </a:cubicBezTo>
                      <a:cubicBezTo>
                        <a:pt x="182545" y="70749"/>
                        <a:pt x="0" y="-6289"/>
                        <a:pt x="0" y="4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4" name="フリーフォーム 113">
                  <a:extLst>
                    <a:ext uri="{FF2B5EF4-FFF2-40B4-BE49-F238E27FC236}">
                      <a16:creationId xmlns:a16="http://schemas.microsoft.com/office/drawing/2014/main" id="{D8558A77-911E-B838-C950-C2AE9800636C}"/>
                    </a:ext>
                  </a:extLst>
                </p:cNvPr>
                <p:cNvSpPr/>
                <p:nvPr/>
              </p:nvSpPr>
              <p:spPr>
                <a:xfrm>
                  <a:off x="4313310" y="7465861"/>
                  <a:ext cx="182124" cy="373344"/>
                </a:xfrm>
                <a:custGeom>
                  <a:avLst/>
                  <a:gdLst>
                    <a:gd name="connsiteX0" fmla="*/ 120842 w 182124"/>
                    <a:gd name="connsiteY0" fmla="*/ 64 h 373344"/>
                    <a:gd name="connsiteX1" fmla="*/ 20359 w 182124"/>
                    <a:gd name="connsiteY1" fmla="*/ 170886 h 373344"/>
                    <a:gd name="connsiteX2" fmla="*/ 70600 w 182124"/>
                    <a:gd name="connsiteY2" fmla="*/ 271370 h 373344"/>
                    <a:gd name="connsiteX3" fmla="*/ 181132 w 182124"/>
                    <a:gd name="connsiteY3" fmla="*/ 371853 h 373344"/>
                    <a:gd name="connsiteX4" fmla="*/ 262 w 182124"/>
                    <a:gd name="connsiteY4" fmla="*/ 190983 h 373344"/>
                    <a:gd name="connsiteX5" fmla="*/ 120842 w 182124"/>
                    <a:gd name="connsiteY5" fmla="*/ 64 h 3733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82124" h="373344">
                      <a:moveTo>
                        <a:pt x="120842" y="64"/>
                      </a:moveTo>
                      <a:cubicBezTo>
                        <a:pt x="124191" y="-3285"/>
                        <a:pt x="28733" y="125668"/>
                        <a:pt x="20359" y="170886"/>
                      </a:cubicBezTo>
                      <a:cubicBezTo>
                        <a:pt x="11985" y="216104"/>
                        <a:pt x="43805" y="237876"/>
                        <a:pt x="70600" y="271370"/>
                      </a:cubicBezTo>
                      <a:cubicBezTo>
                        <a:pt x="97395" y="304864"/>
                        <a:pt x="192855" y="385251"/>
                        <a:pt x="181132" y="371853"/>
                      </a:cubicBezTo>
                      <a:cubicBezTo>
                        <a:pt x="169409" y="358455"/>
                        <a:pt x="6961" y="249598"/>
                        <a:pt x="262" y="190983"/>
                      </a:cubicBezTo>
                      <a:cubicBezTo>
                        <a:pt x="-6437" y="132368"/>
                        <a:pt x="117493" y="3413"/>
                        <a:pt x="120842" y="6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5" name="フリーフォーム 114">
                  <a:extLst>
                    <a:ext uri="{FF2B5EF4-FFF2-40B4-BE49-F238E27FC236}">
                      <a16:creationId xmlns:a16="http://schemas.microsoft.com/office/drawing/2014/main" id="{DCF72A64-CF71-FF68-FE1B-941F76772899}"/>
                    </a:ext>
                  </a:extLst>
                </p:cNvPr>
                <p:cNvSpPr/>
                <p:nvPr/>
              </p:nvSpPr>
              <p:spPr>
                <a:xfrm>
                  <a:off x="5254994" y="6299687"/>
                  <a:ext cx="262978" cy="103030"/>
                </a:xfrm>
                <a:custGeom>
                  <a:avLst/>
                  <a:gdLst>
                    <a:gd name="connsiteX0" fmla="*/ 294 w 262978"/>
                    <a:gd name="connsiteY0" fmla="*/ 101113 h 103030"/>
                    <a:gd name="connsiteX1" fmla="*/ 251503 w 262978"/>
                    <a:gd name="connsiteY1" fmla="*/ 629 h 103030"/>
                    <a:gd name="connsiteX2" fmla="*/ 201261 w 262978"/>
                    <a:gd name="connsiteY2" fmla="*/ 60920 h 103030"/>
                    <a:gd name="connsiteX3" fmla="*/ 294 w 262978"/>
                    <a:gd name="connsiteY3" fmla="*/ 101113 h 1030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62978" h="103030">
                      <a:moveTo>
                        <a:pt x="294" y="101113"/>
                      </a:moveTo>
                      <a:cubicBezTo>
                        <a:pt x="8668" y="91064"/>
                        <a:pt x="251503" y="629"/>
                        <a:pt x="251503" y="629"/>
                      </a:cubicBezTo>
                      <a:cubicBezTo>
                        <a:pt x="284997" y="-6070"/>
                        <a:pt x="238105" y="42498"/>
                        <a:pt x="201261" y="60920"/>
                      </a:cubicBezTo>
                      <a:cubicBezTo>
                        <a:pt x="164417" y="79342"/>
                        <a:pt x="-8080" y="111162"/>
                        <a:pt x="294" y="1011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6" name="フリーフォーム 115">
                  <a:extLst>
                    <a:ext uri="{FF2B5EF4-FFF2-40B4-BE49-F238E27FC236}">
                      <a16:creationId xmlns:a16="http://schemas.microsoft.com/office/drawing/2014/main" id="{E601D34D-0D3E-46D0-3D68-4BAA6E7D8008}"/>
                    </a:ext>
                  </a:extLst>
                </p:cNvPr>
                <p:cNvSpPr/>
                <p:nvPr/>
              </p:nvSpPr>
              <p:spPr>
                <a:xfrm>
                  <a:off x="5474698" y="7052924"/>
                  <a:ext cx="277503" cy="143930"/>
                </a:xfrm>
                <a:custGeom>
                  <a:avLst/>
                  <a:gdLst>
                    <a:gd name="connsiteX0" fmla="*/ 1654 w 277503"/>
                    <a:gd name="connsiteY0" fmla="*/ 141696 h 143930"/>
                    <a:gd name="connsiteX1" fmla="*/ 272959 w 277503"/>
                    <a:gd name="connsiteY1" fmla="*/ 1019 h 143930"/>
                    <a:gd name="connsiteX2" fmla="*/ 162427 w 277503"/>
                    <a:gd name="connsiteY2" fmla="*/ 81406 h 143930"/>
                    <a:gd name="connsiteX3" fmla="*/ 1654 w 277503"/>
                    <a:gd name="connsiteY3" fmla="*/ 141696 h 1439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77503" h="143930">
                      <a:moveTo>
                        <a:pt x="1654" y="141696"/>
                      </a:moveTo>
                      <a:cubicBezTo>
                        <a:pt x="20076" y="128298"/>
                        <a:pt x="246163" y="11067"/>
                        <a:pt x="272959" y="1019"/>
                      </a:cubicBezTo>
                      <a:cubicBezTo>
                        <a:pt x="299755" y="-9029"/>
                        <a:pt x="200946" y="57960"/>
                        <a:pt x="162427" y="81406"/>
                      </a:cubicBezTo>
                      <a:cubicBezTo>
                        <a:pt x="123908" y="104852"/>
                        <a:pt x="-16768" y="155094"/>
                        <a:pt x="1654" y="14169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7" name="フリーフォーム 116">
                  <a:extLst>
                    <a:ext uri="{FF2B5EF4-FFF2-40B4-BE49-F238E27FC236}">
                      <a16:creationId xmlns:a16="http://schemas.microsoft.com/office/drawing/2014/main" id="{D03966A9-74FF-7BE2-C9C0-0F474DB28CCB}"/>
                    </a:ext>
                  </a:extLst>
                </p:cNvPr>
                <p:cNvSpPr/>
                <p:nvPr/>
              </p:nvSpPr>
              <p:spPr>
                <a:xfrm>
                  <a:off x="6122701" y="6957309"/>
                  <a:ext cx="437729" cy="234244"/>
                </a:xfrm>
                <a:custGeom>
                  <a:avLst/>
                  <a:gdLst>
                    <a:gd name="connsiteX0" fmla="*/ 1823 w 437729"/>
                    <a:gd name="connsiteY0" fmla="*/ 231534 h 234244"/>
                    <a:gd name="connsiteX1" fmla="*/ 383661 w 437729"/>
                    <a:gd name="connsiteY1" fmla="*/ 422 h 234244"/>
                    <a:gd name="connsiteX2" fmla="*/ 433902 w 437729"/>
                    <a:gd name="connsiteY2" fmla="*/ 171244 h 234244"/>
                    <a:gd name="connsiteX3" fmla="*/ 373612 w 437729"/>
                    <a:gd name="connsiteY3" fmla="*/ 50664 h 234244"/>
                    <a:gd name="connsiteX4" fmla="*/ 242984 w 437729"/>
                    <a:gd name="connsiteY4" fmla="*/ 121002 h 234244"/>
                    <a:gd name="connsiteX5" fmla="*/ 1823 w 437729"/>
                    <a:gd name="connsiteY5" fmla="*/ 231534 h 2342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37729" h="234244">
                      <a:moveTo>
                        <a:pt x="1823" y="231534"/>
                      </a:moveTo>
                      <a:cubicBezTo>
                        <a:pt x="25269" y="211437"/>
                        <a:pt x="311648" y="10470"/>
                        <a:pt x="383661" y="422"/>
                      </a:cubicBezTo>
                      <a:cubicBezTo>
                        <a:pt x="455674" y="-9626"/>
                        <a:pt x="435577" y="162870"/>
                        <a:pt x="433902" y="171244"/>
                      </a:cubicBezTo>
                      <a:cubicBezTo>
                        <a:pt x="432227" y="179618"/>
                        <a:pt x="405432" y="59038"/>
                        <a:pt x="373612" y="50664"/>
                      </a:cubicBezTo>
                      <a:cubicBezTo>
                        <a:pt x="341792" y="42290"/>
                        <a:pt x="298250" y="87508"/>
                        <a:pt x="242984" y="121002"/>
                      </a:cubicBezTo>
                      <a:cubicBezTo>
                        <a:pt x="187718" y="154496"/>
                        <a:pt x="-21623" y="251631"/>
                        <a:pt x="1823" y="23153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8" name="フリーフォーム 117">
                  <a:extLst>
                    <a:ext uri="{FF2B5EF4-FFF2-40B4-BE49-F238E27FC236}">
                      <a16:creationId xmlns:a16="http://schemas.microsoft.com/office/drawing/2014/main" id="{1147D660-9FE8-F505-9F54-CE056BEEC3FF}"/>
                    </a:ext>
                  </a:extLst>
                </p:cNvPr>
                <p:cNvSpPr/>
                <p:nvPr/>
              </p:nvSpPr>
              <p:spPr>
                <a:xfrm>
                  <a:off x="6083820" y="7128461"/>
                  <a:ext cx="518836" cy="271875"/>
                </a:xfrm>
                <a:custGeom>
                  <a:avLst/>
                  <a:gdLst>
                    <a:gd name="connsiteX0" fmla="*/ 511 w 518836"/>
                    <a:gd name="connsiteY0" fmla="*/ 92 h 271875"/>
                    <a:gd name="connsiteX1" fmla="*/ 90946 w 518836"/>
                    <a:gd name="connsiteY1" fmla="*/ 130721 h 271875"/>
                    <a:gd name="connsiteX2" fmla="*/ 10559 w 518836"/>
                    <a:gd name="connsiteY2" fmla="*/ 271398 h 271875"/>
                    <a:gd name="connsiteX3" fmla="*/ 191430 w 518836"/>
                    <a:gd name="connsiteY3" fmla="*/ 170914 h 271875"/>
                    <a:gd name="connsiteX4" fmla="*/ 512977 w 518836"/>
                    <a:gd name="connsiteY4" fmla="*/ 20189 h 271875"/>
                    <a:gd name="connsiteX5" fmla="*/ 382348 w 518836"/>
                    <a:gd name="connsiteY5" fmla="*/ 50334 h 271875"/>
                    <a:gd name="connsiteX6" fmla="*/ 171333 w 518836"/>
                    <a:gd name="connsiteY6" fmla="*/ 160866 h 271875"/>
                    <a:gd name="connsiteX7" fmla="*/ 131139 w 518836"/>
                    <a:gd name="connsiteY7" fmla="*/ 170914 h 271875"/>
                    <a:gd name="connsiteX8" fmla="*/ 141188 w 518836"/>
                    <a:gd name="connsiteY8" fmla="*/ 110624 h 271875"/>
                    <a:gd name="connsiteX9" fmla="*/ 511 w 518836"/>
                    <a:gd name="connsiteY9" fmla="*/ 92 h 271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18836" h="271875">
                      <a:moveTo>
                        <a:pt x="511" y="92"/>
                      </a:moveTo>
                      <a:cubicBezTo>
                        <a:pt x="-7863" y="3441"/>
                        <a:pt x="89271" y="85503"/>
                        <a:pt x="90946" y="130721"/>
                      </a:cubicBezTo>
                      <a:cubicBezTo>
                        <a:pt x="92621" y="175939"/>
                        <a:pt x="-6188" y="264699"/>
                        <a:pt x="10559" y="271398"/>
                      </a:cubicBezTo>
                      <a:cubicBezTo>
                        <a:pt x="27306" y="278097"/>
                        <a:pt x="107694" y="212782"/>
                        <a:pt x="191430" y="170914"/>
                      </a:cubicBezTo>
                      <a:cubicBezTo>
                        <a:pt x="275166" y="129046"/>
                        <a:pt x="481157" y="40286"/>
                        <a:pt x="512977" y="20189"/>
                      </a:cubicBezTo>
                      <a:cubicBezTo>
                        <a:pt x="544797" y="92"/>
                        <a:pt x="439289" y="26888"/>
                        <a:pt x="382348" y="50334"/>
                      </a:cubicBezTo>
                      <a:cubicBezTo>
                        <a:pt x="325407" y="73780"/>
                        <a:pt x="171333" y="160866"/>
                        <a:pt x="171333" y="160866"/>
                      </a:cubicBezTo>
                      <a:cubicBezTo>
                        <a:pt x="129465" y="180963"/>
                        <a:pt x="131139" y="170914"/>
                        <a:pt x="131139" y="170914"/>
                      </a:cubicBezTo>
                      <a:cubicBezTo>
                        <a:pt x="126115" y="162540"/>
                        <a:pt x="161285" y="135745"/>
                        <a:pt x="141188" y="110624"/>
                      </a:cubicBezTo>
                      <a:cubicBezTo>
                        <a:pt x="121091" y="85503"/>
                        <a:pt x="8885" y="-3257"/>
                        <a:pt x="511" y="9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9" name="フリーフォーム 118">
                  <a:extLst>
                    <a:ext uri="{FF2B5EF4-FFF2-40B4-BE49-F238E27FC236}">
                      <a16:creationId xmlns:a16="http://schemas.microsoft.com/office/drawing/2014/main" id="{8B0C8498-AFCB-C3D8-692C-46407D3D903E}"/>
                    </a:ext>
                  </a:extLst>
                </p:cNvPr>
                <p:cNvSpPr/>
                <p:nvPr/>
              </p:nvSpPr>
              <p:spPr>
                <a:xfrm>
                  <a:off x="6473295" y="3475021"/>
                  <a:ext cx="421652" cy="607961"/>
                </a:xfrm>
                <a:custGeom>
                  <a:avLst/>
                  <a:gdLst>
                    <a:gd name="connsiteX0" fmla="*/ 416603 w 421652"/>
                    <a:gd name="connsiteY0" fmla="*/ 1826 h 607961"/>
                    <a:gd name="connsiteX1" fmla="*/ 326226 w 421652"/>
                    <a:gd name="connsiteY1" fmla="*/ 150681 h 607961"/>
                    <a:gd name="connsiteX2" fmla="*/ 97626 w 421652"/>
                    <a:gd name="connsiteY2" fmla="*/ 501556 h 607961"/>
                    <a:gd name="connsiteX3" fmla="*/ 1933 w 421652"/>
                    <a:gd name="connsiteY3" fmla="*/ 607881 h 607961"/>
                    <a:gd name="connsiteX4" fmla="*/ 49779 w 421652"/>
                    <a:gd name="connsiteY4" fmla="*/ 512188 h 607961"/>
                    <a:gd name="connsiteX5" fmla="*/ 235849 w 421652"/>
                    <a:gd name="connsiteY5" fmla="*/ 187895 h 607961"/>
                    <a:gd name="connsiteX6" fmla="*/ 188003 w 421652"/>
                    <a:gd name="connsiteY6" fmla="*/ 241058 h 607961"/>
                    <a:gd name="connsiteX7" fmla="*/ 416603 w 421652"/>
                    <a:gd name="connsiteY7" fmla="*/ 1826 h 6079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21652" h="607961">
                      <a:moveTo>
                        <a:pt x="416603" y="1826"/>
                      </a:moveTo>
                      <a:cubicBezTo>
                        <a:pt x="439640" y="-13237"/>
                        <a:pt x="379389" y="67393"/>
                        <a:pt x="326226" y="150681"/>
                      </a:cubicBezTo>
                      <a:cubicBezTo>
                        <a:pt x="273063" y="233969"/>
                        <a:pt x="151675" y="425356"/>
                        <a:pt x="97626" y="501556"/>
                      </a:cubicBezTo>
                      <a:cubicBezTo>
                        <a:pt x="43577" y="577756"/>
                        <a:pt x="9907" y="606109"/>
                        <a:pt x="1933" y="607881"/>
                      </a:cubicBezTo>
                      <a:cubicBezTo>
                        <a:pt x="-6041" y="609653"/>
                        <a:pt x="10793" y="582186"/>
                        <a:pt x="49779" y="512188"/>
                      </a:cubicBezTo>
                      <a:cubicBezTo>
                        <a:pt x="88765" y="442190"/>
                        <a:pt x="212812" y="233083"/>
                        <a:pt x="235849" y="187895"/>
                      </a:cubicBezTo>
                      <a:cubicBezTo>
                        <a:pt x="258886" y="142707"/>
                        <a:pt x="164966" y="270297"/>
                        <a:pt x="188003" y="241058"/>
                      </a:cubicBezTo>
                      <a:cubicBezTo>
                        <a:pt x="211040" y="211819"/>
                        <a:pt x="393566" y="16889"/>
                        <a:pt x="416603" y="18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0" name="フリーフォーム 119">
                  <a:extLst>
                    <a:ext uri="{FF2B5EF4-FFF2-40B4-BE49-F238E27FC236}">
                      <a16:creationId xmlns:a16="http://schemas.microsoft.com/office/drawing/2014/main" id="{73CFED03-C61D-A736-D153-B559BFA92940}"/>
                    </a:ext>
                  </a:extLst>
                </p:cNvPr>
                <p:cNvSpPr/>
                <p:nvPr/>
              </p:nvSpPr>
              <p:spPr>
                <a:xfrm>
                  <a:off x="5098301" y="3550891"/>
                  <a:ext cx="1412605" cy="477437"/>
                </a:xfrm>
                <a:custGeom>
                  <a:avLst/>
                  <a:gdLst>
                    <a:gd name="connsiteX0" fmla="*/ 11 w 1412605"/>
                    <a:gd name="connsiteY0" fmla="*/ 48230 h 477437"/>
                    <a:gd name="connsiteX1" fmla="*/ 281773 w 1412605"/>
                    <a:gd name="connsiteY1" fmla="*/ 21649 h 477437"/>
                    <a:gd name="connsiteX2" fmla="*/ 685811 w 1412605"/>
                    <a:gd name="connsiteY2" fmla="*/ 181137 h 477437"/>
                    <a:gd name="connsiteX3" fmla="*/ 1190857 w 1412605"/>
                    <a:gd name="connsiteY3" fmla="*/ 462900 h 477437"/>
                    <a:gd name="connsiteX4" fmla="*/ 1408825 w 1412605"/>
                    <a:gd name="connsiteY4" fmla="*/ 436318 h 477437"/>
                    <a:gd name="connsiteX5" fmla="*/ 1281234 w 1412605"/>
                    <a:gd name="connsiteY5" fmla="*/ 431002 h 477437"/>
                    <a:gd name="connsiteX6" fmla="*/ 717708 w 1412605"/>
                    <a:gd name="connsiteY6" fmla="*/ 112025 h 477437"/>
                    <a:gd name="connsiteX7" fmla="*/ 824034 w 1412605"/>
                    <a:gd name="connsiteY7" fmla="*/ 197086 h 477437"/>
                    <a:gd name="connsiteX8" fmla="*/ 425313 w 1412605"/>
                    <a:gd name="connsiteY8" fmla="*/ 21649 h 477437"/>
                    <a:gd name="connsiteX9" fmla="*/ 271141 w 1412605"/>
                    <a:gd name="connsiteY9" fmla="*/ 5700 h 477437"/>
                    <a:gd name="connsiteX10" fmla="*/ 11 w 1412605"/>
                    <a:gd name="connsiteY10" fmla="*/ 48230 h 4774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412605" h="477437">
                      <a:moveTo>
                        <a:pt x="11" y="48230"/>
                      </a:moveTo>
                      <a:cubicBezTo>
                        <a:pt x="1783" y="50888"/>
                        <a:pt x="167473" y="-502"/>
                        <a:pt x="281773" y="21649"/>
                      </a:cubicBezTo>
                      <a:cubicBezTo>
                        <a:pt x="396073" y="43800"/>
                        <a:pt x="534297" y="107595"/>
                        <a:pt x="685811" y="181137"/>
                      </a:cubicBezTo>
                      <a:cubicBezTo>
                        <a:pt x="837325" y="254679"/>
                        <a:pt x="1070355" y="420370"/>
                        <a:pt x="1190857" y="462900"/>
                      </a:cubicBezTo>
                      <a:cubicBezTo>
                        <a:pt x="1311359" y="505430"/>
                        <a:pt x="1393762" y="441634"/>
                        <a:pt x="1408825" y="436318"/>
                      </a:cubicBezTo>
                      <a:cubicBezTo>
                        <a:pt x="1423888" y="431002"/>
                        <a:pt x="1396420" y="485051"/>
                        <a:pt x="1281234" y="431002"/>
                      </a:cubicBezTo>
                      <a:cubicBezTo>
                        <a:pt x="1166048" y="376953"/>
                        <a:pt x="793908" y="151011"/>
                        <a:pt x="717708" y="112025"/>
                      </a:cubicBezTo>
                      <a:cubicBezTo>
                        <a:pt x="641508" y="73039"/>
                        <a:pt x="872766" y="212149"/>
                        <a:pt x="824034" y="197086"/>
                      </a:cubicBezTo>
                      <a:cubicBezTo>
                        <a:pt x="775302" y="182023"/>
                        <a:pt x="517462" y="53547"/>
                        <a:pt x="425313" y="21649"/>
                      </a:cubicBezTo>
                      <a:cubicBezTo>
                        <a:pt x="333164" y="-10249"/>
                        <a:pt x="340253" y="1270"/>
                        <a:pt x="271141" y="5700"/>
                      </a:cubicBezTo>
                      <a:cubicBezTo>
                        <a:pt x="202029" y="10130"/>
                        <a:pt x="-1761" y="45572"/>
                        <a:pt x="11" y="4823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1" name="フリーフォーム 120">
                  <a:extLst>
                    <a:ext uri="{FF2B5EF4-FFF2-40B4-BE49-F238E27FC236}">
                      <a16:creationId xmlns:a16="http://schemas.microsoft.com/office/drawing/2014/main" id="{8E6673DD-8A01-9C73-F10A-88A6D66FABE1}"/>
                    </a:ext>
                  </a:extLst>
                </p:cNvPr>
                <p:cNvSpPr/>
                <p:nvPr/>
              </p:nvSpPr>
              <p:spPr>
                <a:xfrm>
                  <a:off x="5555201" y="3710538"/>
                  <a:ext cx="193468" cy="409981"/>
                </a:xfrm>
                <a:custGeom>
                  <a:avLst/>
                  <a:gdLst>
                    <a:gd name="connsiteX0" fmla="*/ 311 w 193468"/>
                    <a:gd name="connsiteY0" fmla="*/ 225 h 409981"/>
                    <a:gd name="connsiteX1" fmla="*/ 138534 w 193468"/>
                    <a:gd name="connsiteY1" fmla="*/ 223509 h 409981"/>
                    <a:gd name="connsiteX2" fmla="*/ 175748 w 193468"/>
                    <a:gd name="connsiteY2" fmla="*/ 409578 h 409981"/>
                    <a:gd name="connsiteX3" fmla="*/ 181064 w 193468"/>
                    <a:gd name="connsiteY3" fmla="*/ 266039 h 409981"/>
                    <a:gd name="connsiteX4" fmla="*/ 311 w 193468"/>
                    <a:gd name="connsiteY4" fmla="*/ 225 h 4099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3468" h="409981">
                      <a:moveTo>
                        <a:pt x="311" y="225"/>
                      </a:moveTo>
                      <a:cubicBezTo>
                        <a:pt x="-6777" y="-6863"/>
                        <a:pt x="109295" y="155284"/>
                        <a:pt x="138534" y="223509"/>
                      </a:cubicBezTo>
                      <a:cubicBezTo>
                        <a:pt x="167773" y="291734"/>
                        <a:pt x="168660" y="402490"/>
                        <a:pt x="175748" y="409578"/>
                      </a:cubicBezTo>
                      <a:cubicBezTo>
                        <a:pt x="182836" y="416666"/>
                        <a:pt x="208531" y="328948"/>
                        <a:pt x="181064" y="266039"/>
                      </a:cubicBezTo>
                      <a:cubicBezTo>
                        <a:pt x="153597" y="203130"/>
                        <a:pt x="7399" y="7313"/>
                        <a:pt x="311" y="2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2" name="フリーフォーム 121">
                  <a:extLst>
                    <a:ext uri="{FF2B5EF4-FFF2-40B4-BE49-F238E27FC236}">
                      <a16:creationId xmlns:a16="http://schemas.microsoft.com/office/drawing/2014/main" id="{D8D89374-9D0D-8B1E-6003-7D0AA9918720}"/>
                    </a:ext>
                  </a:extLst>
                </p:cNvPr>
                <p:cNvSpPr/>
                <p:nvPr/>
              </p:nvSpPr>
              <p:spPr>
                <a:xfrm>
                  <a:off x="6814168" y="3486399"/>
                  <a:ext cx="922423" cy="523642"/>
                </a:xfrm>
                <a:custGeom>
                  <a:avLst/>
                  <a:gdLst>
                    <a:gd name="connsiteX0" fmla="*/ 1302 w 922423"/>
                    <a:gd name="connsiteY0" fmla="*/ 1080 h 523642"/>
                    <a:gd name="connsiteX1" fmla="*/ 272432 w 922423"/>
                    <a:gd name="connsiteY1" fmla="*/ 288159 h 523642"/>
                    <a:gd name="connsiteX2" fmla="*/ 628623 w 922423"/>
                    <a:gd name="connsiteY2" fmla="*/ 474229 h 523642"/>
                    <a:gd name="connsiteX3" fmla="*/ 921018 w 922423"/>
                    <a:gd name="connsiteY3" fmla="*/ 506127 h 523642"/>
                    <a:gd name="connsiteX4" fmla="*/ 724316 w 922423"/>
                    <a:gd name="connsiteY4" fmla="*/ 516759 h 523642"/>
                    <a:gd name="connsiteX5" fmla="*/ 384074 w 922423"/>
                    <a:gd name="connsiteY5" fmla="*/ 399801 h 523642"/>
                    <a:gd name="connsiteX6" fmla="*/ 1302 w 922423"/>
                    <a:gd name="connsiteY6" fmla="*/ 1080 h 5236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22423" h="523642">
                      <a:moveTo>
                        <a:pt x="1302" y="1080"/>
                      </a:moveTo>
                      <a:cubicBezTo>
                        <a:pt x="-17305" y="-17527"/>
                        <a:pt x="167879" y="209301"/>
                        <a:pt x="272432" y="288159"/>
                      </a:cubicBezTo>
                      <a:cubicBezTo>
                        <a:pt x="376985" y="367017"/>
                        <a:pt x="520525" y="437901"/>
                        <a:pt x="628623" y="474229"/>
                      </a:cubicBezTo>
                      <a:cubicBezTo>
                        <a:pt x="736721" y="510557"/>
                        <a:pt x="905069" y="499039"/>
                        <a:pt x="921018" y="506127"/>
                      </a:cubicBezTo>
                      <a:cubicBezTo>
                        <a:pt x="936967" y="513215"/>
                        <a:pt x="813807" y="534480"/>
                        <a:pt x="724316" y="516759"/>
                      </a:cubicBezTo>
                      <a:cubicBezTo>
                        <a:pt x="634825" y="499038"/>
                        <a:pt x="501032" y="479545"/>
                        <a:pt x="384074" y="399801"/>
                      </a:cubicBezTo>
                      <a:cubicBezTo>
                        <a:pt x="267116" y="320057"/>
                        <a:pt x="19909" y="19687"/>
                        <a:pt x="1302" y="108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3" name="フリーフォーム 122">
                  <a:extLst>
                    <a:ext uri="{FF2B5EF4-FFF2-40B4-BE49-F238E27FC236}">
                      <a16:creationId xmlns:a16="http://schemas.microsoft.com/office/drawing/2014/main" id="{07B99B39-BA19-BEDA-5331-1D63C2EF0F16}"/>
                    </a:ext>
                  </a:extLst>
                </p:cNvPr>
                <p:cNvSpPr/>
                <p:nvPr/>
              </p:nvSpPr>
              <p:spPr>
                <a:xfrm>
                  <a:off x="6370689" y="4130617"/>
                  <a:ext cx="115363" cy="250101"/>
                </a:xfrm>
                <a:custGeom>
                  <a:avLst/>
                  <a:gdLst>
                    <a:gd name="connsiteX0" fmla="*/ 115171 w 115363"/>
                    <a:gd name="connsiteY0" fmla="*/ 132 h 250101"/>
                    <a:gd name="connsiteX1" fmla="*/ 30111 w 115363"/>
                    <a:gd name="connsiteY1" fmla="*/ 106457 h 250101"/>
                    <a:gd name="connsiteX2" fmla="*/ 19478 w 115363"/>
                    <a:gd name="connsiteY2" fmla="*/ 249997 h 250101"/>
                    <a:gd name="connsiteX3" fmla="*/ 3530 w 115363"/>
                    <a:gd name="connsiteY3" fmla="*/ 127723 h 250101"/>
                    <a:gd name="connsiteX4" fmla="*/ 115171 w 115363"/>
                    <a:gd name="connsiteY4" fmla="*/ 132 h 2501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5363" h="250101">
                      <a:moveTo>
                        <a:pt x="115171" y="132"/>
                      </a:moveTo>
                      <a:cubicBezTo>
                        <a:pt x="119601" y="-3412"/>
                        <a:pt x="46060" y="64813"/>
                        <a:pt x="30111" y="106457"/>
                      </a:cubicBezTo>
                      <a:cubicBezTo>
                        <a:pt x="14162" y="148101"/>
                        <a:pt x="23908" y="246453"/>
                        <a:pt x="19478" y="249997"/>
                      </a:cubicBezTo>
                      <a:cubicBezTo>
                        <a:pt x="15048" y="253541"/>
                        <a:pt x="-8875" y="165823"/>
                        <a:pt x="3530" y="127723"/>
                      </a:cubicBezTo>
                      <a:cubicBezTo>
                        <a:pt x="15935" y="89623"/>
                        <a:pt x="110741" y="3676"/>
                        <a:pt x="115171" y="13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4" name="フリーフォーム 123">
                  <a:extLst>
                    <a:ext uri="{FF2B5EF4-FFF2-40B4-BE49-F238E27FC236}">
                      <a16:creationId xmlns:a16="http://schemas.microsoft.com/office/drawing/2014/main" id="{56D698F4-A56C-1B17-ABBC-AD3897ADF03A}"/>
                    </a:ext>
                  </a:extLst>
                </p:cNvPr>
                <p:cNvSpPr/>
                <p:nvPr/>
              </p:nvSpPr>
              <p:spPr>
                <a:xfrm>
                  <a:off x="6078052" y="4014652"/>
                  <a:ext cx="1641861" cy="1618648"/>
                </a:xfrm>
                <a:custGeom>
                  <a:avLst/>
                  <a:gdLst>
                    <a:gd name="connsiteX0" fmla="*/ 1641185 w 1641861"/>
                    <a:gd name="connsiteY0" fmla="*/ 9771 h 1618648"/>
                    <a:gd name="connsiteX1" fmla="*/ 1497646 w 1641861"/>
                    <a:gd name="connsiteY1" fmla="*/ 520134 h 1618648"/>
                    <a:gd name="connsiteX2" fmla="*/ 1433850 w 1641861"/>
                    <a:gd name="connsiteY2" fmla="*/ 828478 h 1618648"/>
                    <a:gd name="connsiteX3" fmla="*/ 1231832 w 1641861"/>
                    <a:gd name="connsiteY3" fmla="*/ 1216567 h 1618648"/>
                    <a:gd name="connsiteX4" fmla="*/ 1269046 w 1641861"/>
                    <a:gd name="connsiteY4" fmla="*/ 1158088 h 1618648"/>
                    <a:gd name="connsiteX5" fmla="*/ 1061711 w 1641861"/>
                    <a:gd name="connsiteY5" fmla="*/ 1418585 h 1618648"/>
                    <a:gd name="connsiteX6" fmla="*/ 822478 w 1641861"/>
                    <a:gd name="connsiteY6" fmla="*/ 1572757 h 1618648"/>
                    <a:gd name="connsiteX7" fmla="*/ 833111 w 1641861"/>
                    <a:gd name="connsiteY7" fmla="*/ 1599339 h 1618648"/>
                    <a:gd name="connsiteX8" fmla="*/ 657674 w 1641861"/>
                    <a:gd name="connsiteY8" fmla="*/ 1609971 h 1618648"/>
                    <a:gd name="connsiteX9" fmla="*/ 716153 w 1641861"/>
                    <a:gd name="connsiteY9" fmla="*/ 1609971 h 1618648"/>
                    <a:gd name="connsiteX10" fmla="*/ 3771 w 1641861"/>
                    <a:gd name="connsiteY10" fmla="*/ 1498329 h 1618648"/>
                    <a:gd name="connsiteX11" fmla="*/ 450339 w 1641861"/>
                    <a:gd name="connsiteY11" fmla="*/ 1546176 h 1618648"/>
                    <a:gd name="connsiteX12" fmla="*/ 801213 w 1641861"/>
                    <a:gd name="connsiteY12" fmla="*/ 1519595 h 1618648"/>
                    <a:gd name="connsiteX13" fmla="*/ 1045762 w 1641861"/>
                    <a:gd name="connsiteY13" fmla="*/ 1344157 h 1618648"/>
                    <a:gd name="connsiteX14" fmla="*/ 1300943 w 1641861"/>
                    <a:gd name="connsiteY14" fmla="*/ 1030497 h 1618648"/>
                    <a:gd name="connsiteX15" fmla="*/ 1540176 w 1641861"/>
                    <a:gd name="connsiteY15" fmla="*/ 249004 h 1618648"/>
                    <a:gd name="connsiteX16" fmla="*/ 1641185 w 1641861"/>
                    <a:gd name="connsiteY16" fmla="*/ 9771 h 16186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641861" h="1618648">
                      <a:moveTo>
                        <a:pt x="1641185" y="9771"/>
                      </a:moveTo>
                      <a:cubicBezTo>
                        <a:pt x="1634097" y="54959"/>
                        <a:pt x="1532202" y="383683"/>
                        <a:pt x="1497646" y="520134"/>
                      </a:cubicBezTo>
                      <a:cubicBezTo>
                        <a:pt x="1463090" y="656585"/>
                        <a:pt x="1478152" y="712406"/>
                        <a:pt x="1433850" y="828478"/>
                      </a:cubicBezTo>
                      <a:cubicBezTo>
                        <a:pt x="1389548" y="944550"/>
                        <a:pt x="1259299" y="1161632"/>
                        <a:pt x="1231832" y="1216567"/>
                      </a:cubicBezTo>
                      <a:cubicBezTo>
                        <a:pt x="1204365" y="1271502"/>
                        <a:pt x="1297399" y="1124418"/>
                        <a:pt x="1269046" y="1158088"/>
                      </a:cubicBezTo>
                      <a:cubicBezTo>
                        <a:pt x="1240692" y="1191758"/>
                        <a:pt x="1136139" y="1349474"/>
                        <a:pt x="1061711" y="1418585"/>
                      </a:cubicBezTo>
                      <a:cubicBezTo>
                        <a:pt x="987283" y="1487696"/>
                        <a:pt x="860578" y="1542631"/>
                        <a:pt x="822478" y="1572757"/>
                      </a:cubicBezTo>
                      <a:cubicBezTo>
                        <a:pt x="784378" y="1602883"/>
                        <a:pt x="860578" y="1593137"/>
                        <a:pt x="833111" y="1599339"/>
                      </a:cubicBezTo>
                      <a:cubicBezTo>
                        <a:pt x="805644" y="1605541"/>
                        <a:pt x="677167" y="1608199"/>
                        <a:pt x="657674" y="1609971"/>
                      </a:cubicBezTo>
                      <a:cubicBezTo>
                        <a:pt x="638181" y="1611743"/>
                        <a:pt x="825137" y="1628578"/>
                        <a:pt x="716153" y="1609971"/>
                      </a:cubicBezTo>
                      <a:cubicBezTo>
                        <a:pt x="607169" y="1591364"/>
                        <a:pt x="48073" y="1508961"/>
                        <a:pt x="3771" y="1498329"/>
                      </a:cubicBezTo>
                      <a:cubicBezTo>
                        <a:pt x="-40531" y="1487697"/>
                        <a:pt x="317432" y="1542632"/>
                        <a:pt x="450339" y="1546176"/>
                      </a:cubicBezTo>
                      <a:cubicBezTo>
                        <a:pt x="583246" y="1549720"/>
                        <a:pt x="701976" y="1553265"/>
                        <a:pt x="801213" y="1519595"/>
                      </a:cubicBezTo>
                      <a:cubicBezTo>
                        <a:pt x="900450" y="1485925"/>
                        <a:pt x="962474" y="1425673"/>
                        <a:pt x="1045762" y="1344157"/>
                      </a:cubicBezTo>
                      <a:cubicBezTo>
                        <a:pt x="1129050" y="1262641"/>
                        <a:pt x="1218541" y="1213022"/>
                        <a:pt x="1300943" y="1030497"/>
                      </a:cubicBezTo>
                      <a:cubicBezTo>
                        <a:pt x="1383345" y="847972"/>
                        <a:pt x="1481697" y="416467"/>
                        <a:pt x="1540176" y="249004"/>
                      </a:cubicBezTo>
                      <a:cubicBezTo>
                        <a:pt x="1598655" y="81541"/>
                        <a:pt x="1648273" y="-35417"/>
                        <a:pt x="1641185" y="977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5" name="フリーフォーム 124">
                  <a:extLst>
                    <a:ext uri="{FF2B5EF4-FFF2-40B4-BE49-F238E27FC236}">
                      <a16:creationId xmlns:a16="http://schemas.microsoft.com/office/drawing/2014/main" id="{C2B97487-7653-B3EF-835D-53437D4E7983}"/>
                    </a:ext>
                  </a:extLst>
                </p:cNvPr>
                <p:cNvSpPr/>
                <p:nvPr/>
              </p:nvSpPr>
              <p:spPr>
                <a:xfrm>
                  <a:off x="6895201" y="3437855"/>
                  <a:ext cx="805869" cy="465342"/>
                </a:xfrm>
                <a:custGeom>
                  <a:avLst/>
                  <a:gdLst>
                    <a:gd name="connsiteX0" fmla="*/ 13 w 805869"/>
                    <a:gd name="connsiteY0" fmla="*/ 118736 h 465342"/>
                    <a:gd name="connsiteX1" fmla="*/ 63808 w 805869"/>
                    <a:gd name="connsiteY1" fmla="*/ 33675 h 465342"/>
                    <a:gd name="connsiteX2" fmla="*/ 127604 w 805869"/>
                    <a:gd name="connsiteY2" fmla="*/ 150633 h 465342"/>
                    <a:gd name="connsiteX3" fmla="*/ 244562 w 805869"/>
                    <a:gd name="connsiteY3" fmla="*/ 278224 h 465342"/>
                    <a:gd name="connsiteX4" fmla="*/ 430632 w 805869"/>
                    <a:gd name="connsiteY4" fmla="*/ 411131 h 465342"/>
                    <a:gd name="connsiteX5" fmla="*/ 797455 w 805869"/>
                    <a:gd name="connsiteY5" fmla="*/ 464294 h 465342"/>
                    <a:gd name="connsiteX6" fmla="*/ 659232 w 805869"/>
                    <a:gd name="connsiteY6" fmla="*/ 437712 h 465342"/>
                    <a:gd name="connsiteX7" fmla="*/ 334939 w 805869"/>
                    <a:gd name="connsiteY7" fmla="*/ 336703 h 465342"/>
                    <a:gd name="connsiteX8" fmla="*/ 69125 w 805869"/>
                    <a:gd name="connsiteY8" fmla="*/ 7094 h 465342"/>
                    <a:gd name="connsiteX9" fmla="*/ 13 w 805869"/>
                    <a:gd name="connsiteY9" fmla="*/ 118736 h 4653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05869" h="465342">
                      <a:moveTo>
                        <a:pt x="13" y="118736"/>
                      </a:moveTo>
                      <a:cubicBezTo>
                        <a:pt x="-873" y="123166"/>
                        <a:pt x="42543" y="28359"/>
                        <a:pt x="63808" y="33675"/>
                      </a:cubicBezTo>
                      <a:cubicBezTo>
                        <a:pt x="85073" y="38991"/>
                        <a:pt x="97478" y="109875"/>
                        <a:pt x="127604" y="150633"/>
                      </a:cubicBezTo>
                      <a:cubicBezTo>
                        <a:pt x="157730" y="191391"/>
                        <a:pt x="194057" y="234808"/>
                        <a:pt x="244562" y="278224"/>
                      </a:cubicBezTo>
                      <a:cubicBezTo>
                        <a:pt x="295067" y="321640"/>
                        <a:pt x="338483" y="380119"/>
                        <a:pt x="430632" y="411131"/>
                      </a:cubicBezTo>
                      <a:cubicBezTo>
                        <a:pt x="522781" y="442143"/>
                        <a:pt x="759355" y="459864"/>
                        <a:pt x="797455" y="464294"/>
                      </a:cubicBezTo>
                      <a:cubicBezTo>
                        <a:pt x="835555" y="468724"/>
                        <a:pt x="736318" y="458977"/>
                        <a:pt x="659232" y="437712"/>
                      </a:cubicBezTo>
                      <a:cubicBezTo>
                        <a:pt x="582146" y="416447"/>
                        <a:pt x="433290" y="408473"/>
                        <a:pt x="334939" y="336703"/>
                      </a:cubicBezTo>
                      <a:cubicBezTo>
                        <a:pt x="236588" y="264933"/>
                        <a:pt x="126718" y="47852"/>
                        <a:pt x="69125" y="7094"/>
                      </a:cubicBezTo>
                      <a:cubicBezTo>
                        <a:pt x="11532" y="-33664"/>
                        <a:pt x="899" y="114306"/>
                        <a:pt x="13" y="11873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6" name="フリーフォーム 125">
                  <a:extLst>
                    <a:ext uri="{FF2B5EF4-FFF2-40B4-BE49-F238E27FC236}">
                      <a16:creationId xmlns:a16="http://schemas.microsoft.com/office/drawing/2014/main" id="{A312918C-2232-870F-A7A7-8E1D829D6925}"/>
                    </a:ext>
                  </a:extLst>
                </p:cNvPr>
                <p:cNvSpPr/>
                <p:nvPr/>
              </p:nvSpPr>
              <p:spPr>
                <a:xfrm>
                  <a:off x="6810021" y="3544892"/>
                  <a:ext cx="312419" cy="273286"/>
                </a:xfrm>
                <a:custGeom>
                  <a:avLst/>
                  <a:gdLst>
                    <a:gd name="connsiteX0" fmla="*/ 132 w 312419"/>
                    <a:gd name="connsiteY0" fmla="*/ 1066 h 273286"/>
                    <a:gd name="connsiteX1" fmla="*/ 292528 w 312419"/>
                    <a:gd name="connsiteY1" fmla="*/ 266880 h 273286"/>
                    <a:gd name="connsiteX2" fmla="*/ 255314 w 312419"/>
                    <a:gd name="connsiteY2" fmla="*/ 176503 h 273286"/>
                    <a:gd name="connsiteX3" fmla="*/ 132 w 312419"/>
                    <a:gd name="connsiteY3" fmla="*/ 1066 h 2732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2419" h="273286">
                      <a:moveTo>
                        <a:pt x="132" y="1066"/>
                      </a:moveTo>
                      <a:cubicBezTo>
                        <a:pt x="6334" y="16129"/>
                        <a:pt x="249998" y="237641"/>
                        <a:pt x="292528" y="266880"/>
                      </a:cubicBezTo>
                      <a:cubicBezTo>
                        <a:pt x="335058" y="296120"/>
                        <a:pt x="303161" y="218147"/>
                        <a:pt x="255314" y="176503"/>
                      </a:cubicBezTo>
                      <a:cubicBezTo>
                        <a:pt x="207468" y="134859"/>
                        <a:pt x="-6070" y="-13997"/>
                        <a:pt x="132" y="106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7" name="フリーフォーム 126">
                  <a:extLst>
                    <a:ext uri="{FF2B5EF4-FFF2-40B4-BE49-F238E27FC236}">
                      <a16:creationId xmlns:a16="http://schemas.microsoft.com/office/drawing/2014/main" id="{8A29F9A1-9B9D-6397-6D3A-36BA730E6CCF}"/>
                    </a:ext>
                  </a:extLst>
                </p:cNvPr>
                <p:cNvSpPr/>
                <p:nvPr/>
              </p:nvSpPr>
              <p:spPr>
                <a:xfrm>
                  <a:off x="7643956" y="3875536"/>
                  <a:ext cx="48988" cy="127882"/>
                </a:xfrm>
                <a:custGeom>
                  <a:avLst/>
                  <a:gdLst>
                    <a:gd name="connsiteX0" fmla="*/ 853 w 48988"/>
                    <a:gd name="connsiteY0" fmla="*/ 31 h 127882"/>
                    <a:gd name="connsiteX1" fmla="*/ 16802 w 48988"/>
                    <a:gd name="connsiteY1" fmla="*/ 101041 h 127882"/>
                    <a:gd name="connsiteX2" fmla="*/ 16802 w 48988"/>
                    <a:gd name="connsiteY2" fmla="*/ 127622 h 127882"/>
                    <a:gd name="connsiteX3" fmla="*/ 48700 w 48988"/>
                    <a:gd name="connsiteY3" fmla="*/ 90408 h 127882"/>
                    <a:gd name="connsiteX4" fmla="*/ 853 w 48988"/>
                    <a:gd name="connsiteY4" fmla="*/ 31 h 1278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8988" h="127882">
                      <a:moveTo>
                        <a:pt x="853" y="31"/>
                      </a:moveTo>
                      <a:cubicBezTo>
                        <a:pt x="-4463" y="1803"/>
                        <a:pt x="16802" y="101041"/>
                        <a:pt x="16802" y="101041"/>
                      </a:cubicBezTo>
                      <a:cubicBezTo>
                        <a:pt x="19460" y="122306"/>
                        <a:pt x="11486" y="129394"/>
                        <a:pt x="16802" y="127622"/>
                      </a:cubicBezTo>
                      <a:cubicBezTo>
                        <a:pt x="22118" y="125850"/>
                        <a:pt x="52244" y="109901"/>
                        <a:pt x="48700" y="90408"/>
                      </a:cubicBezTo>
                      <a:cubicBezTo>
                        <a:pt x="45156" y="70915"/>
                        <a:pt x="6169" y="-1741"/>
                        <a:pt x="853" y="3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0" name="フリーフォーム 129">
                  <a:extLst>
                    <a:ext uri="{FF2B5EF4-FFF2-40B4-BE49-F238E27FC236}">
                      <a16:creationId xmlns:a16="http://schemas.microsoft.com/office/drawing/2014/main" id="{D420C6CC-8DE8-D689-D69A-C924B8378386}"/>
                    </a:ext>
                  </a:extLst>
                </p:cNvPr>
                <p:cNvSpPr/>
                <p:nvPr/>
              </p:nvSpPr>
              <p:spPr>
                <a:xfrm>
                  <a:off x="3616114" y="9326403"/>
                  <a:ext cx="598764" cy="1433490"/>
                </a:xfrm>
                <a:custGeom>
                  <a:avLst/>
                  <a:gdLst>
                    <a:gd name="connsiteX0" fmla="*/ 597746 w 598764"/>
                    <a:gd name="connsiteY0" fmla="*/ 477 h 1433490"/>
                    <a:gd name="connsiteX1" fmla="*/ 247226 w 598764"/>
                    <a:gd name="connsiteY1" fmla="*/ 274797 h 1433490"/>
                    <a:gd name="connsiteX2" fmla="*/ 110066 w 598764"/>
                    <a:gd name="connsiteY2" fmla="*/ 533877 h 1433490"/>
                    <a:gd name="connsiteX3" fmla="*/ 56726 w 598764"/>
                    <a:gd name="connsiteY3" fmla="*/ 869157 h 1433490"/>
                    <a:gd name="connsiteX4" fmla="*/ 3386 w 598764"/>
                    <a:gd name="connsiteY4" fmla="*/ 1433037 h 1433490"/>
                    <a:gd name="connsiteX5" fmla="*/ 18626 w 598764"/>
                    <a:gd name="connsiteY5" fmla="*/ 952977 h 1433490"/>
                    <a:gd name="connsiteX6" fmla="*/ 125306 w 598764"/>
                    <a:gd name="connsiteY6" fmla="*/ 343377 h 1433490"/>
                    <a:gd name="connsiteX7" fmla="*/ 597746 w 598764"/>
                    <a:gd name="connsiteY7" fmla="*/ 477 h 14334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98764" h="1433490">
                      <a:moveTo>
                        <a:pt x="597746" y="477"/>
                      </a:moveTo>
                      <a:cubicBezTo>
                        <a:pt x="618066" y="-10953"/>
                        <a:pt x="328506" y="185897"/>
                        <a:pt x="247226" y="274797"/>
                      </a:cubicBezTo>
                      <a:cubicBezTo>
                        <a:pt x="165946" y="363697"/>
                        <a:pt x="141816" y="434817"/>
                        <a:pt x="110066" y="533877"/>
                      </a:cubicBezTo>
                      <a:cubicBezTo>
                        <a:pt x="78316" y="632937"/>
                        <a:pt x="74506" y="719297"/>
                        <a:pt x="56726" y="869157"/>
                      </a:cubicBezTo>
                      <a:cubicBezTo>
                        <a:pt x="38946" y="1019017"/>
                        <a:pt x="9736" y="1419067"/>
                        <a:pt x="3386" y="1433037"/>
                      </a:cubicBezTo>
                      <a:cubicBezTo>
                        <a:pt x="-2964" y="1447007"/>
                        <a:pt x="-1694" y="1134587"/>
                        <a:pt x="18626" y="952977"/>
                      </a:cubicBezTo>
                      <a:cubicBezTo>
                        <a:pt x="38946" y="771367"/>
                        <a:pt x="32596" y="499587"/>
                        <a:pt x="125306" y="343377"/>
                      </a:cubicBezTo>
                      <a:cubicBezTo>
                        <a:pt x="218016" y="187167"/>
                        <a:pt x="577426" y="11907"/>
                        <a:pt x="597746" y="47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1" name="フリーフォーム 130">
                  <a:extLst>
                    <a:ext uri="{FF2B5EF4-FFF2-40B4-BE49-F238E27FC236}">
                      <a16:creationId xmlns:a16="http://schemas.microsoft.com/office/drawing/2014/main" id="{956CB40F-8003-7F9B-2D4B-1267F0F66CFA}"/>
                    </a:ext>
                  </a:extLst>
                </p:cNvPr>
                <p:cNvSpPr/>
                <p:nvPr/>
              </p:nvSpPr>
              <p:spPr>
                <a:xfrm>
                  <a:off x="1760209" y="10537845"/>
                  <a:ext cx="146446" cy="284332"/>
                </a:xfrm>
                <a:custGeom>
                  <a:avLst/>
                  <a:gdLst>
                    <a:gd name="connsiteX0" fmla="*/ 11 w 146446"/>
                    <a:gd name="connsiteY0" fmla="*/ 615 h 284332"/>
                    <a:gd name="connsiteX1" fmla="*/ 99071 w 146446"/>
                    <a:gd name="connsiteY1" fmla="*/ 244455 h 284332"/>
                    <a:gd name="connsiteX2" fmla="*/ 144791 w 146446"/>
                    <a:gd name="connsiteY2" fmla="*/ 282555 h 284332"/>
                    <a:gd name="connsiteX3" fmla="*/ 137171 w 146446"/>
                    <a:gd name="connsiteY3" fmla="*/ 229215 h 284332"/>
                    <a:gd name="connsiteX4" fmla="*/ 106691 w 146446"/>
                    <a:gd name="connsiteY4" fmla="*/ 175875 h 284332"/>
                    <a:gd name="connsiteX5" fmla="*/ 11 w 146446"/>
                    <a:gd name="connsiteY5" fmla="*/ 615 h 2843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6446" h="284332">
                      <a:moveTo>
                        <a:pt x="11" y="615"/>
                      </a:moveTo>
                      <a:cubicBezTo>
                        <a:pt x="-1259" y="12045"/>
                        <a:pt x="99071" y="244455"/>
                        <a:pt x="99071" y="244455"/>
                      </a:cubicBezTo>
                      <a:cubicBezTo>
                        <a:pt x="123201" y="291445"/>
                        <a:pt x="138441" y="285095"/>
                        <a:pt x="144791" y="282555"/>
                      </a:cubicBezTo>
                      <a:cubicBezTo>
                        <a:pt x="151141" y="280015"/>
                        <a:pt x="137171" y="229215"/>
                        <a:pt x="137171" y="229215"/>
                      </a:cubicBezTo>
                      <a:cubicBezTo>
                        <a:pt x="130821" y="211435"/>
                        <a:pt x="132091" y="211435"/>
                        <a:pt x="106691" y="175875"/>
                      </a:cubicBezTo>
                      <a:cubicBezTo>
                        <a:pt x="81291" y="140315"/>
                        <a:pt x="1281" y="-10815"/>
                        <a:pt x="11" y="61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2" name="フリーフォーム 131">
                  <a:extLst>
                    <a:ext uri="{FF2B5EF4-FFF2-40B4-BE49-F238E27FC236}">
                      <a16:creationId xmlns:a16="http://schemas.microsoft.com/office/drawing/2014/main" id="{E5FC303B-E77E-A3E6-E5ED-C7D5077F3571}"/>
                    </a:ext>
                  </a:extLst>
                </p:cNvPr>
                <p:cNvSpPr/>
                <p:nvPr/>
              </p:nvSpPr>
              <p:spPr>
                <a:xfrm>
                  <a:off x="1934983" y="10728915"/>
                  <a:ext cx="1543420" cy="139798"/>
                </a:xfrm>
                <a:custGeom>
                  <a:avLst/>
                  <a:gdLst>
                    <a:gd name="connsiteX0" fmla="*/ 497 w 1543420"/>
                    <a:gd name="connsiteY0" fmla="*/ 45 h 139798"/>
                    <a:gd name="connsiteX1" fmla="*/ 579617 w 1543420"/>
                    <a:gd name="connsiteY1" fmla="*/ 129585 h 139798"/>
                    <a:gd name="connsiteX2" fmla="*/ 1303517 w 1543420"/>
                    <a:gd name="connsiteY2" fmla="*/ 121965 h 139798"/>
                    <a:gd name="connsiteX3" fmla="*/ 1539737 w 1543420"/>
                    <a:gd name="connsiteY3" fmla="*/ 45765 h 139798"/>
                    <a:gd name="connsiteX4" fmla="*/ 1372097 w 1543420"/>
                    <a:gd name="connsiteY4" fmla="*/ 83865 h 139798"/>
                    <a:gd name="connsiteX5" fmla="*/ 495797 w 1543420"/>
                    <a:gd name="connsiteY5" fmla="*/ 114345 h 139798"/>
                    <a:gd name="connsiteX6" fmla="*/ 497 w 1543420"/>
                    <a:gd name="connsiteY6" fmla="*/ 45 h 1397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43420" h="139798">
                      <a:moveTo>
                        <a:pt x="497" y="45"/>
                      </a:moveTo>
                      <a:cubicBezTo>
                        <a:pt x="14467" y="2585"/>
                        <a:pt x="362447" y="109265"/>
                        <a:pt x="579617" y="129585"/>
                      </a:cubicBezTo>
                      <a:cubicBezTo>
                        <a:pt x="796787" y="149905"/>
                        <a:pt x="1143497" y="135935"/>
                        <a:pt x="1303517" y="121965"/>
                      </a:cubicBezTo>
                      <a:cubicBezTo>
                        <a:pt x="1463537" y="107995"/>
                        <a:pt x="1528307" y="52115"/>
                        <a:pt x="1539737" y="45765"/>
                      </a:cubicBezTo>
                      <a:cubicBezTo>
                        <a:pt x="1551167" y="39415"/>
                        <a:pt x="1546087" y="72435"/>
                        <a:pt x="1372097" y="83865"/>
                      </a:cubicBezTo>
                      <a:cubicBezTo>
                        <a:pt x="1198107" y="95295"/>
                        <a:pt x="721857" y="127045"/>
                        <a:pt x="495797" y="114345"/>
                      </a:cubicBezTo>
                      <a:cubicBezTo>
                        <a:pt x="269737" y="101645"/>
                        <a:pt x="-13473" y="-2495"/>
                        <a:pt x="497" y="4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3" name="フリーフォーム 132">
                  <a:extLst>
                    <a:ext uri="{FF2B5EF4-FFF2-40B4-BE49-F238E27FC236}">
                      <a16:creationId xmlns:a16="http://schemas.microsoft.com/office/drawing/2014/main" id="{F9BB5243-4E8C-CCE6-D1EF-6E4F94371C42}"/>
                    </a:ext>
                  </a:extLst>
                </p:cNvPr>
                <p:cNvSpPr/>
                <p:nvPr/>
              </p:nvSpPr>
              <p:spPr>
                <a:xfrm>
                  <a:off x="1841462" y="10796385"/>
                  <a:ext cx="1780207" cy="194642"/>
                </a:xfrm>
                <a:custGeom>
                  <a:avLst/>
                  <a:gdLst>
                    <a:gd name="connsiteX0" fmla="*/ 2578 w 1780207"/>
                    <a:gd name="connsiteY0" fmla="*/ 1155 h 194642"/>
                    <a:gd name="connsiteX1" fmla="*/ 391198 w 1780207"/>
                    <a:gd name="connsiteY1" fmla="*/ 153555 h 194642"/>
                    <a:gd name="connsiteX2" fmla="*/ 1038898 w 1780207"/>
                    <a:gd name="connsiteY2" fmla="*/ 191655 h 194642"/>
                    <a:gd name="connsiteX3" fmla="*/ 1656118 w 1780207"/>
                    <a:gd name="connsiteY3" fmla="*/ 92595 h 194642"/>
                    <a:gd name="connsiteX4" fmla="*/ 1778038 w 1780207"/>
                    <a:gd name="connsiteY4" fmla="*/ 1155 h 194642"/>
                    <a:gd name="connsiteX5" fmla="*/ 1610398 w 1780207"/>
                    <a:gd name="connsiteY5" fmla="*/ 46875 h 194642"/>
                    <a:gd name="connsiteX6" fmla="*/ 939838 w 1780207"/>
                    <a:gd name="connsiteY6" fmla="*/ 130695 h 194642"/>
                    <a:gd name="connsiteX7" fmla="*/ 574078 w 1780207"/>
                    <a:gd name="connsiteY7" fmla="*/ 145935 h 194642"/>
                    <a:gd name="connsiteX8" fmla="*/ 2578 w 1780207"/>
                    <a:gd name="connsiteY8" fmla="*/ 1155 h 1946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780207" h="194642">
                      <a:moveTo>
                        <a:pt x="2578" y="1155"/>
                      </a:moveTo>
                      <a:cubicBezTo>
                        <a:pt x="-27902" y="2425"/>
                        <a:pt x="218478" y="121805"/>
                        <a:pt x="391198" y="153555"/>
                      </a:cubicBezTo>
                      <a:cubicBezTo>
                        <a:pt x="563918" y="185305"/>
                        <a:pt x="828078" y="201815"/>
                        <a:pt x="1038898" y="191655"/>
                      </a:cubicBezTo>
                      <a:cubicBezTo>
                        <a:pt x="1249718" y="181495"/>
                        <a:pt x="1532928" y="124345"/>
                        <a:pt x="1656118" y="92595"/>
                      </a:cubicBezTo>
                      <a:cubicBezTo>
                        <a:pt x="1779308" y="60845"/>
                        <a:pt x="1785658" y="8775"/>
                        <a:pt x="1778038" y="1155"/>
                      </a:cubicBezTo>
                      <a:cubicBezTo>
                        <a:pt x="1770418" y="-6465"/>
                        <a:pt x="1750098" y="25285"/>
                        <a:pt x="1610398" y="46875"/>
                      </a:cubicBezTo>
                      <a:cubicBezTo>
                        <a:pt x="1470698" y="68465"/>
                        <a:pt x="1112558" y="114185"/>
                        <a:pt x="939838" y="130695"/>
                      </a:cubicBezTo>
                      <a:cubicBezTo>
                        <a:pt x="767118" y="147205"/>
                        <a:pt x="731558" y="164985"/>
                        <a:pt x="574078" y="145935"/>
                      </a:cubicBezTo>
                      <a:cubicBezTo>
                        <a:pt x="416598" y="126885"/>
                        <a:pt x="33058" y="-115"/>
                        <a:pt x="2578" y="115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4" name="フリーフォーム 133">
                  <a:extLst>
                    <a:ext uri="{FF2B5EF4-FFF2-40B4-BE49-F238E27FC236}">
                      <a16:creationId xmlns:a16="http://schemas.microsoft.com/office/drawing/2014/main" id="{8CFDA727-5786-D40C-27EC-AFCC7FBA1B61}"/>
                    </a:ext>
                  </a:extLst>
                </p:cNvPr>
                <p:cNvSpPr/>
                <p:nvPr/>
              </p:nvSpPr>
              <p:spPr>
                <a:xfrm>
                  <a:off x="4122261" y="8358997"/>
                  <a:ext cx="187877" cy="913019"/>
                </a:xfrm>
                <a:custGeom>
                  <a:avLst/>
                  <a:gdLst>
                    <a:gd name="connsiteX0" fmla="*/ 159 w 187877"/>
                    <a:gd name="connsiteY0" fmla="*/ 143 h 913019"/>
                    <a:gd name="connsiteX1" fmla="*/ 137319 w 187877"/>
                    <a:gd name="connsiteY1" fmla="*/ 442103 h 913019"/>
                    <a:gd name="connsiteX2" fmla="*/ 144939 w 187877"/>
                    <a:gd name="connsiteY2" fmla="*/ 906923 h 913019"/>
                    <a:gd name="connsiteX3" fmla="*/ 183039 w 187877"/>
                    <a:gd name="connsiteY3" fmla="*/ 693563 h 913019"/>
                    <a:gd name="connsiteX4" fmla="*/ 167799 w 187877"/>
                    <a:gd name="connsiteY4" fmla="*/ 487823 h 913019"/>
                    <a:gd name="connsiteX5" fmla="*/ 159 w 187877"/>
                    <a:gd name="connsiteY5" fmla="*/ 143 h 9130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87877" h="913019">
                      <a:moveTo>
                        <a:pt x="159" y="143"/>
                      </a:moveTo>
                      <a:cubicBezTo>
                        <a:pt x="-4921" y="-7477"/>
                        <a:pt x="113189" y="290973"/>
                        <a:pt x="137319" y="442103"/>
                      </a:cubicBezTo>
                      <a:cubicBezTo>
                        <a:pt x="161449" y="593233"/>
                        <a:pt x="137319" y="865013"/>
                        <a:pt x="144939" y="906923"/>
                      </a:cubicBezTo>
                      <a:cubicBezTo>
                        <a:pt x="152559" y="948833"/>
                        <a:pt x="179229" y="763413"/>
                        <a:pt x="183039" y="693563"/>
                      </a:cubicBezTo>
                      <a:cubicBezTo>
                        <a:pt x="186849" y="623713"/>
                        <a:pt x="197009" y="597043"/>
                        <a:pt x="167799" y="487823"/>
                      </a:cubicBezTo>
                      <a:cubicBezTo>
                        <a:pt x="138589" y="378603"/>
                        <a:pt x="5239" y="7763"/>
                        <a:pt x="159" y="14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5" name="フリーフォーム 134">
                  <a:extLst>
                    <a:ext uri="{FF2B5EF4-FFF2-40B4-BE49-F238E27FC236}">
                      <a16:creationId xmlns:a16="http://schemas.microsoft.com/office/drawing/2014/main" id="{342E9281-FAF1-C852-F349-FDEA8574940E}"/>
                    </a:ext>
                  </a:extLst>
                </p:cNvPr>
                <p:cNvSpPr/>
                <p:nvPr/>
              </p:nvSpPr>
              <p:spPr>
                <a:xfrm>
                  <a:off x="3984932" y="8404684"/>
                  <a:ext cx="206731" cy="55960"/>
                </a:xfrm>
                <a:custGeom>
                  <a:avLst/>
                  <a:gdLst>
                    <a:gd name="connsiteX0" fmla="*/ 328 w 206731"/>
                    <a:gd name="connsiteY0" fmla="*/ 53516 h 55960"/>
                    <a:gd name="connsiteX1" fmla="*/ 198448 w 206731"/>
                    <a:gd name="connsiteY1" fmla="*/ 176 h 55960"/>
                    <a:gd name="connsiteX2" fmla="*/ 152728 w 206731"/>
                    <a:gd name="connsiteY2" fmla="*/ 38276 h 55960"/>
                    <a:gd name="connsiteX3" fmla="*/ 328 w 206731"/>
                    <a:gd name="connsiteY3" fmla="*/ 53516 h 559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06731" h="55960">
                      <a:moveTo>
                        <a:pt x="328" y="53516"/>
                      </a:moveTo>
                      <a:cubicBezTo>
                        <a:pt x="7948" y="47166"/>
                        <a:pt x="198448" y="176"/>
                        <a:pt x="198448" y="176"/>
                      </a:cubicBezTo>
                      <a:cubicBezTo>
                        <a:pt x="223848" y="-2364"/>
                        <a:pt x="185748" y="23036"/>
                        <a:pt x="152728" y="38276"/>
                      </a:cubicBezTo>
                      <a:cubicBezTo>
                        <a:pt x="119708" y="53516"/>
                        <a:pt x="-7292" y="59866"/>
                        <a:pt x="328" y="535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6" name="フリーフォーム 135">
                  <a:extLst>
                    <a:ext uri="{FF2B5EF4-FFF2-40B4-BE49-F238E27FC236}">
                      <a16:creationId xmlns:a16="http://schemas.microsoft.com/office/drawing/2014/main" id="{9EE6CA10-3929-46BC-2573-D5227AA61CE1}"/>
                    </a:ext>
                  </a:extLst>
                </p:cNvPr>
                <p:cNvSpPr/>
                <p:nvPr/>
              </p:nvSpPr>
              <p:spPr>
                <a:xfrm>
                  <a:off x="4046058" y="8473139"/>
                  <a:ext cx="153037" cy="869409"/>
                </a:xfrm>
                <a:custGeom>
                  <a:avLst/>
                  <a:gdLst>
                    <a:gd name="connsiteX0" fmla="*/ 162 w 153037"/>
                    <a:gd name="connsiteY0" fmla="*/ 301 h 869409"/>
                    <a:gd name="connsiteX1" fmla="*/ 122082 w 153037"/>
                    <a:gd name="connsiteY1" fmla="*/ 449881 h 869409"/>
                    <a:gd name="connsiteX2" fmla="*/ 68742 w 153037"/>
                    <a:gd name="connsiteY2" fmla="*/ 868981 h 869409"/>
                    <a:gd name="connsiteX3" fmla="*/ 152562 w 153037"/>
                    <a:gd name="connsiteY3" fmla="*/ 518461 h 869409"/>
                    <a:gd name="connsiteX4" fmla="*/ 162 w 153037"/>
                    <a:gd name="connsiteY4" fmla="*/ 301 h 8694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3037" h="869409">
                      <a:moveTo>
                        <a:pt x="162" y="301"/>
                      </a:moveTo>
                      <a:cubicBezTo>
                        <a:pt x="-4918" y="-11129"/>
                        <a:pt x="110652" y="305101"/>
                        <a:pt x="122082" y="449881"/>
                      </a:cubicBezTo>
                      <a:cubicBezTo>
                        <a:pt x="133512" y="594661"/>
                        <a:pt x="63662" y="857551"/>
                        <a:pt x="68742" y="868981"/>
                      </a:cubicBezTo>
                      <a:cubicBezTo>
                        <a:pt x="73822" y="880411"/>
                        <a:pt x="160182" y="660701"/>
                        <a:pt x="152562" y="518461"/>
                      </a:cubicBezTo>
                      <a:cubicBezTo>
                        <a:pt x="144942" y="376221"/>
                        <a:pt x="5242" y="11731"/>
                        <a:pt x="162" y="30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8" name="フリーフォーム 137">
                  <a:extLst>
                    <a:ext uri="{FF2B5EF4-FFF2-40B4-BE49-F238E27FC236}">
                      <a16:creationId xmlns:a16="http://schemas.microsoft.com/office/drawing/2014/main" id="{B0D56CFE-CD04-76D4-853E-E323690CB514}"/>
                    </a:ext>
                  </a:extLst>
                </p:cNvPr>
                <p:cNvSpPr/>
                <p:nvPr/>
              </p:nvSpPr>
              <p:spPr>
                <a:xfrm>
                  <a:off x="4753945" y="7598562"/>
                  <a:ext cx="362250" cy="800746"/>
                </a:xfrm>
                <a:custGeom>
                  <a:avLst/>
                  <a:gdLst>
                    <a:gd name="connsiteX0" fmla="*/ 320975 w 362250"/>
                    <a:gd name="connsiteY0" fmla="*/ 102 h 800746"/>
                    <a:gd name="connsiteX1" fmla="*/ 311831 w 362250"/>
                    <a:gd name="connsiteY1" fmla="*/ 393294 h 800746"/>
                    <a:gd name="connsiteX2" fmla="*/ 935 w 362250"/>
                    <a:gd name="connsiteY2" fmla="*/ 795630 h 800746"/>
                    <a:gd name="connsiteX3" fmla="*/ 220391 w 362250"/>
                    <a:gd name="connsiteY3" fmla="*/ 603606 h 800746"/>
                    <a:gd name="connsiteX4" fmla="*/ 357551 w 362250"/>
                    <a:gd name="connsiteY4" fmla="*/ 356718 h 800746"/>
                    <a:gd name="connsiteX5" fmla="*/ 320975 w 362250"/>
                    <a:gd name="connsiteY5" fmla="*/ 102 h 8007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62250" h="800746">
                      <a:moveTo>
                        <a:pt x="320975" y="102"/>
                      </a:moveTo>
                      <a:cubicBezTo>
                        <a:pt x="313355" y="6198"/>
                        <a:pt x="365171" y="260706"/>
                        <a:pt x="311831" y="393294"/>
                      </a:cubicBezTo>
                      <a:cubicBezTo>
                        <a:pt x="258491" y="525882"/>
                        <a:pt x="16175" y="760578"/>
                        <a:pt x="935" y="795630"/>
                      </a:cubicBezTo>
                      <a:cubicBezTo>
                        <a:pt x="-14305" y="830682"/>
                        <a:pt x="160955" y="676758"/>
                        <a:pt x="220391" y="603606"/>
                      </a:cubicBezTo>
                      <a:cubicBezTo>
                        <a:pt x="279827" y="530454"/>
                        <a:pt x="337739" y="452730"/>
                        <a:pt x="357551" y="356718"/>
                      </a:cubicBezTo>
                      <a:cubicBezTo>
                        <a:pt x="377363" y="260706"/>
                        <a:pt x="328595" y="-5994"/>
                        <a:pt x="320975" y="10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42" name="フリーフォーム 141">
                  <a:extLst>
                    <a:ext uri="{FF2B5EF4-FFF2-40B4-BE49-F238E27FC236}">
                      <a16:creationId xmlns:a16="http://schemas.microsoft.com/office/drawing/2014/main" id="{B8C43D2E-1198-9479-DCAC-7F67041F22D4}"/>
                    </a:ext>
                  </a:extLst>
                </p:cNvPr>
                <p:cNvSpPr/>
                <p:nvPr/>
              </p:nvSpPr>
              <p:spPr>
                <a:xfrm>
                  <a:off x="3862877" y="9383848"/>
                  <a:ext cx="489820" cy="75699"/>
                </a:xfrm>
                <a:custGeom>
                  <a:avLst/>
                  <a:gdLst>
                    <a:gd name="connsiteX0" fmla="*/ 785 w 489820"/>
                    <a:gd name="connsiteY0" fmla="*/ 75684 h 75699"/>
                    <a:gd name="connsiteX1" fmla="*/ 470864 w 489820"/>
                    <a:gd name="connsiteY1" fmla="*/ 11290 h 75699"/>
                    <a:gd name="connsiteX2" fmla="*/ 361393 w 489820"/>
                    <a:gd name="connsiteY2" fmla="*/ 4851 h 75699"/>
                    <a:gd name="connsiteX3" fmla="*/ 785 w 489820"/>
                    <a:gd name="connsiteY3" fmla="*/ 75684 h 756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89820" h="75699">
                      <a:moveTo>
                        <a:pt x="785" y="75684"/>
                      </a:moveTo>
                      <a:cubicBezTo>
                        <a:pt x="19030" y="76757"/>
                        <a:pt x="410763" y="23096"/>
                        <a:pt x="470864" y="11290"/>
                      </a:cubicBezTo>
                      <a:cubicBezTo>
                        <a:pt x="530965" y="-516"/>
                        <a:pt x="435447" y="-3735"/>
                        <a:pt x="361393" y="4851"/>
                      </a:cubicBezTo>
                      <a:cubicBezTo>
                        <a:pt x="287340" y="13437"/>
                        <a:pt x="-17460" y="74611"/>
                        <a:pt x="785" y="7568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43" name="フリーフォーム 142">
                  <a:extLst>
                    <a:ext uri="{FF2B5EF4-FFF2-40B4-BE49-F238E27FC236}">
                      <a16:creationId xmlns:a16="http://schemas.microsoft.com/office/drawing/2014/main" id="{626C2B06-02F1-9567-C822-0B185EDB03BD}"/>
                    </a:ext>
                  </a:extLst>
                </p:cNvPr>
                <p:cNvSpPr/>
                <p:nvPr/>
              </p:nvSpPr>
              <p:spPr>
                <a:xfrm>
                  <a:off x="2336856" y="8887815"/>
                  <a:ext cx="214281" cy="1842748"/>
                </a:xfrm>
                <a:custGeom>
                  <a:avLst/>
                  <a:gdLst>
                    <a:gd name="connsiteX0" fmla="*/ 335510 w 335956"/>
                    <a:gd name="connsiteY0" fmla="*/ 6470 h 2275613"/>
                    <a:gd name="connsiteX1" fmla="*/ 39296 w 335956"/>
                    <a:gd name="connsiteY1" fmla="*/ 1249281 h 2275613"/>
                    <a:gd name="connsiteX2" fmla="*/ 58614 w 335956"/>
                    <a:gd name="connsiteY2" fmla="*/ 2273151 h 2275613"/>
                    <a:gd name="connsiteX3" fmla="*/ 659 w 335956"/>
                    <a:gd name="connsiteY3" fmla="*/ 1513298 h 2275613"/>
                    <a:gd name="connsiteX4" fmla="*/ 103690 w 335956"/>
                    <a:gd name="connsiteY4" fmla="*/ 792081 h 2275613"/>
                    <a:gd name="connsiteX5" fmla="*/ 335510 w 335956"/>
                    <a:gd name="connsiteY5" fmla="*/ 6470 h 22756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35956" h="2275613">
                      <a:moveTo>
                        <a:pt x="335510" y="6470"/>
                      </a:moveTo>
                      <a:cubicBezTo>
                        <a:pt x="324778" y="82670"/>
                        <a:pt x="85445" y="871501"/>
                        <a:pt x="39296" y="1249281"/>
                      </a:cubicBezTo>
                      <a:cubicBezTo>
                        <a:pt x="-6853" y="1627061"/>
                        <a:pt x="65053" y="2229148"/>
                        <a:pt x="58614" y="2273151"/>
                      </a:cubicBezTo>
                      <a:cubicBezTo>
                        <a:pt x="52175" y="2317154"/>
                        <a:pt x="-6854" y="1760143"/>
                        <a:pt x="659" y="1513298"/>
                      </a:cubicBezTo>
                      <a:cubicBezTo>
                        <a:pt x="8172" y="1266453"/>
                        <a:pt x="46808" y="1036780"/>
                        <a:pt x="103690" y="792081"/>
                      </a:cubicBezTo>
                      <a:cubicBezTo>
                        <a:pt x="160572" y="547382"/>
                        <a:pt x="346242" y="-69730"/>
                        <a:pt x="335510" y="647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44" name="フリーフォーム 143">
                  <a:extLst>
                    <a:ext uri="{FF2B5EF4-FFF2-40B4-BE49-F238E27FC236}">
                      <a16:creationId xmlns:a16="http://schemas.microsoft.com/office/drawing/2014/main" id="{F4052C47-635B-DBE6-8230-F472A33E62F4}"/>
                    </a:ext>
                  </a:extLst>
                </p:cNvPr>
                <p:cNvSpPr/>
                <p:nvPr/>
              </p:nvSpPr>
              <p:spPr>
                <a:xfrm>
                  <a:off x="4082207" y="9362909"/>
                  <a:ext cx="476201" cy="1360540"/>
                </a:xfrm>
                <a:custGeom>
                  <a:avLst/>
                  <a:gdLst>
                    <a:gd name="connsiteX0" fmla="*/ 396 w 476201"/>
                    <a:gd name="connsiteY0" fmla="*/ 32 h 1360540"/>
                    <a:gd name="connsiteX1" fmla="*/ 225776 w 476201"/>
                    <a:gd name="connsiteY1" fmla="*/ 231852 h 1360540"/>
                    <a:gd name="connsiteX2" fmla="*/ 393201 w 476201"/>
                    <a:gd name="connsiteY2" fmla="*/ 882235 h 1360540"/>
                    <a:gd name="connsiteX3" fmla="*/ 464035 w 476201"/>
                    <a:gd name="connsiteY3" fmla="*/ 1320116 h 1360540"/>
                    <a:gd name="connsiteX4" fmla="*/ 457596 w 476201"/>
                    <a:gd name="connsiteY4" fmla="*/ 1217085 h 1360540"/>
                    <a:gd name="connsiteX5" fmla="*/ 283731 w 476201"/>
                    <a:gd name="connsiteY5" fmla="*/ 225412 h 1360540"/>
                    <a:gd name="connsiteX6" fmla="*/ 396 w 476201"/>
                    <a:gd name="connsiteY6" fmla="*/ 32 h 13605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76201" h="1360540">
                      <a:moveTo>
                        <a:pt x="396" y="32"/>
                      </a:moveTo>
                      <a:cubicBezTo>
                        <a:pt x="-9263" y="1105"/>
                        <a:pt x="160309" y="84818"/>
                        <a:pt x="225776" y="231852"/>
                      </a:cubicBezTo>
                      <a:cubicBezTo>
                        <a:pt x="291243" y="378886"/>
                        <a:pt x="353491" y="700858"/>
                        <a:pt x="393201" y="882235"/>
                      </a:cubicBezTo>
                      <a:cubicBezTo>
                        <a:pt x="432911" y="1063612"/>
                        <a:pt x="453303" y="1264308"/>
                        <a:pt x="464035" y="1320116"/>
                      </a:cubicBezTo>
                      <a:cubicBezTo>
                        <a:pt x="474767" y="1375924"/>
                        <a:pt x="487647" y="1399536"/>
                        <a:pt x="457596" y="1217085"/>
                      </a:cubicBezTo>
                      <a:cubicBezTo>
                        <a:pt x="427545" y="1034634"/>
                        <a:pt x="361004" y="427181"/>
                        <a:pt x="283731" y="225412"/>
                      </a:cubicBezTo>
                      <a:cubicBezTo>
                        <a:pt x="206458" y="23643"/>
                        <a:pt x="10055" y="-1041"/>
                        <a:pt x="396" y="3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45" name="フリーフォーム 144">
                  <a:extLst>
                    <a:ext uri="{FF2B5EF4-FFF2-40B4-BE49-F238E27FC236}">
                      <a16:creationId xmlns:a16="http://schemas.microsoft.com/office/drawing/2014/main" id="{5B22429C-A92C-613A-ED13-BB30190704DC}"/>
                    </a:ext>
                  </a:extLst>
                </p:cNvPr>
                <p:cNvSpPr/>
                <p:nvPr/>
              </p:nvSpPr>
              <p:spPr>
                <a:xfrm>
                  <a:off x="4576607" y="10599307"/>
                  <a:ext cx="1831455" cy="150320"/>
                </a:xfrm>
                <a:custGeom>
                  <a:avLst/>
                  <a:gdLst>
                    <a:gd name="connsiteX0" fmla="*/ 1832 w 1831455"/>
                    <a:gd name="connsiteY0" fmla="*/ 6 h 150320"/>
                    <a:gd name="connsiteX1" fmla="*/ 774565 w 1831455"/>
                    <a:gd name="connsiteY1" fmla="*/ 135234 h 150320"/>
                    <a:gd name="connsiteX2" fmla="*/ 1798435 w 1831455"/>
                    <a:gd name="connsiteY2" fmla="*/ 64400 h 150320"/>
                    <a:gd name="connsiteX3" fmla="*/ 1489342 w 1831455"/>
                    <a:gd name="connsiteY3" fmla="*/ 128794 h 150320"/>
                    <a:gd name="connsiteX4" fmla="*/ 587821 w 1831455"/>
                    <a:gd name="connsiteY4" fmla="*/ 141673 h 150320"/>
                    <a:gd name="connsiteX5" fmla="*/ 1832 w 1831455"/>
                    <a:gd name="connsiteY5" fmla="*/ 6 h 1503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831455" h="150320">
                      <a:moveTo>
                        <a:pt x="1832" y="6"/>
                      </a:moveTo>
                      <a:cubicBezTo>
                        <a:pt x="32956" y="-1067"/>
                        <a:pt x="475131" y="124502"/>
                        <a:pt x="774565" y="135234"/>
                      </a:cubicBezTo>
                      <a:cubicBezTo>
                        <a:pt x="1073999" y="145966"/>
                        <a:pt x="1679306" y="65473"/>
                        <a:pt x="1798435" y="64400"/>
                      </a:cubicBezTo>
                      <a:cubicBezTo>
                        <a:pt x="1917564" y="63327"/>
                        <a:pt x="1691111" y="115915"/>
                        <a:pt x="1489342" y="128794"/>
                      </a:cubicBezTo>
                      <a:cubicBezTo>
                        <a:pt x="1287573" y="141673"/>
                        <a:pt x="832520" y="162065"/>
                        <a:pt x="587821" y="141673"/>
                      </a:cubicBezTo>
                      <a:cubicBezTo>
                        <a:pt x="343122" y="121281"/>
                        <a:pt x="-29292" y="1079"/>
                        <a:pt x="183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46" name="フリーフォーム 145">
                  <a:extLst>
                    <a:ext uri="{FF2B5EF4-FFF2-40B4-BE49-F238E27FC236}">
                      <a16:creationId xmlns:a16="http://schemas.microsoft.com/office/drawing/2014/main" id="{9DB38CB3-A1B6-22DD-3C27-A314C2CEB86F}"/>
                    </a:ext>
                  </a:extLst>
                </p:cNvPr>
                <p:cNvSpPr/>
                <p:nvPr/>
              </p:nvSpPr>
              <p:spPr>
                <a:xfrm>
                  <a:off x="4522897" y="10689456"/>
                  <a:ext cx="1913647" cy="214074"/>
                </a:xfrm>
                <a:custGeom>
                  <a:avLst/>
                  <a:gdLst>
                    <a:gd name="connsiteX0" fmla="*/ 4027 w 1913647"/>
                    <a:gd name="connsiteY0" fmla="*/ 19327 h 214074"/>
                    <a:gd name="connsiteX1" fmla="*/ 396833 w 1913647"/>
                    <a:gd name="connsiteY1" fmla="*/ 122358 h 214074"/>
                    <a:gd name="connsiteX2" fmla="*/ 1021458 w 1913647"/>
                    <a:gd name="connsiteY2" fmla="*/ 160995 h 214074"/>
                    <a:gd name="connsiteX3" fmla="*/ 1510855 w 1913647"/>
                    <a:gd name="connsiteY3" fmla="*/ 128798 h 214074"/>
                    <a:gd name="connsiteX4" fmla="*/ 1910100 w 1913647"/>
                    <a:gd name="connsiteY4" fmla="*/ 9 h 214074"/>
                    <a:gd name="connsiteX5" fmla="*/ 1671841 w 1913647"/>
                    <a:gd name="connsiteY5" fmla="*/ 122358 h 214074"/>
                    <a:gd name="connsiteX6" fmla="*/ 1098731 w 1913647"/>
                    <a:gd name="connsiteY6" fmla="*/ 206071 h 214074"/>
                    <a:gd name="connsiteX7" fmla="*/ 635092 w 1913647"/>
                    <a:gd name="connsiteY7" fmla="*/ 193192 h 214074"/>
                    <a:gd name="connsiteX8" fmla="*/ 4027 w 1913647"/>
                    <a:gd name="connsiteY8" fmla="*/ 19327 h 2140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913647" h="214074">
                      <a:moveTo>
                        <a:pt x="4027" y="19327"/>
                      </a:moveTo>
                      <a:cubicBezTo>
                        <a:pt x="-35683" y="7521"/>
                        <a:pt x="227261" y="98747"/>
                        <a:pt x="396833" y="122358"/>
                      </a:cubicBezTo>
                      <a:cubicBezTo>
                        <a:pt x="566405" y="145969"/>
                        <a:pt x="835788" y="159922"/>
                        <a:pt x="1021458" y="160995"/>
                      </a:cubicBezTo>
                      <a:cubicBezTo>
                        <a:pt x="1207128" y="162068"/>
                        <a:pt x="1362748" y="155629"/>
                        <a:pt x="1510855" y="128798"/>
                      </a:cubicBezTo>
                      <a:cubicBezTo>
                        <a:pt x="1658962" y="101967"/>
                        <a:pt x="1883269" y="1082"/>
                        <a:pt x="1910100" y="9"/>
                      </a:cubicBezTo>
                      <a:cubicBezTo>
                        <a:pt x="1936931" y="-1064"/>
                        <a:pt x="1807069" y="88014"/>
                        <a:pt x="1671841" y="122358"/>
                      </a:cubicBezTo>
                      <a:cubicBezTo>
                        <a:pt x="1536613" y="156702"/>
                        <a:pt x="1271523" y="194265"/>
                        <a:pt x="1098731" y="206071"/>
                      </a:cubicBezTo>
                      <a:cubicBezTo>
                        <a:pt x="925939" y="217877"/>
                        <a:pt x="813250" y="218950"/>
                        <a:pt x="635092" y="193192"/>
                      </a:cubicBezTo>
                      <a:cubicBezTo>
                        <a:pt x="456934" y="167434"/>
                        <a:pt x="43737" y="31133"/>
                        <a:pt x="4027" y="1932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48" name="フリーフォーム 147">
                  <a:extLst>
                    <a:ext uri="{FF2B5EF4-FFF2-40B4-BE49-F238E27FC236}">
                      <a16:creationId xmlns:a16="http://schemas.microsoft.com/office/drawing/2014/main" id="{3E7820EB-9360-F4FC-C259-702C74ACAB1C}"/>
                    </a:ext>
                  </a:extLst>
                </p:cNvPr>
                <p:cNvSpPr/>
                <p:nvPr/>
              </p:nvSpPr>
              <p:spPr>
                <a:xfrm>
                  <a:off x="5705136" y="8312688"/>
                  <a:ext cx="601264" cy="92137"/>
                </a:xfrm>
                <a:custGeom>
                  <a:avLst/>
                  <a:gdLst>
                    <a:gd name="connsiteX0" fmla="*/ 205 w 601264"/>
                    <a:gd name="connsiteY0" fmla="*/ 625 h 92137"/>
                    <a:gd name="connsiteX1" fmla="*/ 560436 w 601264"/>
                    <a:gd name="connsiteY1" fmla="*/ 90777 h 92137"/>
                    <a:gd name="connsiteX2" fmla="*/ 496041 w 601264"/>
                    <a:gd name="connsiteY2" fmla="*/ 52140 h 92137"/>
                    <a:gd name="connsiteX3" fmla="*/ 205 w 601264"/>
                    <a:gd name="connsiteY3" fmla="*/ 625 h 921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01264" h="92137">
                      <a:moveTo>
                        <a:pt x="205" y="625"/>
                      </a:moveTo>
                      <a:cubicBezTo>
                        <a:pt x="10937" y="7064"/>
                        <a:pt x="477797" y="82191"/>
                        <a:pt x="560436" y="90777"/>
                      </a:cubicBezTo>
                      <a:cubicBezTo>
                        <a:pt x="643075" y="99363"/>
                        <a:pt x="589413" y="65019"/>
                        <a:pt x="496041" y="52140"/>
                      </a:cubicBezTo>
                      <a:cubicBezTo>
                        <a:pt x="402669" y="39261"/>
                        <a:pt x="-10527" y="-5814"/>
                        <a:pt x="205" y="6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49" name="フリーフォーム 148">
                  <a:extLst>
                    <a:ext uri="{FF2B5EF4-FFF2-40B4-BE49-F238E27FC236}">
                      <a16:creationId xmlns:a16="http://schemas.microsoft.com/office/drawing/2014/main" id="{F8CB0B4C-93BF-C3FA-7E70-1EAB9FD53939}"/>
                    </a:ext>
                  </a:extLst>
                </p:cNvPr>
                <p:cNvSpPr/>
                <p:nvPr/>
              </p:nvSpPr>
              <p:spPr>
                <a:xfrm>
                  <a:off x="5357537" y="8210077"/>
                  <a:ext cx="418074" cy="2432230"/>
                </a:xfrm>
                <a:custGeom>
                  <a:avLst/>
                  <a:gdLst>
                    <a:gd name="connsiteX0" fmla="*/ 74 w 418074"/>
                    <a:gd name="connsiteY0" fmla="*/ 205 h 2432230"/>
                    <a:gd name="connsiteX1" fmla="*/ 347804 w 418074"/>
                    <a:gd name="connsiteY1" fmla="*/ 1011196 h 2432230"/>
                    <a:gd name="connsiteX2" fmla="*/ 405759 w 418074"/>
                    <a:gd name="connsiteY2" fmla="*/ 2427872 h 2432230"/>
                    <a:gd name="connsiteX3" fmla="*/ 405759 w 418074"/>
                    <a:gd name="connsiteY3" fmla="*/ 1436199 h 2432230"/>
                    <a:gd name="connsiteX4" fmla="*/ 380001 w 418074"/>
                    <a:gd name="connsiteY4" fmla="*/ 927484 h 2432230"/>
                    <a:gd name="connsiteX5" fmla="*/ 74 w 418074"/>
                    <a:gd name="connsiteY5" fmla="*/ 205 h 24322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18074" h="2432230">
                      <a:moveTo>
                        <a:pt x="74" y="205"/>
                      </a:moveTo>
                      <a:cubicBezTo>
                        <a:pt x="-5292" y="14157"/>
                        <a:pt x="280190" y="606585"/>
                        <a:pt x="347804" y="1011196"/>
                      </a:cubicBezTo>
                      <a:cubicBezTo>
                        <a:pt x="415418" y="1415807"/>
                        <a:pt x="396100" y="2357038"/>
                        <a:pt x="405759" y="2427872"/>
                      </a:cubicBezTo>
                      <a:cubicBezTo>
                        <a:pt x="415418" y="2498706"/>
                        <a:pt x="410052" y="1686264"/>
                        <a:pt x="405759" y="1436199"/>
                      </a:cubicBezTo>
                      <a:cubicBezTo>
                        <a:pt x="401466" y="1186134"/>
                        <a:pt x="449762" y="1166816"/>
                        <a:pt x="380001" y="927484"/>
                      </a:cubicBezTo>
                      <a:cubicBezTo>
                        <a:pt x="310240" y="688152"/>
                        <a:pt x="5440" y="-13747"/>
                        <a:pt x="74" y="20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50" name="フリーフォーム 149">
                  <a:extLst>
                    <a:ext uri="{FF2B5EF4-FFF2-40B4-BE49-F238E27FC236}">
                      <a16:creationId xmlns:a16="http://schemas.microsoft.com/office/drawing/2014/main" id="{35306931-26D7-687B-A5AB-E12B5DDBC860}"/>
                    </a:ext>
                  </a:extLst>
                </p:cNvPr>
                <p:cNvSpPr/>
                <p:nvPr/>
              </p:nvSpPr>
              <p:spPr>
                <a:xfrm>
                  <a:off x="6420093" y="8892845"/>
                  <a:ext cx="164131" cy="1803069"/>
                </a:xfrm>
                <a:custGeom>
                  <a:avLst/>
                  <a:gdLst>
                    <a:gd name="connsiteX0" fmla="*/ 109496 w 164131"/>
                    <a:gd name="connsiteY0" fmla="*/ 17 h 1803069"/>
                    <a:gd name="connsiteX1" fmla="*/ 161011 w 164131"/>
                    <a:gd name="connsiteY1" fmla="*/ 759870 h 1803069"/>
                    <a:gd name="connsiteX2" fmla="*/ 25 w 164131"/>
                    <a:gd name="connsiteY2" fmla="*/ 1803059 h 1803069"/>
                    <a:gd name="connsiteX3" fmla="*/ 148132 w 164131"/>
                    <a:gd name="connsiteY3" fmla="*/ 740552 h 1803069"/>
                    <a:gd name="connsiteX4" fmla="*/ 109496 w 164131"/>
                    <a:gd name="connsiteY4" fmla="*/ 17 h 18030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4131" h="1803069">
                      <a:moveTo>
                        <a:pt x="109496" y="17"/>
                      </a:moveTo>
                      <a:cubicBezTo>
                        <a:pt x="111642" y="3237"/>
                        <a:pt x="179256" y="459363"/>
                        <a:pt x="161011" y="759870"/>
                      </a:cubicBezTo>
                      <a:cubicBezTo>
                        <a:pt x="142766" y="1060377"/>
                        <a:pt x="2171" y="1806279"/>
                        <a:pt x="25" y="1803059"/>
                      </a:cubicBezTo>
                      <a:cubicBezTo>
                        <a:pt x="-2121" y="1799839"/>
                        <a:pt x="130960" y="1037839"/>
                        <a:pt x="148132" y="740552"/>
                      </a:cubicBezTo>
                      <a:cubicBezTo>
                        <a:pt x="165304" y="443265"/>
                        <a:pt x="107350" y="-3203"/>
                        <a:pt x="109496" y="1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52" name="フリーフォーム 151">
                  <a:extLst>
                    <a:ext uri="{FF2B5EF4-FFF2-40B4-BE49-F238E27FC236}">
                      <a16:creationId xmlns:a16="http://schemas.microsoft.com/office/drawing/2014/main" id="{AE4A2ABA-4AA1-AFB7-D304-8726F1A1735F}"/>
                    </a:ext>
                  </a:extLst>
                </p:cNvPr>
                <p:cNvSpPr/>
                <p:nvPr/>
              </p:nvSpPr>
              <p:spPr>
                <a:xfrm>
                  <a:off x="4521951" y="5681441"/>
                  <a:ext cx="135909" cy="182399"/>
                </a:xfrm>
                <a:custGeom>
                  <a:avLst/>
                  <a:gdLst>
                    <a:gd name="connsiteX0" fmla="*/ 353 w 135909"/>
                    <a:gd name="connsiteY0" fmla="*/ 3742 h 182399"/>
                    <a:gd name="connsiteX1" fmla="*/ 79866 w 135909"/>
                    <a:gd name="connsiteY1" fmla="*/ 8711 h 182399"/>
                    <a:gd name="connsiteX2" fmla="*/ 109684 w 135909"/>
                    <a:gd name="connsiteY2" fmla="*/ 88224 h 182399"/>
                    <a:gd name="connsiteX3" fmla="*/ 64958 w 135909"/>
                    <a:gd name="connsiteY3" fmla="*/ 162768 h 182399"/>
                    <a:gd name="connsiteX4" fmla="*/ 50049 w 135909"/>
                    <a:gd name="connsiteY4" fmla="*/ 177676 h 182399"/>
                    <a:gd name="connsiteX5" fmla="*/ 129562 w 135909"/>
                    <a:gd name="connsiteY5" fmla="*/ 93194 h 182399"/>
                    <a:gd name="connsiteX6" fmla="*/ 114653 w 135909"/>
                    <a:gd name="connsiteY6" fmla="*/ 23620 h 182399"/>
                    <a:gd name="connsiteX7" fmla="*/ 353 w 135909"/>
                    <a:gd name="connsiteY7" fmla="*/ 3742 h 1823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35909" h="182399">
                      <a:moveTo>
                        <a:pt x="353" y="3742"/>
                      </a:moveTo>
                      <a:cubicBezTo>
                        <a:pt x="-5445" y="1257"/>
                        <a:pt x="61644" y="-5369"/>
                        <a:pt x="79866" y="8711"/>
                      </a:cubicBezTo>
                      <a:cubicBezTo>
                        <a:pt x="98088" y="22791"/>
                        <a:pt x="112169" y="62548"/>
                        <a:pt x="109684" y="88224"/>
                      </a:cubicBezTo>
                      <a:cubicBezTo>
                        <a:pt x="107199" y="113900"/>
                        <a:pt x="64958" y="162768"/>
                        <a:pt x="64958" y="162768"/>
                      </a:cubicBezTo>
                      <a:cubicBezTo>
                        <a:pt x="55019" y="177677"/>
                        <a:pt x="39282" y="189272"/>
                        <a:pt x="50049" y="177676"/>
                      </a:cubicBezTo>
                      <a:cubicBezTo>
                        <a:pt x="60816" y="166080"/>
                        <a:pt x="118795" y="118870"/>
                        <a:pt x="129562" y="93194"/>
                      </a:cubicBezTo>
                      <a:cubicBezTo>
                        <a:pt x="140329" y="67518"/>
                        <a:pt x="138672" y="40185"/>
                        <a:pt x="114653" y="23620"/>
                      </a:cubicBezTo>
                      <a:cubicBezTo>
                        <a:pt x="90634" y="7055"/>
                        <a:pt x="6151" y="6227"/>
                        <a:pt x="353" y="374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53" name="フリーフォーム 152">
                  <a:extLst>
                    <a:ext uri="{FF2B5EF4-FFF2-40B4-BE49-F238E27FC236}">
                      <a16:creationId xmlns:a16="http://schemas.microsoft.com/office/drawing/2014/main" id="{68DF3934-C22D-741C-512E-F6F19C311903}"/>
                    </a:ext>
                  </a:extLst>
                </p:cNvPr>
                <p:cNvSpPr/>
                <p:nvPr/>
              </p:nvSpPr>
              <p:spPr>
                <a:xfrm>
                  <a:off x="4517147" y="5610634"/>
                  <a:ext cx="89755" cy="268368"/>
                </a:xfrm>
                <a:custGeom>
                  <a:avLst/>
                  <a:gdLst>
                    <a:gd name="connsiteX0" fmla="*/ 64792 w 89755"/>
                    <a:gd name="connsiteY0" fmla="*/ 5 h 268368"/>
                    <a:gd name="connsiteX1" fmla="*/ 20066 w 89755"/>
                    <a:gd name="connsiteY1" fmla="*/ 149092 h 268368"/>
                    <a:gd name="connsiteX2" fmla="*/ 89640 w 89755"/>
                    <a:gd name="connsiteY2" fmla="*/ 268362 h 268368"/>
                    <a:gd name="connsiteX3" fmla="*/ 188 w 89755"/>
                    <a:gd name="connsiteY3" fmla="*/ 144123 h 268368"/>
                    <a:gd name="connsiteX4" fmla="*/ 64792 w 89755"/>
                    <a:gd name="connsiteY4" fmla="*/ 5 h 2683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9755" h="268368">
                      <a:moveTo>
                        <a:pt x="64792" y="5"/>
                      </a:moveTo>
                      <a:cubicBezTo>
                        <a:pt x="68105" y="833"/>
                        <a:pt x="15925" y="104366"/>
                        <a:pt x="20066" y="149092"/>
                      </a:cubicBezTo>
                      <a:cubicBezTo>
                        <a:pt x="24207" y="193818"/>
                        <a:pt x="92953" y="269190"/>
                        <a:pt x="89640" y="268362"/>
                      </a:cubicBezTo>
                      <a:cubicBezTo>
                        <a:pt x="86327" y="267534"/>
                        <a:pt x="4329" y="193819"/>
                        <a:pt x="188" y="144123"/>
                      </a:cubicBezTo>
                      <a:cubicBezTo>
                        <a:pt x="-3953" y="94427"/>
                        <a:pt x="61479" y="-823"/>
                        <a:pt x="64792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54" name="フリーフォーム 153">
                  <a:extLst>
                    <a:ext uri="{FF2B5EF4-FFF2-40B4-BE49-F238E27FC236}">
                      <a16:creationId xmlns:a16="http://schemas.microsoft.com/office/drawing/2014/main" id="{C20752BC-2833-5F1E-AC09-623B43920D3B}"/>
                    </a:ext>
                  </a:extLst>
                </p:cNvPr>
                <p:cNvSpPr/>
                <p:nvPr/>
              </p:nvSpPr>
              <p:spPr>
                <a:xfrm>
                  <a:off x="4696131" y="6325500"/>
                  <a:ext cx="161012" cy="171534"/>
                </a:xfrm>
                <a:custGeom>
                  <a:avLst/>
                  <a:gdLst>
                    <a:gd name="connsiteX0" fmla="*/ 108 w 161012"/>
                    <a:gd name="connsiteY0" fmla="*/ 5726 h 171534"/>
                    <a:gd name="connsiteX1" fmla="*/ 134286 w 161012"/>
                    <a:gd name="connsiteY1" fmla="*/ 20635 h 171534"/>
                    <a:gd name="connsiteX2" fmla="*/ 134286 w 161012"/>
                    <a:gd name="connsiteY2" fmla="*/ 95178 h 171534"/>
                    <a:gd name="connsiteX3" fmla="*/ 99499 w 161012"/>
                    <a:gd name="connsiteY3" fmla="*/ 169722 h 171534"/>
                    <a:gd name="connsiteX4" fmla="*/ 159134 w 161012"/>
                    <a:gd name="connsiteY4" fmla="*/ 15665 h 171534"/>
                    <a:gd name="connsiteX5" fmla="*/ 108 w 161012"/>
                    <a:gd name="connsiteY5" fmla="*/ 5726 h 1715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61012" h="171534">
                      <a:moveTo>
                        <a:pt x="108" y="5726"/>
                      </a:moveTo>
                      <a:cubicBezTo>
                        <a:pt x="-4033" y="6554"/>
                        <a:pt x="111923" y="5726"/>
                        <a:pt x="134286" y="20635"/>
                      </a:cubicBezTo>
                      <a:cubicBezTo>
                        <a:pt x="156649" y="35544"/>
                        <a:pt x="140084" y="70330"/>
                        <a:pt x="134286" y="95178"/>
                      </a:cubicBezTo>
                      <a:cubicBezTo>
                        <a:pt x="128488" y="120026"/>
                        <a:pt x="95358" y="182974"/>
                        <a:pt x="99499" y="169722"/>
                      </a:cubicBezTo>
                      <a:cubicBezTo>
                        <a:pt x="103640" y="156470"/>
                        <a:pt x="173214" y="42998"/>
                        <a:pt x="159134" y="15665"/>
                      </a:cubicBezTo>
                      <a:cubicBezTo>
                        <a:pt x="145054" y="-11668"/>
                        <a:pt x="4249" y="4898"/>
                        <a:pt x="108" y="57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55" name="フリーフォーム 154">
                  <a:extLst>
                    <a:ext uri="{FF2B5EF4-FFF2-40B4-BE49-F238E27FC236}">
                      <a16:creationId xmlns:a16="http://schemas.microsoft.com/office/drawing/2014/main" id="{35807C2C-011A-564C-9F26-E073A7E10A40}"/>
                    </a:ext>
                  </a:extLst>
                </p:cNvPr>
                <p:cNvSpPr/>
                <p:nvPr/>
              </p:nvSpPr>
              <p:spPr>
                <a:xfrm>
                  <a:off x="4708671" y="6266617"/>
                  <a:ext cx="132374" cy="254982"/>
                </a:xfrm>
                <a:custGeom>
                  <a:avLst/>
                  <a:gdLst>
                    <a:gd name="connsiteX0" fmla="*/ 47203 w 132374"/>
                    <a:gd name="connsiteY0" fmla="*/ 5 h 254982"/>
                    <a:gd name="connsiteX1" fmla="*/ 17386 w 132374"/>
                    <a:gd name="connsiteY1" fmla="*/ 124244 h 254982"/>
                    <a:gd name="connsiteX2" fmla="*/ 52172 w 132374"/>
                    <a:gd name="connsiteY2" fmla="*/ 193818 h 254982"/>
                    <a:gd name="connsiteX3" fmla="*/ 131686 w 132374"/>
                    <a:gd name="connsiteY3" fmla="*/ 253453 h 254982"/>
                    <a:gd name="connsiteX4" fmla="*/ 2477 w 132374"/>
                    <a:gd name="connsiteY4" fmla="*/ 129213 h 254982"/>
                    <a:gd name="connsiteX5" fmla="*/ 47203 w 132374"/>
                    <a:gd name="connsiteY5" fmla="*/ 5 h 2549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2374" h="254982">
                      <a:moveTo>
                        <a:pt x="47203" y="5"/>
                      </a:moveTo>
                      <a:cubicBezTo>
                        <a:pt x="49688" y="-823"/>
                        <a:pt x="16558" y="91942"/>
                        <a:pt x="17386" y="124244"/>
                      </a:cubicBezTo>
                      <a:cubicBezTo>
                        <a:pt x="18214" y="156546"/>
                        <a:pt x="33122" y="172283"/>
                        <a:pt x="52172" y="193818"/>
                      </a:cubicBezTo>
                      <a:cubicBezTo>
                        <a:pt x="71222" y="215353"/>
                        <a:pt x="139968" y="264220"/>
                        <a:pt x="131686" y="253453"/>
                      </a:cubicBezTo>
                      <a:cubicBezTo>
                        <a:pt x="123404" y="242686"/>
                        <a:pt x="17386" y="168141"/>
                        <a:pt x="2477" y="129213"/>
                      </a:cubicBezTo>
                      <a:cubicBezTo>
                        <a:pt x="-12432" y="90285"/>
                        <a:pt x="44718" y="833"/>
                        <a:pt x="47203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57" name="フリーフォーム 156">
                  <a:extLst>
                    <a:ext uri="{FF2B5EF4-FFF2-40B4-BE49-F238E27FC236}">
                      <a16:creationId xmlns:a16="http://schemas.microsoft.com/office/drawing/2014/main" id="{6307B40E-1C6B-9F57-652B-45037AB5797D}"/>
                    </a:ext>
                  </a:extLst>
                </p:cNvPr>
                <p:cNvSpPr/>
                <p:nvPr/>
              </p:nvSpPr>
              <p:spPr>
                <a:xfrm>
                  <a:off x="4914700" y="6991242"/>
                  <a:ext cx="169492" cy="142104"/>
                </a:xfrm>
                <a:custGeom>
                  <a:avLst/>
                  <a:gdLst>
                    <a:gd name="connsiteX0" fmla="*/ 200 w 169492"/>
                    <a:gd name="connsiteY0" fmla="*/ 936 h 142104"/>
                    <a:gd name="connsiteX1" fmla="*/ 134378 w 169492"/>
                    <a:gd name="connsiteY1" fmla="*/ 15845 h 142104"/>
                    <a:gd name="connsiteX2" fmla="*/ 109530 w 169492"/>
                    <a:gd name="connsiteY2" fmla="*/ 95358 h 142104"/>
                    <a:gd name="connsiteX3" fmla="*/ 69774 w 169492"/>
                    <a:gd name="connsiteY3" fmla="*/ 140084 h 142104"/>
                    <a:gd name="connsiteX4" fmla="*/ 169165 w 169492"/>
                    <a:gd name="connsiteY4" fmla="*/ 30754 h 142104"/>
                    <a:gd name="connsiteX5" fmla="*/ 200 w 169492"/>
                    <a:gd name="connsiteY5" fmla="*/ 936 h 1421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69492" h="142104">
                      <a:moveTo>
                        <a:pt x="200" y="936"/>
                      </a:moveTo>
                      <a:cubicBezTo>
                        <a:pt x="-5598" y="-1549"/>
                        <a:pt x="116156" y="108"/>
                        <a:pt x="134378" y="15845"/>
                      </a:cubicBezTo>
                      <a:cubicBezTo>
                        <a:pt x="152600" y="31582"/>
                        <a:pt x="120297" y="74652"/>
                        <a:pt x="109530" y="95358"/>
                      </a:cubicBezTo>
                      <a:cubicBezTo>
                        <a:pt x="98763" y="116064"/>
                        <a:pt x="59835" y="150851"/>
                        <a:pt x="69774" y="140084"/>
                      </a:cubicBezTo>
                      <a:cubicBezTo>
                        <a:pt x="79713" y="129317"/>
                        <a:pt x="175791" y="52289"/>
                        <a:pt x="169165" y="30754"/>
                      </a:cubicBezTo>
                      <a:cubicBezTo>
                        <a:pt x="162539" y="9219"/>
                        <a:pt x="5998" y="3421"/>
                        <a:pt x="200" y="93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58" name="フリーフォーム 157">
                  <a:extLst>
                    <a:ext uri="{FF2B5EF4-FFF2-40B4-BE49-F238E27FC236}">
                      <a16:creationId xmlns:a16="http://schemas.microsoft.com/office/drawing/2014/main" id="{695285CF-51BB-B074-43B9-422F476C0CCC}"/>
                    </a:ext>
                  </a:extLst>
                </p:cNvPr>
                <p:cNvSpPr/>
                <p:nvPr/>
              </p:nvSpPr>
              <p:spPr>
                <a:xfrm>
                  <a:off x="4924482" y="6907678"/>
                  <a:ext cx="139509" cy="233637"/>
                </a:xfrm>
                <a:custGeom>
                  <a:avLst/>
                  <a:gdLst>
                    <a:gd name="connsiteX0" fmla="*/ 25205 w 139509"/>
                    <a:gd name="connsiteY0" fmla="*/ 18 h 233637"/>
                    <a:gd name="connsiteX1" fmla="*/ 5327 w 139509"/>
                    <a:gd name="connsiteY1" fmla="*/ 149105 h 233637"/>
                    <a:gd name="connsiteX2" fmla="*/ 139505 w 139509"/>
                    <a:gd name="connsiteY2" fmla="*/ 233587 h 233637"/>
                    <a:gd name="connsiteX3" fmla="*/ 10296 w 139509"/>
                    <a:gd name="connsiteY3" fmla="*/ 159044 h 233637"/>
                    <a:gd name="connsiteX4" fmla="*/ 25205 w 139509"/>
                    <a:gd name="connsiteY4" fmla="*/ 18 h 2336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9509" h="233637">
                      <a:moveTo>
                        <a:pt x="25205" y="18"/>
                      </a:moveTo>
                      <a:cubicBezTo>
                        <a:pt x="24377" y="-1639"/>
                        <a:pt x="-13723" y="110177"/>
                        <a:pt x="5327" y="149105"/>
                      </a:cubicBezTo>
                      <a:cubicBezTo>
                        <a:pt x="24377" y="188033"/>
                        <a:pt x="138677" y="231931"/>
                        <a:pt x="139505" y="233587"/>
                      </a:cubicBezTo>
                      <a:cubicBezTo>
                        <a:pt x="140333" y="235244"/>
                        <a:pt x="25205" y="195487"/>
                        <a:pt x="10296" y="159044"/>
                      </a:cubicBezTo>
                      <a:cubicBezTo>
                        <a:pt x="-4613" y="122601"/>
                        <a:pt x="26033" y="1675"/>
                        <a:pt x="25205" y="1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59" name="フリーフォーム 158">
                  <a:extLst>
                    <a:ext uri="{FF2B5EF4-FFF2-40B4-BE49-F238E27FC236}">
                      <a16:creationId xmlns:a16="http://schemas.microsoft.com/office/drawing/2014/main" id="{DDBA154E-7EA2-52C2-C23D-61DEEE5F70F3}"/>
                    </a:ext>
                  </a:extLst>
                </p:cNvPr>
                <p:cNvSpPr/>
                <p:nvPr/>
              </p:nvSpPr>
              <p:spPr>
                <a:xfrm>
                  <a:off x="4025156" y="5256397"/>
                  <a:ext cx="141951" cy="150630"/>
                </a:xfrm>
                <a:custGeom>
                  <a:avLst/>
                  <a:gdLst>
                    <a:gd name="connsiteX0" fmla="*/ 192 w 141951"/>
                    <a:gd name="connsiteY0" fmla="*/ 1403 h 150630"/>
                    <a:gd name="connsiteX1" fmla="*/ 109522 w 141951"/>
                    <a:gd name="connsiteY1" fmla="*/ 21281 h 150630"/>
                    <a:gd name="connsiteX2" fmla="*/ 129401 w 141951"/>
                    <a:gd name="connsiteY2" fmla="*/ 75946 h 150630"/>
                    <a:gd name="connsiteX3" fmla="*/ 109522 w 141951"/>
                    <a:gd name="connsiteY3" fmla="*/ 150490 h 150630"/>
                    <a:gd name="connsiteX4" fmla="*/ 139340 w 141951"/>
                    <a:gd name="connsiteY4" fmla="*/ 56068 h 150630"/>
                    <a:gd name="connsiteX5" fmla="*/ 192 w 141951"/>
                    <a:gd name="connsiteY5" fmla="*/ 1403 h 1506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1951" h="150630">
                      <a:moveTo>
                        <a:pt x="192" y="1403"/>
                      </a:moveTo>
                      <a:cubicBezTo>
                        <a:pt x="-4778" y="-4395"/>
                        <a:pt x="87987" y="8857"/>
                        <a:pt x="109522" y="21281"/>
                      </a:cubicBezTo>
                      <a:cubicBezTo>
                        <a:pt x="131057" y="33705"/>
                        <a:pt x="129401" y="54411"/>
                        <a:pt x="129401" y="75946"/>
                      </a:cubicBezTo>
                      <a:cubicBezTo>
                        <a:pt x="129401" y="97481"/>
                        <a:pt x="107866" y="153803"/>
                        <a:pt x="109522" y="150490"/>
                      </a:cubicBezTo>
                      <a:cubicBezTo>
                        <a:pt x="111178" y="147177"/>
                        <a:pt x="152592" y="78431"/>
                        <a:pt x="139340" y="56068"/>
                      </a:cubicBezTo>
                      <a:cubicBezTo>
                        <a:pt x="126088" y="33705"/>
                        <a:pt x="5162" y="7201"/>
                        <a:pt x="192" y="140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61" name="フリーフォーム 160">
                  <a:extLst>
                    <a:ext uri="{FF2B5EF4-FFF2-40B4-BE49-F238E27FC236}">
                      <a16:creationId xmlns:a16="http://schemas.microsoft.com/office/drawing/2014/main" id="{6158AE9E-8DB0-5014-9B00-AE0B47FFC118}"/>
                    </a:ext>
                  </a:extLst>
                </p:cNvPr>
                <p:cNvSpPr/>
                <p:nvPr/>
              </p:nvSpPr>
              <p:spPr>
                <a:xfrm>
                  <a:off x="3988228" y="5207641"/>
                  <a:ext cx="163507" cy="216322"/>
                </a:xfrm>
                <a:custGeom>
                  <a:avLst/>
                  <a:gdLst>
                    <a:gd name="connsiteX0" fmla="*/ 17242 w 163507"/>
                    <a:gd name="connsiteY0" fmla="*/ 463 h 216322"/>
                    <a:gd name="connsiteX1" fmla="*/ 12272 w 163507"/>
                    <a:gd name="connsiteY1" fmla="*/ 109794 h 216322"/>
                    <a:gd name="connsiteX2" fmla="*/ 91785 w 163507"/>
                    <a:gd name="connsiteY2" fmla="*/ 194276 h 216322"/>
                    <a:gd name="connsiteX3" fmla="*/ 161359 w 163507"/>
                    <a:gd name="connsiteY3" fmla="*/ 214155 h 216322"/>
                    <a:gd name="connsiteX4" fmla="*/ 7302 w 163507"/>
                    <a:gd name="connsiteY4" fmla="*/ 154520 h 216322"/>
                    <a:gd name="connsiteX5" fmla="*/ 17242 w 163507"/>
                    <a:gd name="connsiteY5" fmla="*/ 463 h 2163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63507" h="216322">
                      <a:moveTo>
                        <a:pt x="17242" y="463"/>
                      </a:moveTo>
                      <a:cubicBezTo>
                        <a:pt x="18070" y="-6991"/>
                        <a:pt x="-152" y="77492"/>
                        <a:pt x="12272" y="109794"/>
                      </a:cubicBezTo>
                      <a:cubicBezTo>
                        <a:pt x="24696" y="142096"/>
                        <a:pt x="66937" y="176883"/>
                        <a:pt x="91785" y="194276"/>
                      </a:cubicBezTo>
                      <a:cubicBezTo>
                        <a:pt x="116633" y="211669"/>
                        <a:pt x="175440" y="220781"/>
                        <a:pt x="161359" y="214155"/>
                      </a:cubicBezTo>
                      <a:cubicBezTo>
                        <a:pt x="147278" y="207529"/>
                        <a:pt x="28008" y="184337"/>
                        <a:pt x="7302" y="154520"/>
                      </a:cubicBezTo>
                      <a:cubicBezTo>
                        <a:pt x="-13404" y="124703"/>
                        <a:pt x="16414" y="7917"/>
                        <a:pt x="17242" y="46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grpSp>
              <p:nvGrpSpPr>
                <p:cNvPr id="238" name="グループ化 237">
                  <a:extLst>
                    <a:ext uri="{FF2B5EF4-FFF2-40B4-BE49-F238E27FC236}">
                      <a16:creationId xmlns:a16="http://schemas.microsoft.com/office/drawing/2014/main" id="{D1F52794-B037-E38C-78EB-2136030998E5}"/>
                    </a:ext>
                  </a:extLst>
                </p:cNvPr>
                <p:cNvGrpSpPr/>
                <p:nvPr/>
              </p:nvGrpSpPr>
              <p:grpSpPr>
                <a:xfrm rot="21332000">
                  <a:off x="4959116" y="10702103"/>
                  <a:ext cx="3201330" cy="1265475"/>
                  <a:chOff x="740279" y="5288848"/>
                  <a:chExt cx="8124643" cy="3211643"/>
                </a:xfrm>
                <a:grpFill/>
              </p:grpSpPr>
              <p:sp>
                <p:nvSpPr>
                  <p:cNvPr id="239" name="フリーフォーム 238">
                    <a:extLst>
                      <a:ext uri="{FF2B5EF4-FFF2-40B4-BE49-F238E27FC236}">
                        <a16:creationId xmlns:a16="http://schemas.microsoft.com/office/drawing/2014/main" id="{39355E81-9B49-B679-2613-A67FA7D4BF87}"/>
                      </a:ext>
                    </a:extLst>
                  </p:cNvPr>
                  <p:cNvSpPr/>
                  <p:nvPr/>
                </p:nvSpPr>
                <p:spPr>
                  <a:xfrm>
                    <a:off x="1117600" y="5313949"/>
                    <a:ext cx="3119825" cy="816174"/>
                  </a:xfrm>
                  <a:custGeom>
                    <a:avLst/>
                    <a:gdLst>
                      <a:gd name="connsiteX0" fmla="*/ 0 w 3119825"/>
                      <a:gd name="connsiteY0" fmla="*/ 299451 h 816174"/>
                      <a:gd name="connsiteX1" fmla="*/ 821267 w 3119825"/>
                      <a:gd name="connsiteY1" fmla="*/ 731251 h 816174"/>
                      <a:gd name="connsiteX2" fmla="*/ 1456267 w 3119825"/>
                      <a:gd name="connsiteY2" fmla="*/ 815918 h 816174"/>
                      <a:gd name="connsiteX3" fmla="*/ 2082800 w 3119825"/>
                      <a:gd name="connsiteY3" fmla="*/ 756651 h 816174"/>
                      <a:gd name="connsiteX4" fmla="*/ 2108200 w 3119825"/>
                      <a:gd name="connsiteY4" fmla="*/ 731251 h 816174"/>
                      <a:gd name="connsiteX5" fmla="*/ 2861733 w 3119825"/>
                      <a:gd name="connsiteY5" fmla="*/ 214784 h 816174"/>
                      <a:gd name="connsiteX6" fmla="*/ 3073400 w 3119825"/>
                      <a:gd name="connsiteY6" fmla="*/ 36984 h 816174"/>
                      <a:gd name="connsiteX7" fmla="*/ 3090333 w 3119825"/>
                      <a:gd name="connsiteY7" fmla="*/ 28518 h 816174"/>
                      <a:gd name="connsiteX8" fmla="*/ 2734733 w 3119825"/>
                      <a:gd name="connsiteY8" fmla="*/ 350251 h 816174"/>
                      <a:gd name="connsiteX9" fmla="*/ 2006600 w 3119825"/>
                      <a:gd name="connsiteY9" fmla="*/ 756651 h 816174"/>
                      <a:gd name="connsiteX10" fmla="*/ 1600200 w 3119825"/>
                      <a:gd name="connsiteY10" fmla="*/ 756651 h 816174"/>
                      <a:gd name="connsiteX11" fmla="*/ 846667 w 3119825"/>
                      <a:gd name="connsiteY11" fmla="*/ 714318 h 816174"/>
                      <a:gd name="connsiteX12" fmla="*/ 414867 w 3119825"/>
                      <a:gd name="connsiteY12" fmla="*/ 511118 h 816174"/>
                      <a:gd name="connsiteX13" fmla="*/ 0 w 3119825"/>
                      <a:gd name="connsiteY13" fmla="*/ 299451 h 8161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3119825" h="816174">
                        <a:moveTo>
                          <a:pt x="0" y="299451"/>
                        </a:moveTo>
                        <a:cubicBezTo>
                          <a:pt x="289278" y="472312"/>
                          <a:pt x="578556" y="645173"/>
                          <a:pt x="821267" y="731251"/>
                        </a:cubicBezTo>
                        <a:cubicBezTo>
                          <a:pt x="1063978" y="817329"/>
                          <a:pt x="1246012" y="811685"/>
                          <a:pt x="1456267" y="815918"/>
                        </a:cubicBezTo>
                        <a:cubicBezTo>
                          <a:pt x="1666522" y="820151"/>
                          <a:pt x="1974145" y="770762"/>
                          <a:pt x="2082800" y="756651"/>
                        </a:cubicBezTo>
                        <a:cubicBezTo>
                          <a:pt x="2191456" y="742540"/>
                          <a:pt x="1978378" y="821562"/>
                          <a:pt x="2108200" y="731251"/>
                        </a:cubicBezTo>
                        <a:cubicBezTo>
                          <a:pt x="2238022" y="640940"/>
                          <a:pt x="2700866" y="330495"/>
                          <a:pt x="2861733" y="214784"/>
                        </a:cubicBezTo>
                        <a:cubicBezTo>
                          <a:pt x="3022600" y="99073"/>
                          <a:pt x="3035300" y="68028"/>
                          <a:pt x="3073400" y="36984"/>
                        </a:cubicBezTo>
                        <a:cubicBezTo>
                          <a:pt x="3111500" y="5940"/>
                          <a:pt x="3146777" y="-23693"/>
                          <a:pt x="3090333" y="28518"/>
                        </a:cubicBezTo>
                        <a:cubicBezTo>
                          <a:pt x="3033889" y="80729"/>
                          <a:pt x="2915355" y="228896"/>
                          <a:pt x="2734733" y="350251"/>
                        </a:cubicBezTo>
                        <a:cubicBezTo>
                          <a:pt x="2554111" y="471606"/>
                          <a:pt x="2195689" y="688918"/>
                          <a:pt x="2006600" y="756651"/>
                        </a:cubicBezTo>
                        <a:cubicBezTo>
                          <a:pt x="1817511" y="824384"/>
                          <a:pt x="1793522" y="763707"/>
                          <a:pt x="1600200" y="756651"/>
                        </a:cubicBezTo>
                        <a:cubicBezTo>
                          <a:pt x="1406878" y="749596"/>
                          <a:pt x="1044223" y="755240"/>
                          <a:pt x="846667" y="714318"/>
                        </a:cubicBezTo>
                        <a:cubicBezTo>
                          <a:pt x="649112" y="673396"/>
                          <a:pt x="414867" y="511118"/>
                          <a:pt x="414867" y="511118"/>
                        </a:cubicBezTo>
                        <a:lnTo>
                          <a:pt x="0" y="299451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40" name="フリーフォーム 239">
                    <a:extLst>
                      <a:ext uri="{FF2B5EF4-FFF2-40B4-BE49-F238E27FC236}">
                        <a16:creationId xmlns:a16="http://schemas.microsoft.com/office/drawing/2014/main" id="{B273BD45-5910-D63B-83E0-EC0D129B3EE0}"/>
                      </a:ext>
                    </a:extLst>
                  </p:cNvPr>
                  <p:cNvSpPr/>
                  <p:nvPr/>
                </p:nvSpPr>
                <p:spPr>
                  <a:xfrm>
                    <a:off x="1075157" y="5503131"/>
                    <a:ext cx="2670747" cy="363252"/>
                  </a:xfrm>
                  <a:custGeom>
                    <a:avLst/>
                    <a:gdLst>
                      <a:gd name="connsiteX0" fmla="*/ 110 w 2670747"/>
                      <a:gd name="connsiteY0" fmla="*/ 202 h 363252"/>
                      <a:gd name="connsiteX1" fmla="*/ 745176 w 2670747"/>
                      <a:gd name="connsiteY1" fmla="*/ 228802 h 363252"/>
                      <a:gd name="connsiteX2" fmla="*/ 1735776 w 2670747"/>
                      <a:gd name="connsiteY2" fmla="*/ 338869 h 363252"/>
                      <a:gd name="connsiteX3" fmla="*/ 2142176 w 2670747"/>
                      <a:gd name="connsiteY3" fmla="*/ 262669 h 363252"/>
                      <a:gd name="connsiteX4" fmla="*/ 2667110 w 2670747"/>
                      <a:gd name="connsiteY4" fmla="*/ 8669 h 363252"/>
                      <a:gd name="connsiteX5" fmla="*/ 2353843 w 2670747"/>
                      <a:gd name="connsiteY5" fmla="*/ 178002 h 363252"/>
                      <a:gd name="connsiteX6" fmla="*/ 1955910 w 2670747"/>
                      <a:gd name="connsiteY6" fmla="*/ 338869 h 363252"/>
                      <a:gd name="connsiteX7" fmla="*/ 1363243 w 2670747"/>
                      <a:gd name="connsiteY7" fmla="*/ 355802 h 363252"/>
                      <a:gd name="connsiteX8" fmla="*/ 694376 w 2670747"/>
                      <a:gd name="connsiteY8" fmla="*/ 271136 h 363252"/>
                      <a:gd name="connsiteX9" fmla="*/ 110 w 2670747"/>
                      <a:gd name="connsiteY9" fmla="*/ 202 h 3632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2670747" h="363252">
                        <a:moveTo>
                          <a:pt x="110" y="202"/>
                        </a:moveTo>
                        <a:cubicBezTo>
                          <a:pt x="8577" y="-6854"/>
                          <a:pt x="455898" y="172358"/>
                          <a:pt x="745176" y="228802"/>
                        </a:cubicBezTo>
                        <a:cubicBezTo>
                          <a:pt x="1034454" y="285246"/>
                          <a:pt x="1502943" y="333225"/>
                          <a:pt x="1735776" y="338869"/>
                        </a:cubicBezTo>
                        <a:cubicBezTo>
                          <a:pt x="1968609" y="344514"/>
                          <a:pt x="1986954" y="317702"/>
                          <a:pt x="2142176" y="262669"/>
                        </a:cubicBezTo>
                        <a:cubicBezTo>
                          <a:pt x="2297398" y="207636"/>
                          <a:pt x="2631832" y="22780"/>
                          <a:pt x="2667110" y="8669"/>
                        </a:cubicBezTo>
                        <a:cubicBezTo>
                          <a:pt x="2702388" y="-5442"/>
                          <a:pt x="2472376" y="122969"/>
                          <a:pt x="2353843" y="178002"/>
                        </a:cubicBezTo>
                        <a:cubicBezTo>
                          <a:pt x="2235310" y="233035"/>
                          <a:pt x="2121010" y="309236"/>
                          <a:pt x="1955910" y="338869"/>
                        </a:cubicBezTo>
                        <a:cubicBezTo>
                          <a:pt x="1790810" y="368502"/>
                          <a:pt x="1573499" y="367091"/>
                          <a:pt x="1363243" y="355802"/>
                        </a:cubicBezTo>
                        <a:cubicBezTo>
                          <a:pt x="1152987" y="344513"/>
                          <a:pt x="917331" y="331814"/>
                          <a:pt x="694376" y="271136"/>
                        </a:cubicBezTo>
                        <a:cubicBezTo>
                          <a:pt x="471421" y="210458"/>
                          <a:pt x="-8357" y="7258"/>
                          <a:pt x="110" y="20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41" name="フリーフォーム 240">
                    <a:extLst>
                      <a:ext uri="{FF2B5EF4-FFF2-40B4-BE49-F238E27FC236}">
                        <a16:creationId xmlns:a16="http://schemas.microsoft.com/office/drawing/2014/main" id="{9943EC1F-0743-C7BF-2341-B744683C2DD8}"/>
                      </a:ext>
                    </a:extLst>
                  </p:cNvPr>
                  <p:cNvSpPr/>
                  <p:nvPr/>
                </p:nvSpPr>
                <p:spPr>
                  <a:xfrm>
                    <a:off x="3658912" y="5288848"/>
                    <a:ext cx="244838" cy="511878"/>
                  </a:xfrm>
                  <a:custGeom>
                    <a:avLst/>
                    <a:gdLst>
                      <a:gd name="connsiteX0" fmla="*/ 244221 w 244838"/>
                      <a:gd name="connsiteY0" fmla="*/ 2819 h 511878"/>
                      <a:gd name="connsiteX1" fmla="*/ 7155 w 244838"/>
                      <a:gd name="connsiteY1" fmla="*/ 502352 h 511878"/>
                      <a:gd name="connsiteX2" fmla="*/ 74888 w 244838"/>
                      <a:gd name="connsiteY2" fmla="*/ 307619 h 511878"/>
                      <a:gd name="connsiteX3" fmla="*/ 244221 w 244838"/>
                      <a:gd name="connsiteY3" fmla="*/ 2819 h 5118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44838" h="511878">
                        <a:moveTo>
                          <a:pt x="244221" y="2819"/>
                        </a:moveTo>
                        <a:cubicBezTo>
                          <a:pt x="232932" y="35275"/>
                          <a:pt x="35377" y="451552"/>
                          <a:pt x="7155" y="502352"/>
                        </a:cubicBezTo>
                        <a:cubicBezTo>
                          <a:pt x="-21067" y="553152"/>
                          <a:pt x="41021" y="388052"/>
                          <a:pt x="74888" y="307619"/>
                        </a:cubicBezTo>
                        <a:cubicBezTo>
                          <a:pt x="108755" y="227186"/>
                          <a:pt x="255510" y="-29637"/>
                          <a:pt x="244221" y="281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42" name="フリーフォーム 241">
                    <a:extLst>
                      <a:ext uri="{FF2B5EF4-FFF2-40B4-BE49-F238E27FC236}">
                        <a16:creationId xmlns:a16="http://schemas.microsoft.com/office/drawing/2014/main" id="{062E39C0-B648-55F3-33A8-2EB0F9B981DB}"/>
                      </a:ext>
                    </a:extLst>
                  </p:cNvPr>
                  <p:cNvSpPr/>
                  <p:nvPr/>
                </p:nvSpPr>
                <p:spPr>
                  <a:xfrm>
                    <a:off x="888648" y="5462186"/>
                    <a:ext cx="221646" cy="1759886"/>
                  </a:xfrm>
                  <a:custGeom>
                    <a:avLst/>
                    <a:gdLst>
                      <a:gd name="connsiteX0" fmla="*/ 220485 w 221646"/>
                      <a:gd name="connsiteY0" fmla="*/ 7281 h 1759886"/>
                      <a:gd name="connsiteX1" fmla="*/ 85019 w 221646"/>
                      <a:gd name="connsiteY1" fmla="*/ 735414 h 1759886"/>
                      <a:gd name="connsiteX2" fmla="*/ 34219 w 221646"/>
                      <a:gd name="connsiteY2" fmla="*/ 1209547 h 1759886"/>
                      <a:gd name="connsiteX3" fmla="*/ 144285 w 221646"/>
                      <a:gd name="connsiteY3" fmla="*/ 1759881 h 1759886"/>
                      <a:gd name="connsiteX4" fmla="*/ 352 w 221646"/>
                      <a:gd name="connsiteY4" fmla="*/ 1218014 h 1759886"/>
                      <a:gd name="connsiteX5" fmla="*/ 220485 w 221646"/>
                      <a:gd name="connsiteY5" fmla="*/ 7281 h 17598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21646" h="1759886">
                        <a:moveTo>
                          <a:pt x="220485" y="7281"/>
                        </a:moveTo>
                        <a:cubicBezTo>
                          <a:pt x="234596" y="-73152"/>
                          <a:pt x="116063" y="535036"/>
                          <a:pt x="85019" y="735414"/>
                        </a:cubicBezTo>
                        <a:cubicBezTo>
                          <a:pt x="53975" y="935792"/>
                          <a:pt x="24341" y="1038803"/>
                          <a:pt x="34219" y="1209547"/>
                        </a:cubicBezTo>
                        <a:cubicBezTo>
                          <a:pt x="44097" y="1380291"/>
                          <a:pt x="149930" y="1758470"/>
                          <a:pt x="144285" y="1759881"/>
                        </a:cubicBezTo>
                        <a:cubicBezTo>
                          <a:pt x="138640" y="1761292"/>
                          <a:pt x="-8115" y="1508703"/>
                          <a:pt x="352" y="1218014"/>
                        </a:cubicBezTo>
                        <a:cubicBezTo>
                          <a:pt x="8819" y="927325"/>
                          <a:pt x="206374" y="87714"/>
                          <a:pt x="220485" y="728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43" name="フリーフォーム 242">
                    <a:extLst>
                      <a:ext uri="{FF2B5EF4-FFF2-40B4-BE49-F238E27FC236}">
                        <a16:creationId xmlns:a16="http://schemas.microsoft.com/office/drawing/2014/main" id="{ABF43E96-4B89-E564-346C-96FB5970D5C8}"/>
                      </a:ext>
                    </a:extLst>
                  </p:cNvPr>
                  <p:cNvSpPr/>
                  <p:nvPr/>
                </p:nvSpPr>
                <p:spPr>
                  <a:xfrm>
                    <a:off x="3799150" y="5331551"/>
                    <a:ext cx="545857" cy="239598"/>
                  </a:xfrm>
                  <a:custGeom>
                    <a:avLst/>
                    <a:gdLst>
                      <a:gd name="connsiteX0" fmla="*/ 2383 w 545857"/>
                      <a:gd name="connsiteY0" fmla="*/ 239516 h 239598"/>
                      <a:gd name="connsiteX1" fmla="*/ 281783 w 545857"/>
                      <a:gd name="connsiteY1" fmla="*/ 27849 h 239598"/>
                      <a:gd name="connsiteX2" fmla="*/ 544250 w 545857"/>
                      <a:gd name="connsiteY2" fmla="*/ 2449 h 239598"/>
                      <a:gd name="connsiteX3" fmla="*/ 154783 w 545857"/>
                      <a:gd name="connsiteY3" fmla="*/ 27849 h 239598"/>
                      <a:gd name="connsiteX4" fmla="*/ 2383 w 545857"/>
                      <a:gd name="connsiteY4" fmla="*/ 53249 h 239598"/>
                      <a:gd name="connsiteX5" fmla="*/ 137850 w 545857"/>
                      <a:gd name="connsiteY5" fmla="*/ 53249 h 239598"/>
                      <a:gd name="connsiteX6" fmla="*/ 2383 w 545857"/>
                      <a:gd name="connsiteY6" fmla="*/ 239516 h 2395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45857" h="239598">
                        <a:moveTo>
                          <a:pt x="2383" y="239516"/>
                        </a:moveTo>
                        <a:cubicBezTo>
                          <a:pt x="26372" y="235283"/>
                          <a:pt x="191472" y="67360"/>
                          <a:pt x="281783" y="27849"/>
                        </a:cubicBezTo>
                        <a:cubicBezTo>
                          <a:pt x="372094" y="-11662"/>
                          <a:pt x="565417" y="2449"/>
                          <a:pt x="544250" y="2449"/>
                        </a:cubicBezTo>
                        <a:cubicBezTo>
                          <a:pt x="523083" y="2449"/>
                          <a:pt x="245094" y="19382"/>
                          <a:pt x="154783" y="27849"/>
                        </a:cubicBezTo>
                        <a:cubicBezTo>
                          <a:pt x="64472" y="36316"/>
                          <a:pt x="5205" y="49016"/>
                          <a:pt x="2383" y="53249"/>
                        </a:cubicBezTo>
                        <a:cubicBezTo>
                          <a:pt x="-439" y="57482"/>
                          <a:pt x="132206" y="22204"/>
                          <a:pt x="137850" y="53249"/>
                        </a:cubicBezTo>
                        <a:cubicBezTo>
                          <a:pt x="143495" y="84293"/>
                          <a:pt x="-21606" y="243749"/>
                          <a:pt x="2383" y="23951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44" name="フリーフォーム 243">
                    <a:extLst>
                      <a:ext uri="{FF2B5EF4-FFF2-40B4-BE49-F238E27FC236}">
                        <a16:creationId xmlns:a16="http://schemas.microsoft.com/office/drawing/2014/main" id="{4549DF70-24B5-EB7E-1EB7-E3711B4A5081}"/>
                      </a:ext>
                    </a:extLst>
                  </p:cNvPr>
                  <p:cNvSpPr/>
                  <p:nvPr/>
                </p:nvSpPr>
                <p:spPr>
                  <a:xfrm>
                    <a:off x="5822081" y="6408126"/>
                    <a:ext cx="2181595" cy="495994"/>
                  </a:xfrm>
                  <a:custGeom>
                    <a:avLst/>
                    <a:gdLst>
                      <a:gd name="connsiteX0" fmla="*/ 2986 w 2181595"/>
                      <a:gd name="connsiteY0" fmla="*/ 1141 h 495994"/>
                      <a:gd name="connsiteX1" fmla="*/ 663386 w 2181595"/>
                      <a:gd name="connsiteY1" fmla="*/ 331341 h 495994"/>
                      <a:gd name="connsiteX2" fmla="*/ 1366119 w 2181595"/>
                      <a:gd name="connsiteY2" fmla="*/ 432941 h 495994"/>
                      <a:gd name="connsiteX3" fmla="*/ 2178919 w 2181595"/>
                      <a:gd name="connsiteY3" fmla="*/ 424474 h 495994"/>
                      <a:gd name="connsiteX4" fmla="*/ 1603186 w 2181595"/>
                      <a:gd name="connsiteY4" fmla="*/ 466807 h 495994"/>
                      <a:gd name="connsiteX5" fmla="*/ 934319 w 2181595"/>
                      <a:gd name="connsiteY5" fmla="*/ 458341 h 495994"/>
                      <a:gd name="connsiteX6" fmla="*/ 2986 w 2181595"/>
                      <a:gd name="connsiteY6" fmla="*/ 1141 h 4959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181595" h="495994">
                        <a:moveTo>
                          <a:pt x="2986" y="1141"/>
                        </a:moveTo>
                        <a:cubicBezTo>
                          <a:pt x="-42169" y="-20026"/>
                          <a:pt x="436197" y="259374"/>
                          <a:pt x="663386" y="331341"/>
                        </a:cubicBezTo>
                        <a:cubicBezTo>
                          <a:pt x="890575" y="403308"/>
                          <a:pt x="1113530" y="417419"/>
                          <a:pt x="1366119" y="432941"/>
                        </a:cubicBezTo>
                        <a:cubicBezTo>
                          <a:pt x="1618708" y="448463"/>
                          <a:pt x="2139408" y="418830"/>
                          <a:pt x="2178919" y="424474"/>
                        </a:cubicBezTo>
                        <a:cubicBezTo>
                          <a:pt x="2218430" y="430118"/>
                          <a:pt x="1810619" y="461163"/>
                          <a:pt x="1603186" y="466807"/>
                        </a:cubicBezTo>
                        <a:cubicBezTo>
                          <a:pt x="1395753" y="472451"/>
                          <a:pt x="1202430" y="534541"/>
                          <a:pt x="934319" y="458341"/>
                        </a:cubicBezTo>
                        <a:cubicBezTo>
                          <a:pt x="666208" y="382141"/>
                          <a:pt x="48141" y="22308"/>
                          <a:pt x="2986" y="114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45" name="フリーフォーム 244">
                    <a:extLst>
                      <a:ext uri="{FF2B5EF4-FFF2-40B4-BE49-F238E27FC236}">
                        <a16:creationId xmlns:a16="http://schemas.microsoft.com/office/drawing/2014/main" id="{0A9236BB-0DEC-4FD9-5E1C-5E6C9B1B2DD8}"/>
                      </a:ext>
                    </a:extLst>
                  </p:cNvPr>
                  <p:cNvSpPr/>
                  <p:nvPr/>
                </p:nvSpPr>
                <p:spPr>
                  <a:xfrm>
                    <a:off x="3942042" y="5303732"/>
                    <a:ext cx="472131" cy="185954"/>
                  </a:xfrm>
                  <a:custGeom>
                    <a:avLst/>
                    <a:gdLst>
                      <a:gd name="connsiteX0" fmla="*/ 471208 w 472131"/>
                      <a:gd name="connsiteY0" fmla="*/ 8043 h 185954"/>
                      <a:gd name="connsiteX1" fmla="*/ 252133 w 472131"/>
                      <a:gd name="connsiteY1" fmla="*/ 17568 h 185954"/>
                      <a:gd name="connsiteX2" fmla="*/ 1308 w 472131"/>
                      <a:gd name="connsiteY2" fmla="*/ 185843 h 185954"/>
                      <a:gd name="connsiteX3" fmla="*/ 166408 w 472131"/>
                      <a:gd name="connsiteY3" fmla="*/ 42968 h 185954"/>
                      <a:gd name="connsiteX4" fmla="*/ 471208 w 472131"/>
                      <a:gd name="connsiteY4" fmla="*/ 8043 h 1859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72131" h="185954">
                        <a:moveTo>
                          <a:pt x="471208" y="8043"/>
                        </a:moveTo>
                        <a:cubicBezTo>
                          <a:pt x="485495" y="3810"/>
                          <a:pt x="330450" y="-12065"/>
                          <a:pt x="252133" y="17568"/>
                        </a:cubicBezTo>
                        <a:cubicBezTo>
                          <a:pt x="173816" y="47201"/>
                          <a:pt x="15595" y="181610"/>
                          <a:pt x="1308" y="185843"/>
                        </a:cubicBezTo>
                        <a:cubicBezTo>
                          <a:pt x="-12979" y="190076"/>
                          <a:pt x="92854" y="72601"/>
                          <a:pt x="166408" y="42968"/>
                        </a:cubicBezTo>
                        <a:cubicBezTo>
                          <a:pt x="239962" y="13335"/>
                          <a:pt x="456921" y="12276"/>
                          <a:pt x="471208" y="804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46" name="フリーフォーム 245">
                    <a:extLst>
                      <a:ext uri="{FF2B5EF4-FFF2-40B4-BE49-F238E27FC236}">
                        <a16:creationId xmlns:a16="http://schemas.microsoft.com/office/drawing/2014/main" id="{EDB173E6-D190-2DDF-6469-8A7F4A700040}"/>
                      </a:ext>
                    </a:extLst>
                  </p:cNvPr>
                  <p:cNvSpPr/>
                  <p:nvPr/>
                </p:nvSpPr>
                <p:spPr>
                  <a:xfrm>
                    <a:off x="3975152" y="5542022"/>
                    <a:ext cx="1118065" cy="1389150"/>
                  </a:xfrm>
                  <a:custGeom>
                    <a:avLst/>
                    <a:gdLst>
                      <a:gd name="connsiteX0" fmla="*/ 3123 w 1118065"/>
                      <a:gd name="connsiteY0" fmla="*/ 1528 h 1389150"/>
                      <a:gd name="connsiteX1" fmla="*/ 1006423 w 1118065"/>
                      <a:gd name="connsiteY1" fmla="*/ 630178 h 1389150"/>
                      <a:gd name="connsiteX2" fmla="*/ 1076273 w 1118065"/>
                      <a:gd name="connsiteY2" fmla="*/ 817503 h 1389150"/>
                      <a:gd name="connsiteX3" fmla="*/ 981023 w 1118065"/>
                      <a:gd name="connsiteY3" fmla="*/ 1389003 h 1389150"/>
                      <a:gd name="connsiteX4" fmla="*/ 1117548 w 1118065"/>
                      <a:gd name="connsiteY4" fmla="*/ 760353 h 1389150"/>
                      <a:gd name="connsiteX5" fmla="*/ 920698 w 1118065"/>
                      <a:gd name="connsiteY5" fmla="*/ 566678 h 1389150"/>
                      <a:gd name="connsiteX6" fmla="*/ 625423 w 1118065"/>
                      <a:gd name="connsiteY6" fmla="*/ 423803 h 1389150"/>
                      <a:gd name="connsiteX7" fmla="*/ 688923 w 1118065"/>
                      <a:gd name="connsiteY7" fmla="*/ 452378 h 1389150"/>
                      <a:gd name="connsiteX8" fmla="*/ 3123 w 1118065"/>
                      <a:gd name="connsiteY8" fmla="*/ 1528 h 1389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18065" h="1389150">
                        <a:moveTo>
                          <a:pt x="3123" y="1528"/>
                        </a:moveTo>
                        <a:cubicBezTo>
                          <a:pt x="56040" y="31161"/>
                          <a:pt x="827565" y="494182"/>
                          <a:pt x="1006423" y="630178"/>
                        </a:cubicBezTo>
                        <a:cubicBezTo>
                          <a:pt x="1185281" y="766174"/>
                          <a:pt x="1080506" y="691032"/>
                          <a:pt x="1076273" y="817503"/>
                        </a:cubicBezTo>
                        <a:cubicBezTo>
                          <a:pt x="1072040" y="943974"/>
                          <a:pt x="974144" y="1398528"/>
                          <a:pt x="981023" y="1389003"/>
                        </a:cubicBezTo>
                        <a:cubicBezTo>
                          <a:pt x="987902" y="1379478"/>
                          <a:pt x="1127602" y="897407"/>
                          <a:pt x="1117548" y="760353"/>
                        </a:cubicBezTo>
                        <a:cubicBezTo>
                          <a:pt x="1107494" y="623299"/>
                          <a:pt x="1002719" y="622770"/>
                          <a:pt x="920698" y="566678"/>
                        </a:cubicBezTo>
                        <a:cubicBezTo>
                          <a:pt x="838677" y="510586"/>
                          <a:pt x="664052" y="442853"/>
                          <a:pt x="625423" y="423803"/>
                        </a:cubicBezTo>
                        <a:cubicBezTo>
                          <a:pt x="586794" y="404753"/>
                          <a:pt x="792111" y="522757"/>
                          <a:pt x="688923" y="452378"/>
                        </a:cubicBezTo>
                        <a:cubicBezTo>
                          <a:pt x="585736" y="381999"/>
                          <a:pt x="-49794" y="-28105"/>
                          <a:pt x="3123" y="152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47" name="フリーフォーム 246">
                    <a:extLst>
                      <a:ext uri="{FF2B5EF4-FFF2-40B4-BE49-F238E27FC236}">
                        <a16:creationId xmlns:a16="http://schemas.microsoft.com/office/drawing/2014/main" id="{601B6553-0BDB-10B1-C188-36B8C19713D1}"/>
                      </a:ext>
                    </a:extLst>
                  </p:cNvPr>
                  <p:cNvSpPr/>
                  <p:nvPr/>
                </p:nvSpPr>
                <p:spPr>
                  <a:xfrm>
                    <a:off x="4008827" y="5474444"/>
                    <a:ext cx="1164188" cy="1469737"/>
                  </a:xfrm>
                  <a:custGeom>
                    <a:avLst/>
                    <a:gdLst>
                      <a:gd name="connsiteX0" fmla="*/ 4373 w 1164188"/>
                      <a:gd name="connsiteY0" fmla="*/ 2431 h 1469737"/>
                      <a:gd name="connsiteX1" fmla="*/ 594923 w 1164188"/>
                      <a:gd name="connsiteY1" fmla="*/ 367556 h 1469737"/>
                      <a:gd name="connsiteX2" fmla="*/ 1125148 w 1164188"/>
                      <a:gd name="connsiteY2" fmla="*/ 796181 h 1469737"/>
                      <a:gd name="connsiteX3" fmla="*/ 1115623 w 1164188"/>
                      <a:gd name="connsiteY3" fmla="*/ 1081931 h 1469737"/>
                      <a:gd name="connsiteX4" fmla="*/ 1045773 w 1164188"/>
                      <a:gd name="connsiteY4" fmla="*/ 1466106 h 1469737"/>
                      <a:gd name="connsiteX5" fmla="*/ 1144198 w 1164188"/>
                      <a:gd name="connsiteY5" fmla="*/ 837456 h 1469737"/>
                      <a:gd name="connsiteX6" fmla="*/ 1112448 w 1164188"/>
                      <a:gd name="connsiteY6" fmla="*/ 710456 h 1469737"/>
                      <a:gd name="connsiteX7" fmla="*/ 1017198 w 1164188"/>
                      <a:gd name="connsiteY7" fmla="*/ 624731 h 1469737"/>
                      <a:gd name="connsiteX8" fmla="*/ 1055298 w 1164188"/>
                      <a:gd name="connsiteY8" fmla="*/ 694581 h 1469737"/>
                      <a:gd name="connsiteX9" fmla="*/ 594923 w 1164188"/>
                      <a:gd name="connsiteY9" fmla="*/ 342156 h 1469737"/>
                      <a:gd name="connsiteX10" fmla="*/ 674298 w 1164188"/>
                      <a:gd name="connsiteY10" fmla="*/ 459631 h 1469737"/>
                      <a:gd name="connsiteX11" fmla="*/ 344098 w 1164188"/>
                      <a:gd name="connsiteY11" fmla="*/ 221506 h 1469737"/>
                      <a:gd name="connsiteX12" fmla="*/ 4373 w 1164188"/>
                      <a:gd name="connsiteY12" fmla="*/ 2431 h 14697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1164188" h="1469737">
                        <a:moveTo>
                          <a:pt x="4373" y="2431"/>
                        </a:moveTo>
                        <a:cubicBezTo>
                          <a:pt x="46177" y="26773"/>
                          <a:pt x="408127" y="235264"/>
                          <a:pt x="594923" y="367556"/>
                        </a:cubicBezTo>
                        <a:cubicBezTo>
                          <a:pt x="781719" y="499848"/>
                          <a:pt x="1038365" y="677119"/>
                          <a:pt x="1125148" y="796181"/>
                        </a:cubicBezTo>
                        <a:cubicBezTo>
                          <a:pt x="1211931" y="915243"/>
                          <a:pt x="1128852" y="970277"/>
                          <a:pt x="1115623" y="1081931"/>
                        </a:cubicBezTo>
                        <a:cubicBezTo>
                          <a:pt x="1102394" y="1193585"/>
                          <a:pt x="1041011" y="1506852"/>
                          <a:pt x="1045773" y="1466106"/>
                        </a:cubicBezTo>
                        <a:cubicBezTo>
                          <a:pt x="1050535" y="1425360"/>
                          <a:pt x="1133086" y="963398"/>
                          <a:pt x="1144198" y="837456"/>
                        </a:cubicBezTo>
                        <a:cubicBezTo>
                          <a:pt x="1155310" y="711514"/>
                          <a:pt x="1133615" y="745910"/>
                          <a:pt x="1112448" y="710456"/>
                        </a:cubicBezTo>
                        <a:cubicBezTo>
                          <a:pt x="1091281" y="675002"/>
                          <a:pt x="1026723" y="627377"/>
                          <a:pt x="1017198" y="624731"/>
                        </a:cubicBezTo>
                        <a:cubicBezTo>
                          <a:pt x="1007673" y="622085"/>
                          <a:pt x="1125677" y="741677"/>
                          <a:pt x="1055298" y="694581"/>
                        </a:cubicBezTo>
                        <a:cubicBezTo>
                          <a:pt x="984919" y="647485"/>
                          <a:pt x="658423" y="381314"/>
                          <a:pt x="594923" y="342156"/>
                        </a:cubicBezTo>
                        <a:cubicBezTo>
                          <a:pt x="531423" y="302998"/>
                          <a:pt x="716102" y="479739"/>
                          <a:pt x="674298" y="459631"/>
                        </a:cubicBezTo>
                        <a:cubicBezTo>
                          <a:pt x="632494" y="439523"/>
                          <a:pt x="456810" y="300352"/>
                          <a:pt x="344098" y="221506"/>
                        </a:cubicBezTo>
                        <a:cubicBezTo>
                          <a:pt x="231386" y="142660"/>
                          <a:pt x="-37431" y="-21911"/>
                          <a:pt x="4373" y="243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48" name="フリーフォーム 247">
                    <a:extLst>
                      <a:ext uri="{FF2B5EF4-FFF2-40B4-BE49-F238E27FC236}">
                        <a16:creationId xmlns:a16="http://schemas.microsoft.com/office/drawing/2014/main" id="{D14B541A-14ED-4BF4-7E5E-20419C5CD5C3}"/>
                      </a:ext>
                    </a:extLst>
                  </p:cNvPr>
                  <p:cNvSpPr/>
                  <p:nvPr/>
                </p:nvSpPr>
                <p:spPr>
                  <a:xfrm>
                    <a:off x="4335642" y="5426072"/>
                    <a:ext cx="166524" cy="179497"/>
                  </a:xfrm>
                  <a:custGeom>
                    <a:avLst/>
                    <a:gdLst>
                      <a:gd name="connsiteX0" fmla="*/ 36333 w 166524"/>
                      <a:gd name="connsiteY0" fmla="*/ 3 h 179497"/>
                      <a:gd name="connsiteX1" fmla="*/ 17283 w 166524"/>
                      <a:gd name="connsiteY1" fmla="*/ 92078 h 179497"/>
                      <a:gd name="connsiteX2" fmla="*/ 93483 w 166524"/>
                      <a:gd name="connsiteY2" fmla="*/ 142878 h 179497"/>
                      <a:gd name="connsiteX3" fmla="*/ 166508 w 166524"/>
                      <a:gd name="connsiteY3" fmla="*/ 177803 h 179497"/>
                      <a:gd name="connsiteX4" fmla="*/ 87133 w 166524"/>
                      <a:gd name="connsiteY4" fmla="*/ 165103 h 179497"/>
                      <a:gd name="connsiteX5" fmla="*/ 1408 w 166524"/>
                      <a:gd name="connsiteY5" fmla="*/ 88903 h 179497"/>
                      <a:gd name="connsiteX6" fmla="*/ 36333 w 166524"/>
                      <a:gd name="connsiteY6" fmla="*/ 3 h 1794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66524" h="179497">
                        <a:moveTo>
                          <a:pt x="36333" y="3"/>
                        </a:moveTo>
                        <a:cubicBezTo>
                          <a:pt x="38979" y="532"/>
                          <a:pt x="7758" y="68266"/>
                          <a:pt x="17283" y="92078"/>
                        </a:cubicBezTo>
                        <a:cubicBezTo>
                          <a:pt x="26808" y="115891"/>
                          <a:pt x="68612" y="128591"/>
                          <a:pt x="93483" y="142878"/>
                        </a:cubicBezTo>
                        <a:cubicBezTo>
                          <a:pt x="118354" y="157166"/>
                          <a:pt x="167566" y="174099"/>
                          <a:pt x="166508" y="177803"/>
                        </a:cubicBezTo>
                        <a:cubicBezTo>
                          <a:pt x="165450" y="181507"/>
                          <a:pt x="114650" y="179920"/>
                          <a:pt x="87133" y="165103"/>
                        </a:cubicBezTo>
                        <a:cubicBezTo>
                          <a:pt x="59616" y="150286"/>
                          <a:pt x="10933" y="114303"/>
                          <a:pt x="1408" y="88903"/>
                        </a:cubicBezTo>
                        <a:cubicBezTo>
                          <a:pt x="-8117" y="63503"/>
                          <a:pt x="33687" y="-526"/>
                          <a:pt x="36333" y="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49" name="フリーフォーム 248">
                    <a:extLst>
                      <a:ext uri="{FF2B5EF4-FFF2-40B4-BE49-F238E27FC236}">
                        <a16:creationId xmlns:a16="http://schemas.microsoft.com/office/drawing/2014/main" id="{871B0D57-DFA1-344A-F491-2FDBE1CC2C2B}"/>
                      </a:ext>
                    </a:extLst>
                  </p:cNvPr>
                  <p:cNvSpPr/>
                  <p:nvPr/>
                </p:nvSpPr>
                <p:spPr>
                  <a:xfrm>
                    <a:off x="4627160" y="5629246"/>
                    <a:ext cx="122124" cy="157490"/>
                  </a:xfrm>
                  <a:custGeom>
                    <a:avLst/>
                    <a:gdLst>
                      <a:gd name="connsiteX0" fmla="*/ 27390 w 122124"/>
                      <a:gd name="connsiteY0" fmla="*/ 29 h 157490"/>
                      <a:gd name="connsiteX1" fmla="*/ 30565 w 122124"/>
                      <a:gd name="connsiteY1" fmla="*/ 85754 h 157490"/>
                      <a:gd name="connsiteX2" fmla="*/ 100415 w 122124"/>
                      <a:gd name="connsiteY2" fmla="*/ 142904 h 157490"/>
                      <a:gd name="connsiteX3" fmla="*/ 116290 w 122124"/>
                      <a:gd name="connsiteY3" fmla="*/ 155604 h 157490"/>
                      <a:gd name="connsiteX4" fmla="*/ 11515 w 122124"/>
                      <a:gd name="connsiteY4" fmla="*/ 111154 h 157490"/>
                      <a:gd name="connsiteX5" fmla="*/ 1990 w 122124"/>
                      <a:gd name="connsiteY5" fmla="*/ 76229 h 157490"/>
                      <a:gd name="connsiteX6" fmla="*/ 27390 w 122124"/>
                      <a:gd name="connsiteY6" fmla="*/ 29 h 1574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22124" h="157490">
                        <a:moveTo>
                          <a:pt x="27390" y="29"/>
                        </a:moveTo>
                        <a:cubicBezTo>
                          <a:pt x="32152" y="1616"/>
                          <a:pt x="18394" y="61942"/>
                          <a:pt x="30565" y="85754"/>
                        </a:cubicBezTo>
                        <a:cubicBezTo>
                          <a:pt x="42736" y="109567"/>
                          <a:pt x="86128" y="131262"/>
                          <a:pt x="100415" y="142904"/>
                        </a:cubicBezTo>
                        <a:cubicBezTo>
                          <a:pt x="114702" y="154546"/>
                          <a:pt x="131107" y="160896"/>
                          <a:pt x="116290" y="155604"/>
                        </a:cubicBezTo>
                        <a:cubicBezTo>
                          <a:pt x="101473" y="150312"/>
                          <a:pt x="30565" y="124383"/>
                          <a:pt x="11515" y="111154"/>
                        </a:cubicBezTo>
                        <a:cubicBezTo>
                          <a:pt x="-7535" y="97925"/>
                          <a:pt x="3048" y="92104"/>
                          <a:pt x="1990" y="76229"/>
                        </a:cubicBezTo>
                        <a:cubicBezTo>
                          <a:pt x="932" y="60354"/>
                          <a:pt x="22628" y="-1558"/>
                          <a:pt x="27390" y="2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50" name="フリーフォーム 249">
                    <a:extLst>
                      <a:ext uri="{FF2B5EF4-FFF2-40B4-BE49-F238E27FC236}">
                        <a16:creationId xmlns:a16="http://schemas.microsoft.com/office/drawing/2014/main" id="{E4949285-D6A7-CB39-283E-1F9A14957F68}"/>
                      </a:ext>
                    </a:extLst>
                  </p:cNvPr>
                  <p:cNvSpPr/>
                  <p:nvPr/>
                </p:nvSpPr>
                <p:spPr>
                  <a:xfrm>
                    <a:off x="4867121" y="5803900"/>
                    <a:ext cx="168395" cy="183511"/>
                  </a:xfrm>
                  <a:custGeom>
                    <a:avLst/>
                    <a:gdLst>
                      <a:gd name="connsiteX0" fmla="*/ 31904 w 168395"/>
                      <a:gd name="connsiteY0" fmla="*/ 0 h 183511"/>
                      <a:gd name="connsiteX1" fmla="*/ 31904 w 168395"/>
                      <a:gd name="connsiteY1" fmla="*/ 107950 h 183511"/>
                      <a:gd name="connsiteX2" fmla="*/ 146204 w 168395"/>
                      <a:gd name="connsiteY2" fmla="*/ 171450 h 183511"/>
                      <a:gd name="connsiteX3" fmla="*/ 155729 w 168395"/>
                      <a:gd name="connsiteY3" fmla="*/ 177800 h 183511"/>
                      <a:gd name="connsiteX4" fmla="*/ 6504 w 168395"/>
                      <a:gd name="connsiteY4" fmla="*/ 107950 h 183511"/>
                      <a:gd name="connsiteX5" fmla="*/ 31904 w 168395"/>
                      <a:gd name="connsiteY5" fmla="*/ 0 h 1835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68395" h="183511">
                        <a:moveTo>
                          <a:pt x="31904" y="0"/>
                        </a:moveTo>
                        <a:cubicBezTo>
                          <a:pt x="36137" y="0"/>
                          <a:pt x="12854" y="79375"/>
                          <a:pt x="31904" y="107950"/>
                        </a:cubicBezTo>
                        <a:cubicBezTo>
                          <a:pt x="50954" y="136525"/>
                          <a:pt x="125567" y="159808"/>
                          <a:pt x="146204" y="171450"/>
                        </a:cubicBezTo>
                        <a:cubicBezTo>
                          <a:pt x="166841" y="183092"/>
                          <a:pt x="179012" y="188383"/>
                          <a:pt x="155729" y="177800"/>
                        </a:cubicBezTo>
                        <a:cubicBezTo>
                          <a:pt x="132446" y="167217"/>
                          <a:pt x="29258" y="132292"/>
                          <a:pt x="6504" y="107950"/>
                        </a:cubicBezTo>
                        <a:cubicBezTo>
                          <a:pt x="-16250" y="83608"/>
                          <a:pt x="27671" y="0"/>
                          <a:pt x="31904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51" name="フリーフォーム 250">
                    <a:extLst>
                      <a:ext uri="{FF2B5EF4-FFF2-40B4-BE49-F238E27FC236}">
                        <a16:creationId xmlns:a16="http://schemas.microsoft.com/office/drawing/2014/main" id="{4CEF3DD8-363E-5194-AB84-B3F7F4DFA1F0}"/>
                      </a:ext>
                    </a:extLst>
                  </p:cNvPr>
                  <p:cNvSpPr/>
                  <p:nvPr/>
                </p:nvSpPr>
                <p:spPr>
                  <a:xfrm>
                    <a:off x="5130338" y="5975026"/>
                    <a:ext cx="175144" cy="175599"/>
                  </a:xfrm>
                  <a:custGeom>
                    <a:avLst/>
                    <a:gdLst>
                      <a:gd name="connsiteX0" fmla="*/ 54437 w 175144"/>
                      <a:gd name="connsiteY0" fmla="*/ 324 h 175599"/>
                      <a:gd name="connsiteX1" fmla="*/ 32212 w 175144"/>
                      <a:gd name="connsiteY1" fmla="*/ 89224 h 175599"/>
                      <a:gd name="connsiteX2" fmla="*/ 136987 w 175144"/>
                      <a:gd name="connsiteY2" fmla="*/ 149549 h 175599"/>
                      <a:gd name="connsiteX3" fmla="*/ 162387 w 175144"/>
                      <a:gd name="connsiteY3" fmla="*/ 111449 h 175599"/>
                      <a:gd name="connsiteX4" fmla="*/ 162387 w 175144"/>
                      <a:gd name="connsiteY4" fmla="*/ 174949 h 175599"/>
                      <a:gd name="connsiteX5" fmla="*/ 3637 w 175144"/>
                      <a:gd name="connsiteY5" fmla="*/ 63824 h 175599"/>
                      <a:gd name="connsiteX6" fmla="*/ 54437 w 175144"/>
                      <a:gd name="connsiteY6" fmla="*/ 324 h 1755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75144" h="175599">
                        <a:moveTo>
                          <a:pt x="54437" y="324"/>
                        </a:moveTo>
                        <a:cubicBezTo>
                          <a:pt x="59199" y="4557"/>
                          <a:pt x="18454" y="64353"/>
                          <a:pt x="32212" y="89224"/>
                        </a:cubicBezTo>
                        <a:cubicBezTo>
                          <a:pt x="45970" y="114095"/>
                          <a:pt x="115291" y="145845"/>
                          <a:pt x="136987" y="149549"/>
                        </a:cubicBezTo>
                        <a:cubicBezTo>
                          <a:pt x="158683" y="153253"/>
                          <a:pt x="158154" y="107216"/>
                          <a:pt x="162387" y="111449"/>
                        </a:cubicBezTo>
                        <a:cubicBezTo>
                          <a:pt x="166620" y="115682"/>
                          <a:pt x="188845" y="182887"/>
                          <a:pt x="162387" y="174949"/>
                        </a:cubicBezTo>
                        <a:cubicBezTo>
                          <a:pt x="135929" y="167011"/>
                          <a:pt x="23216" y="93457"/>
                          <a:pt x="3637" y="63824"/>
                        </a:cubicBezTo>
                        <a:cubicBezTo>
                          <a:pt x="-15942" y="34191"/>
                          <a:pt x="49675" y="-3909"/>
                          <a:pt x="54437" y="32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52" name="フリーフォーム 251">
                    <a:extLst>
                      <a:ext uri="{FF2B5EF4-FFF2-40B4-BE49-F238E27FC236}">
                        <a16:creationId xmlns:a16="http://schemas.microsoft.com/office/drawing/2014/main" id="{527BCD36-F3A0-87BE-A26B-55845124B39D}"/>
                      </a:ext>
                    </a:extLst>
                  </p:cNvPr>
                  <p:cNvSpPr/>
                  <p:nvPr/>
                </p:nvSpPr>
                <p:spPr>
                  <a:xfrm>
                    <a:off x="5455404" y="6142739"/>
                    <a:ext cx="201612" cy="174593"/>
                  </a:xfrm>
                  <a:custGeom>
                    <a:avLst/>
                    <a:gdLst>
                      <a:gd name="connsiteX0" fmla="*/ 11946 w 201612"/>
                      <a:gd name="connsiteY0" fmla="*/ 886 h 174593"/>
                      <a:gd name="connsiteX1" fmla="*/ 5596 w 201612"/>
                      <a:gd name="connsiteY1" fmla="*/ 89786 h 174593"/>
                      <a:gd name="connsiteX2" fmla="*/ 100846 w 201612"/>
                      <a:gd name="connsiteY2" fmla="*/ 124711 h 174593"/>
                      <a:gd name="connsiteX3" fmla="*/ 119896 w 201612"/>
                      <a:gd name="connsiteY3" fmla="*/ 115186 h 174593"/>
                      <a:gd name="connsiteX4" fmla="*/ 199271 w 201612"/>
                      <a:gd name="connsiteY4" fmla="*/ 172336 h 174593"/>
                      <a:gd name="connsiteX5" fmla="*/ 18296 w 201612"/>
                      <a:gd name="connsiteY5" fmla="*/ 150111 h 174593"/>
                      <a:gd name="connsiteX6" fmla="*/ 11946 w 201612"/>
                      <a:gd name="connsiteY6" fmla="*/ 886 h 1745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01612" h="174593">
                        <a:moveTo>
                          <a:pt x="11946" y="886"/>
                        </a:moveTo>
                        <a:cubicBezTo>
                          <a:pt x="9829" y="-9168"/>
                          <a:pt x="-9221" y="69149"/>
                          <a:pt x="5596" y="89786"/>
                        </a:cubicBezTo>
                        <a:cubicBezTo>
                          <a:pt x="20413" y="110423"/>
                          <a:pt x="81796" y="120478"/>
                          <a:pt x="100846" y="124711"/>
                        </a:cubicBezTo>
                        <a:cubicBezTo>
                          <a:pt x="119896" y="128944"/>
                          <a:pt x="103492" y="107249"/>
                          <a:pt x="119896" y="115186"/>
                        </a:cubicBezTo>
                        <a:cubicBezTo>
                          <a:pt x="136300" y="123124"/>
                          <a:pt x="216204" y="166515"/>
                          <a:pt x="199271" y="172336"/>
                        </a:cubicBezTo>
                        <a:cubicBezTo>
                          <a:pt x="182338" y="178157"/>
                          <a:pt x="52692" y="173394"/>
                          <a:pt x="18296" y="150111"/>
                        </a:cubicBezTo>
                        <a:cubicBezTo>
                          <a:pt x="-16100" y="126828"/>
                          <a:pt x="14063" y="10940"/>
                          <a:pt x="11946" y="88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53" name="フリーフォーム 252">
                    <a:extLst>
                      <a:ext uri="{FF2B5EF4-FFF2-40B4-BE49-F238E27FC236}">
                        <a16:creationId xmlns:a16="http://schemas.microsoft.com/office/drawing/2014/main" id="{9ACB2D3C-0413-C3DC-910D-9548CAB404BC}"/>
                      </a:ext>
                    </a:extLst>
                  </p:cNvPr>
                  <p:cNvSpPr/>
                  <p:nvPr/>
                </p:nvSpPr>
                <p:spPr>
                  <a:xfrm>
                    <a:off x="4350905" y="5314395"/>
                    <a:ext cx="135704" cy="96584"/>
                  </a:xfrm>
                  <a:custGeom>
                    <a:avLst/>
                    <a:gdLst>
                      <a:gd name="connsiteX0" fmla="*/ 2020 w 135704"/>
                      <a:gd name="connsiteY0" fmla="*/ 555 h 96584"/>
                      <a:gd name="connsiteX1" fmla="*/ 43295 w 135704"/>
                      <a:gd name="connsiteY1" fmla="*/ 38655 h 96584"/>
                      <a:gd name="connsiteX2" fmla="*/ 132195 w 135704"/>
                      <a:gd name="connsiteY2" fmla="*/ 95805 h 96584"/>
                      <a:gd name="connsiteX3" fmla="*/ 103620 w 135704"/>
                      <a:gd name="connsiteY3" fmla="*/ 67230 h 96584"/>
                      <a:gd name="connsiteX4" fmla="*/ 2020 w 135704"/>
                      <a:gd name="connsiteY4" fmla="*/ 555 h 965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5704" h="96584">
                        <a:moveTo>
                          <a:pt x="2020" y="555"/>
                        </a:moveTo>
                        <a:cubicBezTo>
                          <a:pt x="-8034" y="-4208"/>
                          <a:pt x="21599" y="22780"/>
                          <a:pt x="43295" y="38655"/>
                        </a:cubicBezTo>
                        <a:cubicBezTo>
                          <a:pt x="64991" y="54530"/>
                          <a:pt x="122141" y="91043"/>
                          <a:pt x="132195" y="95805"/>
                        </a:cubicBezTo>
                        <a:cubicBezTo>
                          <a:pt x="142249" y="100568"/>
                          <a:pt x="130078" y="82576"/>
                          <a:pt x="103620" y="67230"/>
                        </a:cubicBezTo>
                        <a:cubicBezTo>
                          <a:pt x="77162" y="51884"/>
                          <a:pt x="12074" y="5318"/>
                          <a:pt x="2020" y="55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54" name="フリーフォーム 253">
                    <a:extLst>
                      <a:ext uri="{FF2B5EF4-FFF2-40B4-BE49-F238E27FC236}">
                        <a16:creationId xmlns:a16="http://schemas.microsoft.com/office/drawing/2014/main" id="{C5C4DD8D-A459-D149-58FC-64810BC9FF80}"/>
                      </a:ext>
                    </a:extLst>
                  </p:cNvPr>
                  <p:cNvSpPr/>
                  <p:nvPr/>
                </p:nvSpPr>
                <p:spPr>
                  <a:xfrm>
                    <a:off x="4577439" y="5444841"/>
                    <a:ext cx="198909" cy="138136"/>
                  </a:xfrm>
                  <a:custGeom>
                    <a:avLst/>
                    <a:gdLst>
                      <a:gd name="connsiteX0" fmla="*/ 911 w 198909"/>
                      <a:gd name="connsiteY0" fmla="*/ 284 h 138136"/>
                      <a:gd name="connsiteX1" fmla="*/ 194586 w 198909"/>
                      <a:gd name="connsiteY1" fmla="*/ 133634 h 138136"/>
                      <a:gd name="connsiteX2" fmla="*/ 124736 w 198909"/>
                      <a:gd name="connsiteY2" fmla="*/ 98709 h 138136"/>
                      <a:gd name="connsiteX3" fmla="*/ 911 w 198909"/>
                      <a:gd name="connsiteY3" fmla="*/ 284 h 1381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98909" h="138136">
                        <a:moveTo>
                          <a:pt x="911" y="284"/>
                        </a:moveTo>
                        <a:cubicBezTo>
                          <a:pt x="12553" y="6105"/>
                          <a:pt x="173949" y="117230"/>
                          <a:pt x="194586" y="133634"/>
                        </a:cubicBezTo>
                        <a:cubicBezTo>
                          <a:pt x="215223" y="150038"/>
                          <a:pt x="157015" y="117759"/>
                          <a:pt x="124736" y="98709"/>
                        </a:cubicBezTo>
                        <a:cubicBezTo>
                          <a:pt x="92457" y="79659"/>
                          <a:pt x="-10731" y="-5537"/>
                          <a:pt x="911" y="28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55" name="フリーフォーム 254">
                    <a:extLst>
                      <a:ext uri="{FF2B5EF4-FFF2-40B4-BE49-F238E27FC236}">
                        <a16:creationId xmlns:a16="http://schemas.microsoft.com/office/drawing/2014/main" id="{4CE46C17-B65E-E666-2376-D4F67B9AFDE5}"/>
                      </a:ext>
                    </a:extLst>
                  </p:cNvPr>
                  <p:cNvSpPr/>
                  <p:nvPr/>
                </p:nvSpPr>
                <p:spPr>
                  <a:xfrm>
                    <a:off x="4825995" y="5638484"/>
                    <a:ext cx="192071" cy="111684"/>
                  </a:xfrm>
                  <a:custGeom>
                    <a:avLst/>
                    <a:gdLst>
                      <a:gd name="connsiteX0" fmla="*/ 5 w 192071"/>
                      <a:gd name="connsiteY0" fmla="*/ 316 h 111684"/>
                      <a:gd name="connsiteX1" fmla="*/ 174630 w 192071"/>
                      <a:gd name="connsiteY1" fmla="*/ 108266 h 111684"/>
                      <a:gd name="connsiteX2" fmla="*/ 168280 w 192071"/>
                      <a:gd name="connsiteY2" fmla="*/ 76516 h 111684"/>
                      <a:gd name="connsiteX3" fmla="*/ 5 w 192071"/>
                      <a:gd name="connsiteY3" fmla="*/ 316 h 111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92071" h="111684">
                        <a:moveTo>
                          <a:pt x="5" y="316"/>
                        </a:moveTo>
                        <a:cubicBezTo>
                          <a:pt x="1063" y="5607"/>
                          <a:pt x="146584" y="95566"/>
                          <a:pt x="174630" y="108266"/>
                        </a:cubicBezTo>
                        <a:cubicBezTo>
                          <a:pt x="202676" y="120966"/>
                          <a:pt x="194209" y="95566"/>
                          <a:pt x="168280" y="76516"/>
                        </a:cubicBezTo>
                        <a:cubicBezTo>
                          <a:pt x="142351" y="57466"/>
                          <a:pt x="-1053" y="-4975"/>
                          <a:pt x="5" y="31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56" name="フリーフォーム 255">
                    <a:extLst>
                      <a:ext uri="{FF2B5EF4-FFF2-40B4-BE49-F238E27FC236}">
                        <a16:creationId xmlns:a16="http://schemas.microsoft.com/office/drawing/2014/main" id="{FDA73983-C28A-4EE0-009E-0AAFEC8BE3D6}"/>
                      </a:ext>
                    </a:extLst>
                  </p:cNvPr>
                  <p:cNvSpPr/>
                  <p:nvPr/>
                </p:nvSpPr>
                <p:spPr>
                  <a:xfrm>
                    <a:off x="5083163" y="5829095"/>
                    <a:ext cx="208281" cy="105795"/>
                  </a:xfrm>
                  <a:custGeom>
                    <a:avLst/>
                    <a:gdLst>
                      <a:gd name="connsiteX0" fmla="*/ 12 w 208281"/>
                      <a:gd name="connsiteY0" fmla="*/ 205 h 105795"/>
                      <a:gd name="connsiteX1" fmla="*/ 190512 w 208281"/>
                      <a:gd name="connsiteY1" fmla="*/ 101805 h 105795"/>
                      <a:gd name="connsiteX2" fmla="*/ 180987 w 208281"/>
                      <a:gd name="connsiteY2" fmla="*/ 76405 h 105795"/>
                      <a:gd name="connsiteX3" fmla="*/ 12 w 208281"/>
                      <a:gd name="connsiteY3" fmla="*/ 205 h 1057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8281" h="105795">
                        <a:moveTo>
                          <a:pt x="12" y="205"/>
                        </a:moveTo>
                        <a:cubicBezTo>
                          <a:pt x="1599" y="4438"/>
                          <a:pt x="160350" y="89105"/>
                          <a:pt x="190512" y="101805"/>
                        </a:cubicBezTo>
                        <a:cubicBezTo>
                          <a:pt x="220675" y="114505"/>
                          <a:pt x="209033" y="94397"/>
                          <a:pt x="180987" y="76405"/>
                        </a:cubicBezTo>
                        <a:cubicBezTo>
                          <a:pt x="152941" y="58413"/>
                          <a:pt x="-1575" y="-4028"/>
                          <a:pt x="12" y="20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57" name="フリーフォーム 256">
                    <a:extLst>
                      <a:ext uri="{FF2B5EF4-FFF2-40B4-BE49-F238E27FC236}">
                        <a16:creationId xmlns:a16="http://schemas.microsoft.com/office/drawing/2014/main" id="{B6C9F2C3-80CA-DDE5-2D4A-A614EACC791A}"/>
                      </a:ext>
                    </a:extLst>
                  </p:cNvPr>
                  <p:cNvSpPr/>
                  <p:nvPr/>
                </p:nvSpPr>
                <p:spPr>
                  <a:xfrm>
                    <a:off x="5349745" y="5983906"/>
                    <a:ext cx="228812" cy="123342"/>
                  </a:xfrm>
                  <a:custGeom>
                    <a:avLst/>
                    <a:gdLst>
                      <a:gd name="connsiteX0" fmla="*/ 130 w 228812"/>
                      <a:gd name="connsiteY0" fmla="*/ 969 h 123342"/>
                      <a:gd name="connsiteX1" fmla="*/ 216030 w 228812"/>
                      <a:gd name="connsiteY1" fmla="*/ 121619 h 123342"/>
                      <a:gd name="connsiteX2" fmla="*/ 184280 w 228812"/>
                      <a:gd name="connsiteY2" fmla="*/ 67644 h 123342"/>
                      <a:gd name="connsiteX3" fmla="*/ 130 w 228812"/>
                      <a:gd name="connsiteY3" fmla="*/ 969 h 1233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8812" h="123342">
                        <a:moveTo>
                          <a:pt x="130" y="969"/>
                        </a:moveTo>
                        <a:cubicBezTo>
                          <a:pt x="5422" y="9965"/>
                          <a:pt x="185338" y="110507"/>
                          <a:pt x="216030" y="121619"/>
                        </a:cubicBezTo>
                        <a:cubicBezTo>
                          <a:pt x="246722" y="132732"/>
                          <a:pt x="216559" y="87223"/>
                          <a:pt x="184280" y="67644"/>
                        </a:cubicBezTo>
                        <a:cubicBezTo>
                          <a:pt x="152001" y="48065"/>
                          <a:pt x="-5162" y="-8027"/>
                          <a:pt x="130" y="96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58" name="フリーフォーム 257">
                    <a:extLst>
                      <a:ext uri="{FF2B5EF4-FFF2-40B4-BE49-F238E27FC236}">
                        <a16:creationId xmlns:a16="http://schemas.microsoft.com/office/drawing/2014/main" id="{1944BB11-76B5-0F14-BE03-10532601790A}"/>
                      </a:ext>
                    </a:extLst>
                  </p:cNvPr>
                  <p:cNvSpPr/>
                  <p:nvPr/>
                </p:nvSpPr>
                <p:spPr>
                  <a:xfrm>
                    <a:off x="5616438" y="6152482"/>
                    <a:ext cx="203587" cy="719007"/>
                  </a:xfrm>
                  <a:custGeom>
                    <a:avLst/>
                    <a:gdLst>
                      <a:gd name="connsiteX0" fmla="*/ 137 w 203587"/>
                      <a:gd name="connsiteY0" fmla="*/ 668 h 719007"/>
                      <a:gd name="connsiteX1" fmla="*/ 171587 w 203587"/>
                      <a:gd name="connsiteY1" fmla="*/ 108618 h 719007"/>
                      <a:gd name="connsiteX2" fmla="*/ 165237 w 203587"/>
                      <a:gd name="connsiteY2" fmla="*/ 197518 h 719007"/>
                      <a:gd name="connsiteX3" fmla="*/ 127137 w 203587"/>
                      <a:gd name="connsiteY3" fmla="*/ 524543 h 719007"/>
                      <a:gd name="connsiteX4" fmla="*/ 60462 w 203587"/>
                      <a:gd name="connsiteY4" fmla="*/ 705518 h 719007"/>
                      <a:gd name="connsiteX5" fmla="*/ 203337 w 203587"/>
                      <a:gd name="connsiteY5" fmla="*/ 162593 h 719007"/>
                      <a:gd name="connsiteX6" fmla="*/ 137 w 203587"/>
                      <a:gd name="connsiteY6" fmla="*/ 668 h 7190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03587" h="719007">
                        <a:moveTo>
                          <a:pt x="137" y="668"/>
                        </a:moveTo>
                        <a:cubicBezTo>
                          <a:pt x="-5155" y="-8328"/>
                          <a:pt x="144070" y="75810"/>
                          <a:pt x="171587" y="108618"/>
                        </a:cubicBezTo>
                        <a:cubicBezTo>
                          <a:pt x="199104" y="141426"/>
                          <a:pt x="172645" y="128197"/>
                          <a:pt x="165237" y="197518"/>
                        </a:cubicBezTo>
                        <a:cubicBezTo>
                          <a:pt x="157829" y="266839"/>
                          <a:pt x="144599" y="439876"/>
                          <a:pt x="127137" y="524543"/>
                        </a:cubicBezTo>
                        <a:cubicBezTo>
                          <a:pt x="109675" y="609210"/>
                          <a:pt x="47762" y="765843"/>
                          <a:pt x="60462" y="705518"/>
                        </a:cubicBezTo>
                        <a:cubicBezTo>
                          <a:pt x="73162" y="645193"/>
                          <a:pt x="210216" y="280597"/>
                          <a:pt x="203337" y="162593"/>
                        </a:cubicBezTo>
                        <a:cubicBezTo>
                          <a:pt x="196458" y="44589"/>
                          <a:pt x="5429" y="9664"/>
                          <a:pt x="137" y="66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59" name="フリーフォーム 258">
                    <a:extLst>
                      <a:ext uri="{FF2B5EF4-FFF2-40B4-BE49-F238E27FC236}">
                        <a16:creationId xmlns:a16="http://schemas.microsoft.com/office/drawing/2014/main" id="{70FBE12F-DF25-62B9-0C0B-398CF2772200}"/>
                      </a:ext>
                    </a:extLst>
                  </p:cNvPr>
                  <p:cNvSpPr/>
                  <p:nvPr/>
                </p:nvSpPr>
                <p:spPr>
                  <a:xfrm>
                    <a:off x="4380758" y="5340342"/>
                    <a:ext cx="217929" cy="232475"/>
                  </a:xfrm>
                  <a:custGeom>
                    <a:avLst/>
                    <a:gdLst>
                      <a:gd name="connsiteX0" fmla="*/ 216642 w 217929"/>
                      <a:gd name="connsiteY0" fmla="*/ 8 h 232475"/>
                      <a:gd name="connsiteX1" fmla="*/ 137267 w 217929"/>
                      <a:gd name="connsiteY1" fmla="*/ 123833 h 232475"/>
                      <a:gd name="connsiteX2" fmla="*/ 83292 w 217929"/>
                      <a:gd name="connsiteY2" fmla="*/ 187333 h 232475"/>
                      <a:gd name="connsiteX3" fmla="*/ 76942 w 217929"/>
                      <a:gd name="connsiteY3" fmla="*/ 231783 h 232475"/>
                      <a:gd name="connsiteX4" fmla="*/ 108692 w 217929"/>
                      <a:gd name="connsiteY4" fmla="*/ 152408 h 232475"/>
                      <a:gd name="connsiteX5" fmla="*/ 742 w 217929"/>
                      <a:gd name="connsiteY5" fmla="*/ 165108 h 232475"/>
                      <a:gd name="connsiteX6" fmla="*/ 172192 w 217929"/>
                      <a:gd name="connsiteY6" fmla="*/ 117483 h 232475"/>
                      <a:gd name="connsiteX7" fmla="*/ 216642 w 217929"/>
                      <a:gd name="connsiteY7" fmla="*/ 8 h 2324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17929" h="232475">
                        <a:moveTo>
                          <a:pt x="216642" y="8"/>
                        </a:moveTo>
                        <a:cubicBezTo>
                          <a:pt x="210821" y="1066"/>
                          <a:pt x="159492" y="92612"/>
                          <a:pt x="137267" y="123833"/>
                        </a:cubicBezTo>
                        <a:cubicBezTo>
                          <a:pt x="115042" y="155054"/>
                          <a:pt x="93346" y="169341"/>
                          <a:pt x="83292" y="187333"/>
                        </a:cubicBezTo>
                        <a:cubicBezTo>
                          <a:pt x="73238" y="205325"/>
                          <a:pt x="72709" y="237604"/>
                          <a:pt x="76942" y="231783"/>
                        </a:cubicBezTo>
                        <a:cubicBezTo>
                          <a:pt x="81175" y="225962"/>
                          <a:pt x="121392" y="163520"/>
                          <a:pt x="108692" y="152408"/>
                        </a:cubicBezTo>
                        <a:cubicBezTo>
                          <a:pt x="95992" y="141296"/>
                          <a:pt x="-9841" y="170929"/>
                          <a:pt x="742" y="165108"/>
                        </a:cubicBezTo>
                        <a:cubicBezTo>
                          <a:pt x="11325" y="159287"/>
                          <a:pt x="135680" y="142883"/>
                          <a:pt x="172192" y="117483"/>
                        </a:cubicBezTo>
                        <a:cubicBezTo>
                          <a:pt x="208704" y="92083"/>
                          <a:pt x="222463" y="-1050"/>
                          <a:pt x="216642" y="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60" name="フリーフォーム 259">
                    <a:extLst>
                      <a:ext uri="{FF2B5EF4-FFF2-40B4-BE49-F238E27FC236}">
                        <a16:creationId xmlns:a16="http://schemas.microsoft.com/office/drawing/2014/main" id="{88DA071D-2067-8EAC-9316-CE240EFCF383}"/>
                      </a:ext>
                    </a:extLst>
                  </p:cNvPr>
                  <p:cNvSpPr/>
                  <p:nvPr/>
                </p:nvSpPr>
                <p:spPr>
                  <a:xfrm>
                    <a:off x="4400550" y="5332151"/>
                    <a:ext cx="206587" cy="125733"/>
                  </a:xfrm>
                  <a:custGeom>
                    <a:avLst/>
                    <a:gdLst>
                      <a:gd name="connsiteX0" fmla="*/ 0 w 206587"/>
                      <a:gd name="connsiteY0" fmla="*/ 125674 h 125733"/>
                      <a:gd name="connsiteX1" fmla="*/ 127000 w 206587"/>
                      <a:gd name="connsiteY1" fmla="*/ 17724 h 125733"/>
                      <a:gd name="connsiteX2" fmla="*/ 187325 w 206587"/>
                      <a:gd name="connsiteY2" fmla="*/ 8199 h 125733"/>
                      <a:gd name="connsiteX3" fmla="*/ 206375 w 206587"/>
                      <a:gd name="connsiteY3" fmla="*/ 17724 h 125733"/>
                      <a:gd name="connsiteX4" fmla="*/ 177800 w 206587"/>
                      <a:gd name="connsiteY4" fmla="*/ 1849 h 125733"/>
                      <a:gd name="connsiteX5" fmla="*/ 114300 w 206587"/>
                      <a:gd name="connsiteY5" fmla="*/ 68524 h 125733"/>
                      <a:gd name="connsiteX6" fmla="*/ 127000 w 206587"/>
                      <a:gd name="connsiteY6" fmla="*/ 33599 h 125733"/>
                      <a:gd name="connsiteX7" fmla="*/ 0 w 206587"/>
                      <a:gd name="connsiteY7" fmla="*/ 125674 h 1257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06587" h="125733">
                        <a:moveTo>
                          <a:pt x="0" y="125674"/>
                        </a:moveTo>
                        <a:cubicBezTo>
                          <a:pt x="0" y="123028"/>
                          <a:pt x="95779" y="37303"/>
                          <a:pt x="127000" y="17724"/>
                        </a:cubicBezTo>
                        <a:cubicBezTo>
                          <a:pt x="158221" y="-1855"/>
                          <a:pt x="174096" y="8199"/>
                          <a:pt x="187325" y="8199"/>
                        </a:cubicBezTo>
                        <a:cubicBezTo>
                          <a:pt x="200554" y="8199"/>
                          <a:pt x="207963" y="18782"/>
                          <a:pt x="206375" y="17724"/>
                        </a:cubicBezTo>
                        <a:cubicBezTo>
                          <a:pt x="204787" y="16666"/>
                          <a:pt x="193146" y="-6618"/>
                          <a:pt x="177800" y="1849"/>
                        </a:cubicBezTo>
                        <a:cubicBezTo>
                          <a:pt x="162454" y="10316"/>
                          <a:pt x="122767" y="63232"/>
                          <a:pt x="114300" y="68524"/>
                        </a:cubicBezTo>
                        <a:cubicBezTo>
                          <a:pt x="105833" y="73816"/>
                          <a:pt x="146050" y="24603"/>
                          <a:pt x="127000" y="33599"/>
                        </a:cubicBezTo>
                        <a:cubicBezTo>
                          <a:pt x="107950" y="42595"/>
                          <a:pt x="0" y="128320"/>
                          <a:pt x="0" y="12567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61" name="フリーフォーム 260">
                    <a:extLst>
                      <a:ext uri="{FF2B5EF4-FFF2-40B4-BE49-F238E27FC236}">
                        <a16:creationId xmlns:a16="http://schemas.microsoft.com/office/drawing/2014/main" id="{22ECBFD9-93FF-E4DB-428E-57E03FFF5AAE}"/>
                      </a:ext>
                    </a:extLst>
                  </p:cNvPr>
                  <p:cNvSpPr/>
                  <p:nvPr/>
                </p:nvSpPr>
                <p:spPr>
                  <a:xfrm>
                    <a:off x="4681015" y="5544967"/>
                    <a:ext cx="126357" cy="180523"/>
                  </a:xfrm>
                  <a:custGeom>
                    <a:avLst/>
                    <a:gdLst>
                      <a:gd name="connsiteX0" fmla="*/ 122760 w 126357"/>
                      <a:gd name="connsiteY0" fmla="*/ 1758 h 180523"/>
                      <a:gd name="connsiteX1" fmla="*/ 100535 w 126357"/>
                      <a:gd name="connsiteY1" fmla="*/ 49383 h 180523"/>
                      <a:gd name="connsiteX2" fmla="*/ 2110 w 126357"/>
                      <a:gd name="connsiteY2" fmla="*/ 179558 h 180523"/>
                      <a:gd name="connsiteX3" fmla="*/ 40210 w 126357"/>
                      <a:gd name="connsiteY3" fmla="*/ 103358 h 180523"/>
                      <a:gd name="connsiteX4" fmla="*/ 122760 w 126357"/>
                      <a:gd name="connsiteY4" fmla="*/ 1758 h 1805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6357" h="180523">
                        <a:moveTo>
                          <a:pt x="122760" y="1758"/>
                        </a:moveTo>
                        <a:cubicBezTo>
                          <a:pt x="132814" y="-7238"/>
                          <a:pt x="120643" y="19750"/>
                          <a:pt x="100535" y="49383"/>
                        </a:cubicBezTo>
                        <a:cubicBezTo>
                          <a:pt x="80427" y="79016"/>
                          <a:pt x="12164" y="170562"/>
                          <a:pt x="2110" y="179558"/>
                        </a:cubicBezTo>
                        <a:cubicBezTo>
                          <a:pt x="-7944" y="188554"/>
                          <a:pt x="20102" y="132462"/>
                          <a:pt x="40210" y="103358"/>
                        </a:cubicBezTo>
                        <a:cubicBezTo>
                          <a:pt x="60318" y="74254"/>
                          <a:pt x="112706" y="10754"/>
                          <a:pt x="122760" y="175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62" name="フリーフォーム 261">
                    <a:extLst>
                      <a:ext uri="{FF2B5EF4-FFF2-40B4-BE49-F238E27FC236}">
                        <a16:creationId xmlns:a16="http://schemas.microsoft.com/office/drawing/2014/main" id="{11AC50C6-3F8D-1166-00B4-CBCA635545EB}"/>
                      </a:ext>
                    </a:extLst>
                  </p:cNvPr>
                  <p:cNvSpPr/>
                  <p:nvPr/>
                </p:nvSpPr>
                <p:spPr>
                  <a:xfrm>
                    <a:off x="4700941" y="5546511"/>
                    <a:ext cx="196254" cy="207977"/>
                  </a:xfrm>
                  <a:custGeom>
                    <a:avLst/>
                    <a:gdLst>
                      <a:gd name="connsiteX0" fmla="*/ 13934 w 196254"/>
                      <a:gd name="connsiteY0" fmla="*/ 16089 h 207977"/>
                      <a:gd name="connsiteX1" fmla="*/ 150459 w 196254"/>
                      <a:gd name="connsiteY1" fmla="*/ 214 h 207977"/>
                      <a:gd name="connsiteX2" fmla="*/ 153634 w 196254"/>
                      <a:gd name="connsiteY2" fmla="*/ 25614 h 207977"/>
                      <a:gd name="connsiteX3" fmla="*/ 102834 w 196254"/>
                      <a:gd name="connsiteY3" fmla="*/ 111339 h 207977"/>
                      <a:gd name="connsiteX4" fmla="*/ 1234 w 196254"/>
                      <a:gd name="connsiteY4" fmla="*/ 206589 h 207977"/>
                      <a:gd name="connsiteX5" fmla="*/ 179034 w 196254"/>
                      <a:gd name="connsiteY5" fmla="*/ 35139 h 207977"/>
                      <a:gd name="connsiteX6" fmla="*/ 166334 w 196254"/>
                      <a:gd name="connsiteY6" fmla="*/ 214 h 207977"/>
                      <a:gd name="connsiteX7" fmla="*/ 13934 w 196254"/>
                      <a:gd name="connsiteY7" fmla="*/ 16089 h 2079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96254" h="207977">
                        <a:moveTo>
                          <a:pt x="13934" y="16089"/>
                        </a:moveTo>
                        <a:cubicBezTo>
                          <a:pt x="11288" y="16089"/>
                          <a:pt x="127176" y="-1374"/>
                          <a:pt x="150459" y="214"/>
                        </a:cubicBezTo>
                        <a:cubicBezTo>
                          <a:pt x="173742" y="1801"/>
                          <a:pt x="161571" y="7093"/>
                          <a:pt x="153634" y="25614"/>
                        </a:cubicBezTo>
                        <a:cubicBezTo>
                          <a:pt x="145697" y="44135"/>
                          <a:pt x="128234" y="81176"/>
                          <a:pt x="102834" y="111339"/>
                        </a:cubicBezTo>
                        <a:cubicBezTo>
                          <a:pt x="77434" y="141502"/>
                          <a:pt x="-11466" y="219289"/>
                          <a:pt x="1234" y="206589"/>
                        </a:cubicBezTo>
                        <a:cubicBezTo>
                          <a:pt x="13934" y="193889"/>
                          <a:pt x="151517" y="69535"/>
                          <a:pt x="179034" y="35139"/>
                        </a:cubicBezTo>
                        <a:cubicBezTo>
                          <a:pt x="206551" y="743"/>
                          <a:pt x="200201" y="-844"/>
                          <a:pt x="166334" y="214"/>
                        </a:cubicBezTo>
                        <a:cubicBezTo>
                          <a:pt x="132467" y="1272"/>
                          <a:pt x="16580" y="16089"/>
                          <a:pt x="13934" y="1608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63" name="フリーフォーム 262">
                    <a:extLst>
                      <a:ext uri="{FF2B5EF4-FFF2-40B4-BE49-F238E27FC236}">
                        <a16:creationId xmlns:a16="http://schemas.microsoft.com/office/drawing/2014/main" id="{859A9B41-45C8-6AF6-433F-B2880BE8A5A3}"/>
                      </a:ext>
                    </a:extLst>
                  </p:cNvPr>
                  <p:cNvSpPr/>
                  <p:nvPr/>
                </p:nvSpPr>
                <p:spPr>
                  <a:xfrm>
                    <a:off x="4892449" y="5697190"/>
                    <a:ext cx="215618" cy="192435"/>
                  </a:xfrm>
                  <a:custGeom>
                    <a:avLst/>
                    <a:gdLst>
                      <a:gd name="connsiteX0" fmla="*/ 226 w 215618"/>
                      <a:gd name="connsiteY0" fmla="*/ 141635 h 192435"/>
                      <a:gd name="connsiteX1" fmla="*/ 114526 w 215618"/>
                      <a:gd name="connsiteY1" fmla="*/ 192435 h 192435"/>
                      <a:gd name="connsiteX2" fmla="*/ 184376 w 215618"/>
                      <a:gd name="connsiteY2" fmla="*/ 141635 h 192435"/>
                      <a:gd name="connsiteX3" fmla="*/ 212951 w 215618"/>
                      <a:gd name="connsiteY3" fmla="*/ 43210 h 192435"/>
                      <a:gd name="connsiteX4" fmla="*/ 203426 w 215618"/>
                      <a:gd name="connsiteY4" fmla="*/ 1935 h 192435"/>
                      <a:gd name="connsiteX5" fmla="*/ 212951 w 215618"/>
                      <a:gd name="connsiteY5" fmla="*/ 100360 h 192435"/>
                      <a:gd name="connsiteX6" fmla="*/ 146276 w 215618"/>
                      <a:gd name="connsiteY6" fmla="*/ 170210 h 192435"/>
                      <a:gd name="connsiteX7" fmla="*/ 226 w 215618"/>
                      <a:gd name="connsiteY7" fmla="*/ 141635 h 1924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15618" h="192435">
                        <a:moveTo>
                          <a:pt x="226" y="141635"/>
                        </a:moveTo>
                        <a:cubicBezTo>
                          <a:pt x="-5066" y="145339"/>
                          <a:pt x="83834" y="192435"/>
                          <a:pt x="114526" y="192435"/>
                        </a:cubicBezTo>
                        <a:cubicBezTo>
                          <a:pt x="145218" y="192435"/>
                          <a:pt x="167972" y="166506"/>
                          <a:pt x="184376" y="141635"/>
                        </a:cubicBezTo>
                        <a:cubicBezTo>
                          <a:pt x="200780" y="116764"/>
                          <a:pt x="209776" y="66493"/>
                          <a:pt x="212951" y="43210"/>
                        </a:cubicBezTo>
                        <a:cubicBezTo>
                          <a:pt x="216126" y="19927"/>
                          <a:pt x="203426" y="-7590"/>
                          <a:pt x="203426" y="1935"/>
                        </a:cubicBezTo>
                        <a:cubicBezTo>
                          <a:pt x="203426" y="11460"/>
                          <a:pt x="222476" y="72314"/>
                          <a:pt x="212951" y="100360"/>
                        </a:cubicBezTo>
                        <a:cubicBezTo>
                          <a:pt x="203426" y="128406"/>
                          <a:pt x="185434" y="159098"/>
                          <a:pt x="146276" y="170210"/>
                        </a:cubicBezTo>
                        <a:cubicBezTo>
                          <a:pt x="107118" y="181323"/>
                          <a:pt x="5518" y="137931"/>
                          <a:pt x="226" y="14163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64" name="フリーフォーム 263">
                    <a:extLst>
                      <a:ext uri="{FF2B5EF4-FFF2-40B4-BE49-F238E27FC236}">
                        <a16:creationId xmlns:a16="http://schemas.microsoft.com/office/drawing/2014/main" id="{5FD772D9-5AA4-E93B-BD12-D7D9A9D2E770}"/>
                      </a:ext>
                    </a:extLst>
                  </p:cNvPr>
                  <p:cNvSpPr/>
                  <p:nvPr/>
                </p:nvSpPr>
                <p:spPr>
                  <a:xfrm>
                    <a:off x="4924284" y="5698618"/>
                    <a:ext cx="174766" cy="127531"/>
                  </a:xfrm>
                  <a:custGeom>
                    <a:avLst/>
                    <a:gdLst>
                      <a:gd name="connsiteX0" fmla="*/ 174766 w 174766"/>
                      <a:gd name="connsiteY0" fmla="*/ 507 h 127531"/>
                      <a:gd name="connsiteX1" fmla="*/ 120791 w 174766"/>
                      <a:gd name="connsiteY1" fmla="*/ 13207 h 127531"/>
                      <a:gd name="connsiteX2" fmla="*/ 108091 w 174766"/>
                      <a:gd name="connsiteY2" fmla="*/ 76707 h 127531"/>
                      <a:gd name="connsiteX3" fmla="*/ 141 w 174766"/>
                      <a:gd name="connsiteY3" fmla="*/ 127507 h 127531"/>
                      <a:gd name="connsiteX4" fmla="*/ 133491 w 174766"/>
                      <a:gd name="connsiteY4" fmla="*/ 70357 h 127531"/>
                      <a:gd name="connsiteX5" fmla="*/ 120791 w 174766"/>
                      <a:gd name="connsiteY5" fmla="*/ 22732 h 127531"/>
                      <a:gd name="connsiteX6" fmla="*/ 174766 w 174766"/>
                      <a:gd name="connsiteY6" fmla="*/ 507 h 1275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74766" h="127531">
                        <a:moveTo>
                          <a:pt x="174766" y="507"/>
                        </a:moveTo>
                        <a:cubicBezTo>
                          <a:pt x="174766" y="-1080"/>
                          <a:pt x="131903" y="507"/>
                          <a:pt x="120791" y="13207"/>
                        </a:cubicBezTo>
                        <a:cubicBezTo>
                          <a:pt x="109679" y="25907"/>
                          <a:pt x="128199" y="57657"/>
                          <a:pt x="108091" y="76707"/>
                        </a:cubicBezTo>
                        <a:cubicBezTo>
                          <a:pt x="87983" y="95757"/>
                          <a:pt x="-4092" y="128565"/>
                          <a:pt x="141" y="127507"/>
                        </a:cubicBezTo>
                        <a:cubicBezTo>
                          <a:pt x="4374" y="126449"/>
                          <a:pt x="113383" y="87819"/>
                          <a:pt x="133491" y="70357"/>
                        </a:cubicBezTo>
                        <a:cubicBezTo>
                          <a:pt x="153599" y="52895"/>
                          <a:pt x="114970" y="33844"/>
                          <a:pt x="120791" y="22732"/>
                        </a:cubicBezTo>
                        <a:cubicBezTo>
                          <a:pt x="126612" y="11620"/>
                          <a:pt x="174766" y="2094"/>
                          <a:pt x="174766" y="50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65" name="フリーフォーム 264">
                    <a:extLst>
                      <a:ext uri="{FF2B5EF4-FFF2-40B4-BE49-F238E27FC236}">
                        <a16:creationId xmlns:a16="http://schemas.microsoft.com/office/drawing/2014/main" id="{D8DE7003-1F37-70C5-E861-E7F0EE02D4B0}"/>
                      </a:ext>
                    </a:extLst>
                  </p:cNvPr>
                  <p:cNvSpPr/>
                  <p:nvPr/>
                </p:nvSpPr>
                <p:spPr>
                  <a:xfrm>
                    <a:off x="5178372" y="5875701"/>
                    <a:ext cx="174712" cy="198773"/>
                  </a:xfrm>
                  <a:custGeom>
                    <a:avLst/>
                    <a:gdLst>
                      <a:gd name="connsiteX0" fmla="*/ 133403 w 174712"/>
                      <a:gd name="connsiteY0" fmla="*/ 1224 h 198773"/>
                      <a:gd name="connsiteX1" fmla="*/ 108003 w 174712"/>
                      <a:gd name="connsiteY1" fmla="*/ 74249 h 198773"/>
                      <a:gd name="connsiteX2" fmla="*/ 50853 w 174712"/>
                      <a:gd name="connsiteY2" fmla="*/ 137749 h 198773"/>
                      <a:gd name="connsiteX3" fmla="*/ 53 w 174712"/>
                      <a:gd name="connsiteY3" fmla="*/ 185374 h 198773"/>
                      <a:gd name="connsiteX4" fmla="*/ 60378 w 174712"/>
                      <a:gd name="connsiteY4" fmla="*/ 156799 h 198773"/>
                      <a:gd name="connsiteX5" fmla="*/ 108003 w 174712"/>
                      <a:gd name="connsiteY5" fmla="*/ 198074 h 198773"/>
                      <a:gd name="connsiteX6" fmla="*/ 161978 w 174712"/>
                      <a:gd name="connsiteY6" fmla="*/ 115524 h 198773"/>
                      <a:gd name="connsiteX7" fmla="*/ 171503 w 174712"/>
                      <a:gd name="connsiteY7" fmla="*/ 77424 h 198773"/>
                      <a:gd name="connsiteX8" fmla="*/ 117528 w 174712"/>
                      <a:gd name="connsiteY8" fmla="*/ 175849 h 198773"/>
                      <a:gd name="connsiteX9" fmla="*/ 85778 w 174712"/>
                      <a:gd name="connsiteY9" fmla="*/ 137749 h 198773"/>
                      <a:gd name="connsiteX10" fmla="*/ 133403 w 174712"/>
                      <a:gd name="connsiteY10" fmla="*/ 1224 h 1987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74712" h="198773">
                        <a:moveTo>
                          <a:pt x="133403" y="1224"/>
                        </a:moveTo>
                        <a:cubicBezTo>
                          <a:pt x="137107" y="-9359"/>
                          <a:pt x="121761" y="51495"/>
                          <a:pt x="108003" y="74249"/>
                        </a:cubicBezTo>
                        <a:cubicBezTo>
                          <a:pt x="94245" y="97003"/>
                          <a:pt x="68845" y="119228"/>
                          <a:pt x="50853" y="137749"/>
                        </a:cubicBezTo>
                        <a:cubicBezTo>
                          <a:pt x="32861" y="156270"/>
                          <a:pt x="-1534" y="182199"/>
                          <a:pt x="53" y="185374"/>
                        </a:cubicBezTo>
                        <a:cubicBezTo>
                          <a:pt x="1640" y="188549"/>
                          <a:pt x="42386" y="154682"/>
                          <a:pt x="60378" y="156799"/>
                        </a:cubicBezTo>
                        <a:cubicBezTo>
                          <a:pt x="78370" y="158916"/>
                          <a:pt x="91070" y="204953"/>
                          <a:pt x="108003" y="198074"/>
                        </a:cubicBezTo>
                        <a:cubicBezTo>
                          <a:pt x="124936" y="191195"/>
                          <a:pt x="151395" y="135632"/>
                          <a:pt x="161978" y="115524"/>
                        </a:cubicBezTo>
                        <a:cubicBezTo>
                          <a:pt x="172561" y="95416"/>
                          <a:pt x="178911" y="67370"/>
                          <a:pt x="171503" y="77424"/>
                        </a:cubicBezTo>
                        <a:cubicBezTo>
                          <a:pt x="164095" y="87478"/>
                          <a:pt x="131815" y="165795"/>
                          <a:pt x="117528" y="175849"/>
                        </a:cubicBezTo>
                        <a:cubicBezTo>
                          <a:pt x="103241" y="185903"/>
                          <a:pt x="83132" y="164207"/>
                          <a:pt x="85778" y="137749"/>
                        </a:cubicBezTo>
                        <a:cubicBezTo>
                          <a:pt x="88424" y="111291"/>
                          <a:pt x="129699" y="11807"/>
                          <a:pt x="133403" y="122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66" name="フリーフォーム 265">
                    <a:extLst>
                      <a:ext uri="{FF2B5EF4-FFF2-40B4-BE49-F238E27FC236}">
                        <a16:creationId xmlns:a16="http://schemas.microsoft.com/office/drawing/2014/main" id="{A2C3AA17-F88A-453E-732E-8A886C78FB77}"/>
                      </a:ext>
                    </a:extLst>
                  </p:cNvPr>
                  <p:cNvSpPr/>
                  <p:nvPr/>
                </p:nvSpPr>
                <p:spPr>
                  <a:xfrm>
                    <a:off x="5257656" y="5872488"/>
                    <a:ext cx="104723" cy="71175"/>
                  </a:xfrm>
                  <a:custGeom>
                    <a:avLst/>
                    <a:gdLst>
                      <a:gd name="connsiteX0" fmla="*/ 144 w 104723"/>
                      <a:gd name="connsiteY0" fmla="*/ 23487 h 71175"/>
                      <a:gd name="connsiteX1" fmla="*/ 79519 w 104723"/>
                      <a:gd name="connsiteY1" fmla="*/ 13962 h 71175"/>
                      <a:gd name="connsiteX2" fmla="*/ 85869 w 104723"/>
                      <a:gd name="connsiteY2" fmla="*/ 71112 h 71175"/>
                      <a:gd name="connsiteX3" fmla="*/ 101744 w 104723"/>
                      <a:gd name="connsiteY3" fmla="*/ 1262 h 71175"/>
                      <a:gd name="connsiteX4" fmla="*/ 144 w 104723"/>
                      <a:gd name="connsiteY4" fmla="*/ 23487 h 711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4723" h="71175">
                        <a:moveTo>
                          <a:pt x="144" y="23487"/>
                        </a:moveTo>
                        <a:cubicBezTo>
                          <a:pt x="-3560" y="25604"/>
                          <a:pt x="65232" y="6025"/>
                          <a:pt x="79519" y="13962"/>
                        </a:cubicBezTo>
                        <a:cubicBezTo>
                          <a:pt x="93806" y="21899"/>
                          <a:pt x="82165" y="73229"/>
                          <a:pt x="85869" y="71112"/>
                        </a:cubicBezTo>
                        <a:cubicBezTo>
                          <a:pt x="89573" y="68995"/>
                          <a:pt x="112857" y="8670"/>
                          <a:pt x="101744" y="1262"/>
                        </a:cubicBezTo>
                        <a:cubicBezTo>
                          <a:pt x="90632" y="-6146"/>
                          <a:pt x="3848" y="21370"/>
                          <a:pt x="144" y="2348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67" name="フリーフォーム 266">
                    <a:extLst>
                      <a:ext uri="{FF2B5EF4-FFF2-40B4-BE49-F238E27FC236}">
                        <a16:creationId xmlns:a16="http://schemas.microsoft.com/office/drawing/2014/main" id="{1892A649-5A73-EE44-4EE1-AF57E0B9585A}"/>
                      </a:ext>
                    </a:extLst>
                  </p:cNvPr>
                  <p:cNvSpPr/>
                  <p:nvPr/>
                </p:nvSpPr>
                <p:spPr>
                  <a:xfrm>
                    <a:off x="5467283" y="6042848"/>
                    <a:ext cx="160723" cy="216242"/>
                  </a:xfrm>
                  <a:custGeom>
                    <a:avLst/>
                    <a:gdLst>
                      <a:gd name="connsiteX0" fmla="*/ 67 w 160723"/>
                      <a:gd name="connsiteY0" fmla="*/ 176977 h 216242"/>
                      <a:gd name="connsiteX1" fmla="*/ 98492 w 160723"/>
                      <a:gd name="connsiteY1" fmla="*/ 215077 h 216242"/>
                      <a:gd name="connsiteX2" fmla="*/ 152467 w 160723"/>
                      <a:gd name="connsiteY2" fmla="*/ 126177 h 216242"/>
                      <a:gd name="connsiteX3" fmla="*/ 155642 w 160723"/>
                      <a:gd name="connsiteY3" fmla="*/ 8702 h 216242"/>
                      <a:gd name="connsiteX4" fmla="*/ 104842 w 160723"/>
                      <a:gd name="connsiteY4" fmla="*/ 11877 h 216242"/>
                      <a:gd name="connsiteX5" fmla="*/ 146117 w 160723"/>
                      <a:gd name="connsiteY5" fmla="*/ 37277 h 216242"/>
                      <a:gd name="connsiteX6" fmla="*/ 155642 w 160723"/>
                      <a:gd name="connsiteY6" fmla="*/ 100777 h 216242"/>
                      <a:gd name="connsiteX7" fmla="*/ 114367 w 160723"/>
                      <a:gd name="connsiteY7" fmla="*/ 176977 h 216242"/>
                      <a:gd name="connsiteX8" fmla="*/ 67 w 160723"/>
                      <a:gd name="connsiteY8" fmla="*/ 176977 h 2162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60723" h="216242">
                        <a:moveTo>
                          <a:pt x="67" y="176977"/>
                        </a:moveTo>
                        <a:cubicBezTo>
                          <a:pt x="-2579" y="183327"/>
                          <a:pt x="73092" y="223544"/>
                          <a:pt x="98492" y="215077"/>
                        </a:cubicBezTo>
                        <a:cubicBezTo>
                          <a:pt x="123892" y="206610"/>
                          <a:pt x="142942" y="160573"/>
                          <a:pt x="152467" y="126177"/>
                        </a:cubicBezTo>
                        <a:cubicBezTo>
                          <a:pt x="161992" y="91781"/>
                          <a:pt x="163579" y="27752"/>
                          <a:pt x="155642" y="8702"/>
                        </a:cubicBezTo>
                        <a:cubicBezTo>
                          <a:pt x="147705" y="-10348"/>
                          <a:pt x="106429" y="7115"/>
                          <a:pt x="104842" y="11877"/>
                        </a:cubicBezTo>
                        <a:cubicBezTo>
                          <a:pt x="103255" y="16639"/>
                          <a:pt x="137650" y="22460"/>
                          <a:pt x="146117" y="37277"/>
                        </a:cubicBezTo>
                        <a:cubicBezTo>
                          <a:pt x="154584" y="52094"/>
                          <a:pt x="160934" y="77494"/>
                          <a:pt x="155642" y="100777"/>
                        </a:cubicBezTo>
                        <a:cubicBezTo>
                          <a:pt x="150350" y="124060"/>
                          <a:pt x="136063" y="163219"/>
                          <a:pt x="114367" y="176977"/>
                        </a:cubicBezTo>
                        <a:cubicBezTo>
                          <a:pt x="92671" y="190735"/>
                          <a:pt x="2713" y="170627"/>
                          <a:pt x="67" y="17697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68" name="フリーフォーム 267">
                    <a:extLst>
                      <a:ext uri="{FF2B5EF4-FFF2-40B4-BE49-F238E27FC236}">
                        <a16:creationId xmlns:a16="http://schemas.microsoft.com/office/drawing/2014/main" id="{9A513245-3118-BB16-5A08-185932C14C86}"/>
                      </a:ext>
                    </a:extLst>
                  </p:cNvPr>
                  <p:cNvSpPr/>
                  <p:nvPr/>
                </p:nvSpPr>
                <p:spPr>
                  <a:xfrm>
                    <a:off x="5486015" y="6038840"/>
                    <a:ext cx="116008" cy="152440"/>
                  </a:xfrm>
                  <a:custGeom>
                    <a:avLst/>
                    <a:gdLst>
                      <a:gd name="connsiteX0" fmla="*/ 51185 w 116008"/>
                      <a:gd name="connsiteY0" fmla="*/ 10 h 152440"/>
                      <a:gd name="connsiteX1" fmla="*/ 76585 w 116008"/>
                      <a:gd name="connsiteY1" fmla="*/ 101610 h 152440"/>
                      <a:gd name="connsiteX2" fmla="*/ 385 w 116008"/>
                      <a:gd name="connsiteY2" fmla="*/ 152410 h 152440"/>
                      <a:gd name="connsiteX3" fmla="*/ 114685 w 116008"/>
                      <a:gd name="connsiteY3" fmla="*/ 95260 h 152440"/>
                      <a:gd name="connsiteX4" fmla="*/ 51185 w 116008"/>
                      <a:gd name="connsiteY4" fmla="*/ 10 h 1524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6008" h="152440">
                        <a:moveTo>
                          <a:pt x="51185" y="10"/>
                        </a:moveTo>
                        <a:cubicBezTo>
                          <a:pt x="44835" y="1068"/>
                          <a:pt x="85052" y="76210"/>
                          <a:pt x="76585" y="101610"/>
                        </a:cubicBezTo>
                        <a:cubicBezTo>
                          <a:pt x="68118" y="127010"/>
                          <a:pt x="-5965" y="153468"/>
                          <a:pt x="385" y="152410"/>
                        </a:cubicBezTo>
                        <a:cubicBezTo>
                          <a:pt x="6735" y="151352"/>
                          <a:pt x="103043" y="114839"/>
                          <a:pt x="114685" y="95260"/>
                        </a:cubicBezTo>
                        <a:cubicBezTo>
                          <a:pt x="126327" y="75681"/>
                          <a:pt x="57535" y="-1048"/>
                          <a:pt x="51185" y="1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69" name="フリーフォーム 268">
                    <a:extLst>
                      <a:ext uri="{FF2B5EF4-FFF2-40B4-BE49-F238E27FC236}">
                        <a16:creationId xmlns:a16="http://schemas.microsoft.com/office/drawing/2014/main" id="{D07DEA83-CCB7-FBCE-28B7-D48345D56323}"/>
                      </a:ext>
                    </a:extLst>
                  </p:cNvPr>
                  <p:cNvSpPr/>
                  <p:nvPr/>
                </p:nvSpPr>
                <p:spPr>
                  <a:xfrm>
                    <a:off x="4940087" y="6705575"/>
                    <a:ext cx="778323" cy="273844"/>
                  </a:xfrm>
                  <a:custGeom>
                    <a:avLst/>
                    <a:gdLst>
                      <a:gd name="connsiteX0" fmla="*/ 47838 w 778323"/>
                      <a:gd name="connsiteY0" fmla="*/ 25 h 273844"/>
                      <a:gd name="connsiteX1" fmla="*/ 22438 w 778323"/>
                      <a:gd name="connsiteY1" fmla="*/ 181000 h 273844"/>
                      <a:gd name="connsiteX2" fmla="*/ 143088 w 778323"/>
                      <a:gd name="connsiteY2" fmla="*/ 238150 h 273844"/>
                      <a:gd name="connsiteX3" fmla="*/ 41488 w 778323"/>
                      <a:gd name="connsiteY3" fmla="*/ 238150 h 273844"/>
                      <a:gd name="connsiteX4" fmla="*/ 555838 w 778323"/>
                      <a:gd name="connsiteY4" fmla="*/ 260375 h 273844"/>
                      <a:gd name="connsiteX5" fmla="*/ 498688 w 778323"/>
                      <a:gd name="connsiteY5" fmla="*/ 269900 h 273844"/>
                      <a:gd name="connsiteX6" fmla="*/ 778088 w 778323"/>
                      <a:gd name="connsiteY6" fmla="*/ 193700 h 273844"/>
                      <a:gd name="connsiteX7" fmla="*/ 444713 w 778323"/>
                      <a:gd name="connsiteY7" fmla="*/ 257200 h 273844"/>
                      <a:gd name="connsiteX8" fmla="*/ 73238 w 778323"/>
                      <a:gd name="connsiteY8" fmla="*/ 247675 h 273844"/>
                      <a:gd name="connsiteX9" fmla="*/ 213 w 778323"/>
                      <a:gd name="connsiteY9" fmla="*/ 168300 h 273844"/>
                      <a:gd name="connsiteX10" fmla="*/ 47838 w 778323"/>
                      <a:gd name="connsiteY10" fmla="*/ 25 h 2738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778323" h="273844">
                        <a:moveTo>
                          <a:pt x="47838" y="25"/>
                        </a:moveTo>
                        <a:cubicBezTo>
                          <a:pt x="51542" y="2142"/>
                          <a:pt x="6563" y="141313"/>
                          <a:pt x="22438" y="181000"/>
                        </a:cubicBezTo>
                        <a:cubicBezTo>
                          <a:pt x="38313" y="220687"/>
                          <a:pt x="139913" y="228625"/>
                          <a:pt x="143088" y="238150"/>
                        </a:cubicBezTo>
                        <a:cubicBezTo>
                          <a:pt x="146263" y="247675"/>
                          <a:pt x="-27304" y="234446"/>
                          <a:pt x="41488" y="238150"/>
                        </a:cubicBezTo>
                        <a:cubicBezTo>
                          <a:pt x="110280" y="241854"/>
                          <a:pt x="479638" y="255083"/>
                          <a:pt x="555838" y="260375"/>
                        </a:cubicBezTo>
                        <a:cubicBezTo>
                          <a:pt x="632038" y="265667"/>
                          <a:pt x="461646" y="281012"/>
                          <a:pt x="498688" y="269900"/>
                        </a:cubicBezTo>
                        <a:cubicBezTo>
                          <a:pt x="535730" y="258788"/>
                          <a:pt x="787084" y="195817"/>
                          <a:pt x="778088" y="193700"/>
                        </a:cubicBezTo>
                        <a:cubicBezTo>
                          <a:pt x="769092" y="191583"/>
                          <a:pt x="562188" y="248204"/>
                          <a:pt x="444713" y="257200"/>
                        </a:cubicBezTo>
                        <a:cubicBezTo>
                          <a:pt x="327238" y="266196"/>
                          <a:pt x="147321" y="262492"/>
                          <a:pt x="73238" y="247675"/>
                        </a:cubicBezTo>
                        <a:cubicBezTo>
                          <a:pt x="-845" y="232858"/>
                          <a:pt x="-845" y="209046"/>
                          <a:pt x="213" y="168300"/>
                        </a:cubicBezTo>
                        <a:cubicBezTo>
                          <a:pt x="1271" y="127554"/>
                          <a:pt x="44134" y="-2092"/>
                          <a:pt x="47838" y="2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70" name="フリーフォーム 269">
                    <a:extLst>
                      <a:ext uri="{FF2B5EF4-FFF2-40B4-BE49-F238E27FC236}">
                        <a16:creationId xmlns:a16="http://schemas.microsoft.com/office/drawing/2014/main" id="{79BE31F4-5FEE-48E5-DACC-22C252F76561}"/>
                      </a:ext>
                    </a:extLst>
                  </p:cNvPr>
                  <p:cNvSpPr/>
                  <p:nvPr/>
                </p:nvSpPr>
                <p:spPr>
                  <a:xfrm>
                    <a:off x="3317345" y="6556744"/>
                    <a:ext cx="1670049" cy="301331"/>
                  </a:xfrm>
                  <a:custGeom>
                    <a:avLst/>
                    <a:gdLst>
                      <a:gd name="connsiteX0" fmla="*/ 530 w 1670049"/>
                      <a:gd name="connsiteY0" fmla="*/ 301256 h 301331"/>
                      <a:gd name="connsiteX1" fmla="*/ 464080 w 1670049"/>
                      <a:gd name="connsiteY1" fmla="*/ 50431 h 301331"/>
                      <a:gd name="connsiteX2" fmla="*/ 1664230 w 1670049"/>
                      <a:gd name="connsiteY2" fmla="*/ 91706 h 301331"/>
                      <a:gd name="connsiteX3" fmla="*/ 905405 w 1670049"/>
                      <a:gd name="connsiteY3" fmla="*/ 25031 h 301331"/>
                      <a:gd name="connsiteX4" fmla="*/ 537105 w 1670049"/>
                      <a:gd name="connsiteY4" fmla="*/ 21856 h 301331"/>
                      <a:gd name="connsiteX5" fmla="*/ 530 w 1670049"/>
                      <a:gd name="connsiteY5" fmla="*/ 301256 h 3013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670049" h="301331">
                        <a:moveTo>
                          <a:pt x="530" y="301256"/>
                        </a:moveTo>
                        <a:cubicBezTo>
                          <a:pt x="-11641" y="306018"/>
                          <a:pt x="186797" y="85356"/>
                          <a:pt x="464080" y="50431"/>
                        </a:cubicBezTo>
                        <a:cubicBezTo>
                          <a:pt x="741363" y="15506"/>
                          <a:pt x="1590676" y="95939"/>
                          <a:pt x="1664230" y="91706"/>
                        </a:cubicBezTo>
                        <a:cubicBezTo>
                          <a:pt x="1737784" y="87473"/>
                          <a:pt x="1093259" y="36673"/>
                          <a:pt x="905405" y="25031"/>
                        </a:cubicBezTo>
                        <a:cubicBezTo>
                          <a:pt x="717551" y="13389"/>
                          <a:pt x="691622" y="-23123"/>
                          <a:pt x="537105" y="21856"/>
                        </a:cubicBezTo>
                        <a:cubicBezTo>
                          <a:pt x="382588" y="66835"/>
                          <a:pt x="12701" y="296494"/>
                          <a:pt x="530" y="30125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71" name="フリーフォーム 270">
                    <a:extLst>
                      <a:ext uri="{FF2B5EF4-FFF2-40B4-BE49-F238E27FC236}">
                        <a16:creationId xmlns:a16="http://schemas.microsoft.com/office/drawing/2014/main" id="{25F895AB-E833-8F8A-3E53-6F2BF287E17F}"/>
                      </a:ext>
                    </a:extLst>
                  </p:cNvPr>
                  <p:cNvSpPr/>
                  <p:nvPr/>
                </p:nvSpPr>
                <p:spPr>
                  <a:xfrm>
                    <a:off x="3355698" y="6637343"/>
                    <a:ext cx="1742894" cy="300091"/>
                  </a:xfrm>
                  <a:custGeom>
                    <a:avLst/>
                    <a:gdLst>
                      <a:gd name="connsiteX0" fmla="*/ 277 w 1742894"/>
                      <a:gd name="connsiteY0" fmla="*/ 300032 h 300091"/>
                      <a:gd name="connsiteX1" fmla="*/ 467002 w 1742894"/>
                      <a:gd name="connsiteY1" fmla="*/ 46032 h 300091"/>
                      <a:gd name="connsiteX2" fmla="*/ 1733827 w 1742894"/>
                      <a:gd name="connsiteY2" fmla="*/ 77782 h 300091"/>
                      <a:gd name="connsiteX3" fmla="*/ 1009927 w 1742894"/>
                      <a:gd name="connsiteY3" fmla="*/ 23807 h 300091"/>
                      <a:gd name="connsiteX4" fmla="*/ 517802 w 1742894"/>
                      <a:gd name="connsiteY4" fmla="*/ 20632 h 300091"/>
                      <a:gd name="connsiteX5" fmla="*/ 277 w 1742894"/>
                      <a:gd name="connsiteY5" fmla="*/ 300032 h 3000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742894" h="300091">
                        <a:moveTo>
                          <a:pt x="277" y="300032"/>
                        </a:moveTo>
                        <a:cubicBezTo>
                          <a:pt x="-8190" y="304265"/>
                          <a:pt x="178077" y="83074"/>
                          <a:pt x="467002" y="46032"/>
                        </a:cubicBezTo>
                        <a:cubicBezTo>
                          <a:pt x="755927" y="8990"/>
                          <a:pt x="1643340" y="81486"/>
                          <a:pt x="1733827" y="77782"/>
                        </a:cubicBezTo>
                        <a:cubicBezTo>
                          <a:pt x="1824314" y="74078"/>
                          <a:pt x="1212598" y="33332"/>
                          <a:pt x="1009927" y="23807"/>
                        </a:cubicBezTo>
                        <a:cubicBezTo>
                          <a:pt x="807256" y="14282"/>
                          <a:pt x="686077" y="-22760"/>
                          <a:pt x="517802" y="20632"/>
                        </a:cubicBezTo>
                        <a:cubicBezTo>
                          <a:pt x="349527" y="64024"/>
                          <a:pt x="8744" y="295799"/>
                          <a:pt x="277" y="30003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72" name="フリーフォーム 271">
                    <a:extLst>
                      <a:ext uri="{FF2B5EF4-FFF2-40B4-BE49-F238E27FC236}">
                        <a16:creationId xmlns:a16="http://schemas.microsoft.com/office/drawing/2014/main" id="{7CE0DA4B-89A4-4A66-B616-62AEAD99A789}"/>
                      </a:ext>
                    </a:extLst>
                  </p:cNvPr>
                  <p:cNvSpPr/>
                  <p:nvPr/>
                </p:nvSpPr>
                <p:spPr>
                  <a:xfrm>
                    <a:off x="1140630" y="5749106"/>
                    <a:ext cx="2196395" cy="1137928"/>
                  </a:xfrm>
                  <a:custGeom>
                    <a:avLst/>
                    <a:gdLst>
                      <a:gd name="connsiteX0" fmla="*/ 123020 w 2196395"/>
                      <a:gd name="connsiteY0" fmla="*/ 819 h 1137928"/>
                      <a:gd name="connsiteX1" fmla="*/ 2370 w 2196395"/>
                      <a:gd name="connsiteY1" fmla="*/ 286569 h 1137928"/>
                      <a:gd name="connsiteX2" fmla="*/ 56345 w 2196395"/>
                      <a:gd name="connsiteY2" fmla="*/ 537394 h 1137928"/>
                      <a:gd name="connsiteX3" fmla="*/ 215095 w 2196395"/>
                      <a:gd name="connsiteY3" fmla="*/ 642169 h 1137928"/>
                      <a:gd name="connsiteX4" fmla="*/ 948520 w 2196395"/>
                      <a:gd name="connsiteY4" fmla="*/ 708844 h 1137928"/>
                      <a:gd name="connsiteX5" fmla="*/ 1697820 w 2196395"/>
                      <a:gd name="connsiteY5" fmla="*/ 851719 h 1137928"/>
                      <a:gd name="connsiteX6" fmla="*/ 1970870 w 2196395"/>
                      <a:gd name="connsiteY6" fmla="*/ 1000944 h 1137928"/>
                      <a:gd name="connsiteX7" fmla="*/ 2196295 w 2196395"/>
                      <a:gd name="connsiteY7" fmla="*/ 1137469 h 1137928"/>
                      <a:gd name="connsiteX8" fmla="*/ 1986745 w 2196395"/>
                      <a:gd name="connsiteY8" fmla="*/ 953319 h 1137928"/>
                      <a:gd name="connsiteX9" fmla="*/ 1218395 w 2196395"/>
                      <a:gd name="connsiteY9" fmla="*/ 680269 h 1137928"/>
                      <a:gd name="connsiteX10" fmla="*/ 1218395 w 2196395"/>
                      <a:gd name="connsiteY10" fmla="*/ 753294 h 1137928"/>
                      <a:gd name="connsiteX11" fmla="*/ 208745 w 2196395"/>
                      <a:gd name="connsiteY11" fmla="*/ 632644 h 1137928"/>
                      <a:gd name="connsiteX12" fmla="*/ 18245 w 2196395"/>
                      <a:gd name="connsiteY12" fmla="*/ 451669 h 1137928"/>
                      <a:gd name="connsiteX13" fmla="*/ 34120 w 2196395"/>
                      <a:gd name="connsiteY13" fmla="*/ 207194 h 1137928"/>
                      <a:gd name="connsiteX14" fmla="*/ 123020 w 2196395"/>
                      <a:gd name="connsiteY14" fmla="*/ 819 h 11379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2196395" h="1137928">
                        <a:moveTo>
                          <a:pt x="123020" y="819"/>
                        </a:moveTo>
                        <a:cubicBezTo>
                          <a:pt x="117728" y="14048"/>
                          <a:pt x="13483" y="197140"/>
                          <a:pt x="2370" y="286569"/>
                        </a:cubicBezTo>
                        <a:cubicBezTo>
                          <a:pt x="-8743" y="375998"/>
                          <a:pt x="20891" y="478127"/>
                          <a:pt x="56345" y="537394"/>
                        </a:cubicBezTo>
                        <a:cubicBezTo>
                          <a:pt x="91799" y="596661"/>
                          <a:pt x="66399" y="613594"/>
                          <a:pt x="215095" y="642169"/>
                        </a:cubicBezTo>
                        <a:cubicBezTo>
                          <a:pt x="363791" y="670744"/>
                          <a:pt x="701399" y="673919"/>
                          <a:pt x="948520" y="708844"/>
                        </a:cubicBezTo>
                        <a:cubicBezTo>
                          <a:pt x="1195641" y="743769"/>
                          <a:pt x="1527428" y="803036"/>
                          <a:pt x="1697820" y="851719"/>
                        </a:cubicBezTo>
                        <a:cubicBezTo>
                          <a:pt x="1868212" y="900402"/>
                          <a:pt x="1887791" y="953319"/>
                          <a:pt x="1970870" y="1000944"/>
                        </a:cubicBezTo>
                        <a:cubicBezTo>
                          <a:pt x="2053949" y="1048569"/>
                          <a:pt x="2193649" y="1145406"/>
                          <a:pt x="2196295" y="1137469"/>
                        </a:cubicBezTo>
                        <a:cubicBezTo>
                          <a:pt x="2198941" y="1129532"/>
                          <a:pt x="2149728" y="1029519"/>
                          <a:pt x="1986745" y="953319"/>
                        </a:cubicBezTo>
                        <a:cubicBezTo>
                          <a:pt x="1823762" y="877119"/>
                          <a:pt x="1346453" y="713606"/>
                          <a:pt x="1218395" y="680269"/>
                        </a:cubicBezTo>
                        <a:cubicBezTo>
                          <a:pt x="1090337" y="646932"/>
                          <a:pt x="1386670" y="761231"/>
                          <a:pt x="1218395" y="753294"/>
                        </a:cubicBezTo>
                        <a:cubicBezTo>
                          <a:pt x="1050120" y="745357"/>
                          <a:pt x="408770" y="682915"/>
                          <a:pt x="208745" y="632644"/>
                        </a:cubicBezTo>
                        <a:cubicBezTo>
                          <a:pt x="8720" y="582373"/>
                          <a:pt x="47349" y="522577"/>
                          <a:pt x="18245" y="451669"/>
                        </a:cubicBezTo>
                        <a:cubicBezTo>
                          <a:pt x="-10859" y="380761"/>
                          <a:pt x="11366" y="276515"/>
                          <a:pt x="34120" y="207194"/>
                        </a:cubicBezTo>
                        <a:cubicBezTo>
                          <a:pt x="56874" y="137873"/>
                          <a:pt x="128312" y="-12410"/>
                          <a:pt x="123020" y="81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73" name="フリーフォーム 272">
                    <a:extLst>
                      <a:ext uri="{FF2B5EF4-FFF2-40B4-BE49-F238E27FC236}">
                        <a16:creationId xmlns:a16="http://schemas.microsoft.com/office/drawing/2014/main" id="{15C86857-1559-D955-087C-81718E232800}"/>
                      </a:ext>
                    </a:extLst>
                  </p:cNvPr>
                  <p:cNvSpPr/>
                  <p:nvPr/>
                </p:nvSpPr>
                <p:spPr>
                  <a:xfrm>
                    <a:off x="1073360" y="5705304"/>
                    <a:ext cx="2159299" cy="1217067"/>
                  </a:xfrm>
                  <a:custGeom>
                    <a:avLst/>
                    <a:gdLst>
                      <a:gd name="connsiteX0" fmla="*/ 161715 w 2159299"/>
                      <a:gd name="connsiteY0" fmla="*/ 171 h 1217067"/>
                      <a:gd name="connsiteX1" fmla="*/ 18840 w 2159299"/>
                      <a:gd name="connsiteY1" fmla="*/ 358946 h 1217067"/>
                      <a:gd name="connsiteX2" fmla="*/ 107740 w 2159299"/>
                      <a:gd name="connsiteY2" fmla="*/ 660571 h 1217067"/>
                      <a:gd name="connsiteX3" fmla="*/ 437940 w 2159299"/>
                      <a:gd name="connsiteY3" fmla="*/ 752646 h 1217067"/>
                      <a:gd name="connsiteX4" fmla="*/ 1298365 w 2159299"/>
                      <a:gd name="connsiteY4" fmla="*/ 860596 h 1217067"/>
                      <a:gd name="connsiteX5" fmla="*/ 1679365 w 2159299"/>
                      <a:gd name="connsiteY5" fmla="*/ 930446 h 1217067"/>
                      <a:gd name="connsiteX6" fmla="*/ 2127040 w 2159299"/>
                      <a:gd name="connsiteY6" fmla="*/ 1203496 h 1217067"/>
                      <a:gd name="connsiteX7" fmla="*/ 2063540 w 2159299"/>
                      <a:gd name="connsiteY7" fmla="*/ 1146346 h 1217067"/>
                      <a:gd name="connsiteX8" fmla="*/ 1580940 w 2159299"/>
                      <a:gd name="connsiteY8" fmla="*/ 892346 h 1217067"/>
                      <a:gd name="connsiteX9" fmla="*/ 1161840 w 2159299"/>
                      <a:gd name="connsiteY9" fmla="*/ 832021 h 1217067"/>
                      <a:gd name="connsiteX10" fmla="*/ 260140 w 2159299"/>
                      <a:gd name="connsiteY10" fmla="*/ 711371 h 1217067"/>
                      <a:gd name="connsiteX11" fmla="*/ 25190 w 2159299"/>
                      <a:gd name="connsiteY11" fmla="*/ 539921 h 1217067"/>
                      <a:gd name="connsiteX12" fmla="*/ 25190 w 2159299"/>
                      <a:gd name="connsiteY12" fmla="*/ 314496 h 1217067"/>
                      <a:gd name="connsiteX13" fmla="*/ 161715 w 2159299"/>
                      <a:gd name="connsiteY13" fmla="*/ 171 h 12170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2159299" h="1217067">
                        <a:moveTo>
                          <a:pt x="161715" y="171"/>
                        </a:moveTo>
                        <a:cubicBezTo>
                          <a:pt x="160657" y="7579"/>
                          <a:pt x="27836" y="248879"/>
                          <a:pt x="18840" y="358946"/>
                        </a:cubicBezTo>
                        <a:cubicBezTo>
                          <a:pt x="9844" y="469013"/>
                          <a:pt x="37890" y="594954"/>
                          <a:pt x="107740" y="660571"/>
                        </a:cubicBezTo>
                        <a:cubicBezTo>
                          <a:pt x="177590" y="726188"/>
                          <a:pt x="239503" y="719309"/>
                          <a:pt x="437940" y="752646"/>
                        </a:cubicBezTo>
                        <a:cubicBezTo>
                          <a:pt x="636378" y="785984"/>
                          <a:pt x="1091461" y="830963"/>
                          <a:pt x="1298365" y="860596"/>
                        </a:cubicBezTo>
                        <a:cubicBezTo>
                          <a:pt x="1505269" y="890229"/>
                          <a:pt x="1541253" y="873296"/>
                          <a:pt x="1679365" y="930446"/>
                        </a:cubicBezTo>
                        <a:cubicBezTo>
                          <a:pt x="1817478" y="987596"/>
                          <a:pt x="2063011" y="1167513"/>
                          <a:pt x="2127040" y="1203496"/>
                        </a:cubicBezTo>
                        <a:cubicBezTo>
                          <a:pt x="2191069" y="1239479"/>
                          <a:pt x="2154557" y="1198204"/>
                          <a:pt x="2063540" y="1146346"/>
                        </a:cubicBezTo>
                        <a:cubicBezTo>
                          <a:pt x="1972523" y="1094488"/>
                          <a:pt x="1731223" y="944733"/>
                          <a:pt x="1580940" y="892346"/>
                        </a:cubicBezTo>
                        <a:cubicBezTo>
                          <a:pt x="1430657" y="839959"/>
                          <a:pt x="1161840" y="832021"/>
                          <a:pt x="1161840" y="832021"/>
                        </a:cubicBezTo>
                        <a:cubicBezTo>
                          <a:pt x="941707" y="801859"/>
                          <a:pt x="449582" y="760054"/>
                          <a:pt x="260140" y="711371"/>
                        </a:cubicBezTo>
                        <a:cubicBezTo>
                          <a:pt x="70698" y="662688"/>
                          <a:pt x="64348" y="606067"/>
                          <a:pt x="25190" y="539921"/>
                        </a:cubicBezTo>
                        <a:cubicBezTo>
                          <a:pt x="-13968" y="473775"/>
                          <a:pt x="-2327" y="401279"/>
                          <a:pt x="25190" y="314496"/>
                        </a:cubicBezTo>
                        <a:cubicBezTo>
                          <a:pt x="52707" y="227713"/>
                          <a:pt x="162773" y="-7237"/>
                          <a:pt x="161715" y="17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74" name="フリーフォーム 273">
                    <a:extLst>
                      <a:ext uri="{FF2B5EF4-FFF2-40B4-BE49-F238E27FC236}">
                        <a16:creationId xmlns:a16="http://schemas.microsoft.com/office/drawing/2014/main" id="{BE255ED3-E60D-257A-A3EA-A864EF926FE9}"/>
                      </a:ext>
                    </a:extLst>
                  </p:cNvPr>
                  <p:cNvSpPr/>
                  <p:nvPr/>
                </p:nvSpPr>
                <p:spPr>
                  <a:xfrm>
                    <a:off x="7917799" y="6785439"/>
                    <a:ext cx="595924" cy="696867"/>
                  </a:xfrm>
                  <a:custGeom>
                    <a:avLst/>
                    <a:gdLst>
                      <a:gd name="connsiteX0" fmla="*/ 3793 w 595924"/>
                      <a:gd name="connsiteY0" fmla="*/ 9997 h 696867"/>
                      <a:gd name="connsiteX1" fmla="*/ 417679 w 595924"/>
                      <a:gd name="connsiteY1" fmla="*/ 279504 h 696867"/>
                      <a:gd name="connsiteX2" fmla="*/ 552433 w 595924"/>
                      <a:gd name="connsiteY2" fmla="*/ 693390 h 696867"/>
                      <a:gd name="connsiteX3" fmla="*/ 571683 w 595924"/>
                      <a:gd name="connsiteY3" fmla="*/ 452759 h 696867"/>
                      <a:gd name="connsiteX4" fmla="*/ 234799 w 595924"/>
                      <a:gd name="connsiteY4" fmla="*/ 19622 h 696867"/>
                      <a:gd name="connsiteX5" fmla="*/ 215548 w 595924"/>
                      <a:gd name="connsiteY5" fmla="*/ 67748 h 696867"/>
                      <a:gd name="connsiteX6" fmla="*/ 3793 w 595924"/>
                      <a:gd name="connsiteY6" fmla="*/ 9997 h 6968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95924" h="696867">
                        <a:moveTo>
                          <a:pt x="3793" y="9997"/>
                        </a:moveTo>
                        <a:cubicBezTo>
                          <a:pt x="37481" y="45290"/>
                          <a:pt x="326239" y="165605"/>
                          <a:pt x="417679" y="279504"/>
                        </a:cubicBezTo>
                        <a:cubicBezTo>
                          <a:pt x="509119" y="393403"/>
                          <a:pt x="526766" y="664514"/>
                          <a:pt x="552433" y="693390"/>
                        </a:cubicBezTo>
                        <a:cubicBezTo>
                          <a:pt x="578100" y="722266"/>
                          <a:pt x="624622" y="565054"/>
                          <a:pt x="571683" y="452759"/>
                        </a:cubicBezTo>
                        <a:cubicBezTo>
                          <a:pt x="518744" y="340464"/>
                          <a:pt x="294155" y="83791"/>
                          <a:pt x="234799" y="19622"/>
                        </a:cubicBezTo>
                        <a:cubicBezTo>
                          <a:pt x="175443" y="-44547"/>
                          <a:pt x="260466" y="69352"/>
                          <a:pt x="215548" y="67748"/>
                        </a:cubicBezTo>
                        <a:cubicBezTo>
                          <a:pt x="170630" y="66144"/>
                          <a:pt x="-29895" y="-25296"/>
                          <a:pt x="3793" y="999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75" name="フリーフォーム 274">
                    <a:extLst>
                      <a:ext uri="{FF2B5EF4-FFF2-40B4-BE49-F238E27FC236}">
                        <a16:creationId xmlns:a16="http://schemas.microsoft.com/office/drawing/2014/main" id="{B26823A0-E88A-6CDF-79FB-D59641897942}"/>
                      </a:ext>
                    </a:extLst>
                  </p:cNvPr>
                  <p:cNvSpPr/>
                  <p:nvPr/>
                </p:nvSpPr>
                <p:spPr>
                  <a:xfrm>
                    <a:off x="6765029" y="6843420"/>
                    <a:ext cx="98307" cy="1001327"/>
                  </a:xfrm>
                  <a:custGeom>
                    <a:avLst/>
                    <a:gdLst>
                      <a:gd name="connsiteX0" fmla="*/ 40032 w 98307"/>
                      <a:gd name="connsiteY0" fmla="*/ 142 h 1001327"/>
                      <a:gd name="connsiteX1" fmla="*/ 97784 w 98307"/>
                      <a:gd name="connsiteY1" fmla="*/ 491031 h 1001327"/>
                      <a:gd name="connsiteX2" fmla="*/ 1531 w 98307"/>
                      <a:gd name="connsiteY2" fmla="*/ 1001169 h 1001327"/>
                      <a:gd name="connsiteX3" fmla="*/ 40032 w 98307"/>
                      <a:gd name="connsiteY3" fmla="*/ 539157 h 1001327"/>
                      <a:gd name="connsiteX4" fmla="*/ 40032 w 98307"/>
                      <a:gd name="connsiteY4" fmla="*/ 142 h 10013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8307" h="1001327">
                        <a:moveTo>
                          <a:pt x="40032" y="142"/>
                        </a:moveTo>
                        <a:cubicBezTo>
                          <a:pt x="49657" y="-7879"/>
                          <a:pt x="104201" y="324193"/>
                          <a:pt x="97784" y="491031"/>
                        </a:cubicBezTo>
                        <a:cubicBezTo>
                          <a:pt x="91367" y="657869"/>
                          <a:pt x="11156" y="993148"/>
                          <a:pt x="1531" y="1001169"/>
                        </a:cubicBezTo>
                        <a:cubicBezTo>
                          <a:pt x="-8094" y="1009190"/>
                          <a:pt x="30407" y="710807"/>
                          <a:pt x="40032" y="539157"/>
                        </a:cubicBezTo>
                        <a:cubicBezTo>
                          <a:pt x="49657" y="367507"/>
                          <a:pt x="30407" y="8163"/>
                          <a:pt x="40032" y="14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76" name="フリーフォーム 275">
                    <a:extLst>
                      <a:ext uri="{FF2B5EF4-FFF2-40B4-BE49-F238E27FC236}">
                        <a16:creationId xmlns:a16="http://schemas.microsoft.com/office/drawing/2014/main" id="{A39F4F5D-BBD0-8CC6-E311-497918091DB7}"/>
                      </a:ext>
                    </a:extLst>
                  </p:cNvPr>
                  <p:cNvSpPr/>
                  <p:nvPr/>
                </p:nvSpPr>
                <p:spPr>
                  <a:xfrm>
                    <a:off x="1222408" y="7051041"/>
                    <a:ext cx="1490338" cy="62028"/>
                  </a:xfrm>
                  <a:custGeom>
                    <a:avLst/>
                    <a:gdLst>
                      <a:gd name="connsiteX0" fmla="*/ 0 w 1490338"/>
                      <a:gd name="connsiteY0" fmla="*/ 62028 h 62028"/>
                      <a:gd name="connsiteX1" fmla="*/ 57752 w 1490338"/>
                      <a:gd name="connsiteY1" fmla="*/ 62028 h 62028"/>
                      <a:gd name="connsiteX2" fmla="*/ 1453415 w 1490338"/>
                      <a:gd name="connsiteY2" fmla="*/ 4277 h 62028"/>
                      <a:gd name="connsiteX3" fmla="*/ 1116531 w 1490338"/>
                      <a:gd name="connsiteY3" fmla="*/ 4277 h 62028"/>
                      <a:gd name="connsiteX4" fmla="*/ 0 w 1490338"/>
                      <a:gd name="connsiteY4" fmla="*/ 62028 h 620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90338" h="62028">
                        <a:moveTo>
                          <a:pt x="0" y="62028"/>
                        </a:moveTo>
                        <a:lnTo>
                          <a:pt x="57752" y="62028"/>
                        </a:lnTo>
                        <a:lnTo>
                          <a:pt x="1453415" y="4277"/>
                        </a:lnTo>
                        <a:cubicBezTo>
                          <a:pt x="1629878" y="-5348"/>
                          <a:pt x="1116531" y="4277"/>
                          <a:pt x="1116531" y="4277"/>
                        </a:cubicBezTo>
                        <a:lnTo>
                          <a:pt x="0" y="62028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77" name="フリーフォーム 276">
                    <a:extLst>
                      <a:ext uri="{FF2B5EF4-FFF2-40B4-BE49-F238E27FC236}">
                        <a16:creationId xmlns:a16="http://schemas.microsoft.com/office/drawing/2014/main" id="{C053F396-C71F-BE86-B8C7-D53E0144004C}"/>
                      </a:ext>
                    </a:extLst>
                  </p:cNvPr>
                  <p:cNvSpPr/>
                  <p:nvPr/>
                </p:nvSpPr>
                <p:spPr>
                  <a:xfrm>
                    <a:off x="4129191" y="7420973"/>
                    <a:ext cx="2194722" cy="394762"/>
                  </a:xfrm>
                  <a:custGeom>
                    <a:avLst/>
                    <a:gdLst>
                      <a:gd name="connsiteX0" fmla="*/ 47 w 2194722"/>
                      <a:gd name="connsiteY0" fmla="*/ 105 h 394762"/>
                      <a:gd name="connsiteX1" fmla="*/ 1424586 w 2194722"/>
                      <a:gd name="connsiteY1" fmla="*/ 336989 h 394762"/>
                      <a:gd name="connsiteX2" fmla="*/ 2194607 w 2194722"/>
                      <a:gd name="connsiteY2" fmla="*/ 336989 h 394762"/>
                      <a:gd name="connsiteX3" fmla="*/ 1376460 w 2194722"/>
                      <a:gd name="connsiteY3" fmla="*/ 375490 h 394762"/>
                      <a:gd name="connsiteX4" fmla="*/ 47 w 2194722"/>
                      <a:gd name="connsiteY4" fmla="*/ 105 h 3947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94722" h="394762">
                        <a:moveTo>
                          <a:pt x="47" y="105"/>
                        </a:moveTo>
                        <a:cubicBezTo>
                          <a:pt x="8068" y="-6312"/>
                          <a:pt x="1058826" y="280842"/>
                          <a:pt x="1424586" y="336989"/>
                        </a:cubicBezTo>
                        <a:cubicBezTo>
                          <a:pt x="1790346" y="393136"/>
                          <a:pt x="2202628" y="330572"/>
                          <a:pt x="2194607" y="336989"/>
                        </a:cubicBezTo>
                        <a:cubicBezTo>
                          <a:pt x="2186586" y="343406"/>
                          <a:pt x="1743824" y="433242"/>
                          <a:pt x="1376460" y="375490"/>
                        </a:cubicBezTo>
                        <a:cubicBezTo>
                          <a:pt x="1009096" y="317739"/>
                          <a:pt x="-7974" y="6522"/>
                          <a:pt x="47" y="10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78" name="フリーフォーム 277">
                    <a:extLst>
                      <a:ext uri="{FF2B5EF4-FFF2-40B4-BE49-F238E27FC236}">
                        <a16:creationId xmlns:a16="http://schemas.microsoft.com/office/drawing/2014/main" id="{91197D65-B813-C40E-BB1D-A12D66AE1235}"/>
                      </a:ext>
                    </a:extLst>
                  </p:cNvPr>
                  <p:cNvSpPr/>
                  <p:nvPr/>
                </p:nvSpPr>
                <p:spPr>
                  <a:xfrm>
                    <a:off x="7295949" y="7007110"/>
                    <a:ext cx="750771" cy="366507"/>
                  </a:xfrm>
                  <a:custGeom>
                    <a:avLst/>
                    <a:gdLst>
                      <a:gd name="connsiteX0" fmla="*/ 750771 w 750771"/>
                      <a:gd name="connsiteY0" fmla="*/ 82 h 366507"/>
                      <a:gd name="connsiteX1" fmla="*/ 404262 w 750771"/>
                      <a:gd name="connsiteY1" fmla="*/ 288839 h 366507"/>
                      <a:gd name="connsiteX2" fmla="*/ 0 w 750771"/>
                      <a:gd name="connsiteY2" fmla="*/ 365842 h 366507"/>
                      <a:gd name="connsiteX3" fmla="*/ 404262 w 750771"/>
                      <a:gd name="connsiteY3" fmla="*/ 259964 h 366507"/>
                      <a:gd name="connsiteX4" fmla="*/ 750771 w 750771"/>
                      <a:gd name="connsiteY4" fmla="*/ 82 h 3665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50771" h="366507">
                        <a:moveTo>
                          <a:pt x="750771" y="82"/>
                        </a:moveTo>
                        <a:cubicBezTo>
                          <a:pt x="750771" y="4894"/>
                          <a:pt x="529390" y="227879"/>
                          <a:pt x="404262" y="288839"/>
                        </a:cubicBezTo>
                        <a:cubicBezTo>
                          <a:pt x="279134" y="349799"/>
                          <a:pt x="0" y="370654"/>
                          <a:pt x="0" y="365842"/>
                        </a:cubicBezTo>
                        <a:cubicBezTo>
                          <a:pt x="0" y="361030"/>
                          <a:pt x="279133" y="317716"/>
                          <a:pt x="404262" y="259964"/>
                        </a:cubicBezTo>
                        <a:cubicBezTo>
                          <a:pt x="529390" y="202212"/>
                          <a:pt x="750771" y="-4730"/>
                          <a:pt x="750771" y="8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79" name="フリーフォーム 278">
                    <a:extLst>
                      <a:ext uri="{FF2B5EF4-FFF2-40B4-BE49-F238E27FC236}">
                        <a16:creationId xmlns:a16="http://schemas.microsoft.com/office/drawing/2014/main" id="{E2397E39-6A9B-1BBD-2A7A-7EF3C0BD62D6}"/>
                      </a:ext>
                    </a:extLst>
                  </p:cNvPr>
                  <p:cNvSpPr/>
                  <p:nvPr/>
                </p:nvSpPr>
                <p:spPr>
                  <a:xfrm>
                    <a:off x="830620" y="7180256"/>
                    <a:ext cx="247418" cy="1078303"/>
                  </a:xfrm>
                  <a:custGeom>
                    <a:avLst/>
                    <a:gdLst>
                      <a:gd name="connsiteX0" fmla="*/ 247409 w 247418"/>
                      <a:gd name="connsiteY0" fmla="*/ 190 h 1078303"/>
                      <a:gd name="connsiteX1" fmla="*/ 16403 w 247418"/>
                      <a:gd name="connsiteY1" fmla="*/ 221571 h 1078303"/>
                      <a:gd name="connsiteX2" fmla="*/ 26028 w 247418"/>
                      <a:gd name="connsiteY2" fmla="*/ 423702 h 1078303"/>
                      <a:gd name="connsiteX3" fmla="*/ 83780 w 247418"/>
                      <a:gd name="connsiteY3" fmla="*/ 741336 h 1078303"/>
                      <a:gd name="connsiteX4" fmla="*/ 45279 w 247418"/>
                      <a:gd name="connsiteY4" fmla="*/ 1078220 h 1078303"/>
                      <a:gd name="connsiteX5" fmla="*/ 74155 w 247418"/>
                      <a:gd name="connsiteY5" fmla="*/ 770211 h 1078303"/>
                      <a:gd name="connsiteX6" fmla="*/ 122281 w 247418"/>
                      <a:gd name="connsiteY6" fmla="*/ 433327 h 1078303"/>
                      <a:gd name="connsiteX7" fmla="*/ 6778 w 247418"/>
                      <a:gd name="connsiteY7" fmla="*/ 260072 h 1078303"/>
                      <a:gd name="connsiteX8" fmla="*/ 247409 w 247418"/>
                      <a:gd name="connsiteY8" fmla="*/ 190 h 10783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47418" h="1078303">
                        <a:moveTo>
                          <a:pt x="247409" y="190"/>
                        </a:moveTo>
                        <a:cubicBezTo>
                          <a:pt x="249013" y="-6227"/>
                          <a:pt x="53300" y="150986"/>
                          <a:pt x="16403" y="221571"/>
                        </a:cubicBezTo>
                        <a:cubicBezTo>
                          <a:pt x="-20494" y="292156"/>
                          <a:pt x="14799" y="337075"/>
                          <a:pt x="26028" y="423702"/>
                        </a:cubicBezTo>
                        <a:cubicBezTo>
                          <a:pt x="37257" y="510329"/>
                          <a:pt x="80572" y="632250"/>
                          <a:pt x="83780" y="741336"/>
                        </a:cubicBezTo>
                        <a:cubicBezTo>
                          <a:pt x="86988" y="850422"/>
                          <a:pt x="46883" y="1073407"/>
                          <a:pt x="45279" y="1078220"/>
                        </a:cubicBezTo>
                        <a:cubicBezTo>
                          <a:pt x="43675" y="1083033"/>
                          <a:pt x="61321" y="877693"/>
                          <a:pt x="74155" y="770211"/>
                        </a:cubicBezTo>
                        <a:cubicBezTo>
                          <a:pt x="86989" y="662729"/>
                          <a:pt x="133510" y="518350"/>
                          <a:pt x="122281" y="433327"/>
                        </a:cubicBezTo>
                        <a:cubicBezTo>
                          <a:pt x="111052" y="348304"/>
                          <a:pt x="-14077" y="330657"/>
                          <a:pt x="6778" y="260072"/>
                        </a:cubicBezTo>
                        <a:cubicBezTo>
                          <a:pt x="27633" y="189487"/>
                          <a:pt x="245805" y="6607"/>
                          <a:pt x="247409" y="19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80" name="フリーフォーム 279">
                    <a:extLst>
                      <a:ext uri="{FF2B5EF4-FFF2-40B4-BE49-F238E27FC236}">
                        <a16:creationId xmlns:a16="http://schemas.microsoft.com/office/drawing/2014/main" id="{68721F92-7E04-2151-E0A7-E287DDC37D88}"/>
                      </a:ext>
                    </a:extLst>
                  </p:cNvPr>
                  <p:cNvSpPr/>
                  <p:nvPr/>
                </p:nvSpPr>
                <p:spPr>
                  <a:xfrm>
                    <a:off x="3329706" y="6827316"/>
                    <a:ext cx="657231" cy="333880"/>
                  </a:xfrm>
                  <a:custGeom>
                    <a:avLst/>
                    <a:gdLst>
                      <a:gd name="connsiteX0" fmla="*/ 635 w 657231"/>
                      <a:gd name="connsiteY0" fmla="*/ 333880 h 333880"/>
                      <a:gd name="connsiteX1" fmla="*/ 385646 w 657231"/>
                      <a:gd name="connsiteY1" fmla="*/ 35497 h 333880"/>
                      <a:gd name="connsiteX2" fmla="*/ 655153 w 657231"/>
                      <a:gd name="connsiteY2" fmla="*/ 6621 h 333880"/>
                      <a:gd name="connsiteX3" fmla="*/ 481898 w 657231"/>
                      <a:gd name="connsiteY3" fmla="*/ 35497 h 333880"/>
                      <a:gd name="connsiteX4" fmla="*/ 635 w 657231"/>
                      <a:gd name="connsiteY4" fmla="*/ 333880 h 3338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57231" h="333880">
                        <a:moveTo>
                          <a:pt x="635" y="333880"/>
                        </a:moveTo>
                        <a:cubicBezTo>
                          <a:pt x="-15407" y="333880"/>
                          <a:pt x="276560" y="90040"/>
                          <a:pt x="385646" y="35497"/>
                        </a:cubicBezTo>
                        <a:cubicBezTo>
                          <a:pt x="494732" y="-19046"/>
                          <a:pt x="639111" y="6621"/>
                          <a:pt x="655153" y="6621"/>
                        </a:cubicBezTo>
                        <a:cubicBezTo>
                          <a:pt x="671195" y="6621"/>
                          <a:pt x="592588" y="-20650"/>
                          <a:pt x="481898" y="35497"/>
                        </a:cubicBezTo>
                        <a:cubicBezTo>
                          <a:pt x="371208" y="91644"/>
                          <a:pt x="16677" y="333880"/>
                          <a:pt x="635" y="33388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81" name="フリーフォーム 280">
                    <a:extLst>
                      <a:ext uri="{FF2B5EF4-FFF2-40B4-BE49-F238E27FC236}">
                        <a16:creationId xmlns:a16="http://schemas.microsoft.com/office/drawing/2014/main" id="{71E63118-EBB5-1680-9415-56BA7EDC9915}"/>
                      </a:ext>
                    </a:extLst>
                  </p:cNvPr>
                  <p:cNvSpPr/>
                  <p:nvPr/>
                </p:nvSpPr>
                <p:spPr>
                  <a:xfrm>
                    <a:off x="900198" y="7430122"/>
                    <a:ext cx="4244250" cy="640637"/>
                  </a:xfrm>
                  <a:custGeom>
                    <a:avLst/>
                    <a:gdLst>
                      <a:gd name="connsiteX0" fmla="*/ 14202 w 4244250"/>
                      <a:gd name="connsiteY0" fmla="*/ 581 h 640637"/>
                      <a:gd name="connsiteX1" fmla="*/ 1997006 w 4244250"/>
                      <a:gd name="connsiteY1" fmla="*/ 154585 h 640637"/>
                      <a:gd name="connsiteX2" fmla="*/ 4210817 w 4244250"/>
                      <a:gd name="connsiteY2" fmla="*/ 635849 h 640637"/>
                      <a:gd name="connsiteX3" fmla="*/ 3248290 w 4244250"/>
                      <a:gd name="connsiteY3" fmla="*/ 385592 h 640637"/>
                      <a:gd name="connsiteX4" fmla="*/ 2112509 w 4244250"/>
                      <a:gd name="connsiteY4" fmla="*/ 125710 h 640637"/>
                      <a:gd name="connsiteX5" fmla="*/ 1121107 w 4244250"/>
                      <a:gd name="connsiteY5" fmla="*/ 58333 h 640637"/>
                      <a:gd name="connsiteX6" fmla="*/ 1573495 w 4244250"/>
                      <a:gd name="connsiteY6" fmla="*/ 202712 h 640637"/>
                      <a:gd name="connsiteX7" fmla="*/ 1130733 w 4244250"/>
                      <a:gd name="connsiteY7" fmla="*/ 106459 h 640637"/>
                      <a:gd name="connsiteX8" fmla="*/ 14202 w 4244250"/>
                      <a:gd name="connsiteY8" fmla="*/ 581 h 6406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244250" h="640637">
                        <a:moveTo>
                          <a:pt x="14202" y="581"/>
                        </a:moveTo>
                        <a:cubicBezTo>
                          <a:pt x="158581" y="8602"/>
                          <a:pt x="1297570" y="48707"/>
                          <a:pt x="1997006" y="154585"/>
                        </a:cubicBezTo>
                        <a:cubicBezTo>
                          <a:pt x="2696442" y="260463"/>
                          <a:pt x="4002270" y="597348"/>
                          <a:pt x="4210817" y="635849"/>
                        </a:cubicBezTo>
                        <a:cubicBezTo>
                          <a:pt x="4419364" y="674350"/>
                          <a:pt x="3598008" y="470615"/>
                          <a:pt x="3248290" y="385592"/>
                        </a:cubicBezTo>
                        <a:cubicBezTo>
                          <a:pt x="2898572" y="300569"/>
                          <a:pt x="2467040" y="180253"/>
                          <a:pt x="2112509" y="125710"/>
                        </a:cubicBezTo>
                        <a:cubicBezTo>
                          <a:pt x="1757979" y="71167"/>
                          <a:pt x="1210943" y="45499"/>
                          <a:pt x="1121107" y="58333"/>
                        </a:cubicBezTo>
                        <a:cubicBezTo>
                          <a:pt x="1031271" y="71167"/>
                          <a:pt x="1571891" y="194691"/>
                          <a:pt x="1573495" y="202712"/>
                        </a:cubicBezTo>
                        <a:cubicBezTo>
                          <a:pt x="1575099" y="210733"/>
                          <a:pt x="1393824" y="143356"/>
                          <a:pt x="1130733" y="106459"/>
                        </a:cubicBezTo>
                        <a:cubicBezTo>
                          <a:pt x="867642" y="69562"/>
                          <a:pt x="-130177" y="-7440"/>
                          <a:pt x="14202" y="58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82" name="フリーフォーム 281">
                    <a:extLst>
                      <a:ext uri="{FF2B5EF4-FFF2-40B4-BE49-F238E27FC236}">
                        <a16:creationId xmlns:a16="http://schemas.microsoft.com/office/drawing/2014/main" id="{CD3D06C7-D9EF-57EB-4ACA-EC9152FF3BDE}"/>
                      </a:ext>
                    </a:extLst>
                  </p:cNvPr>
                  <p:cNvSpPr/>
                  <p:nvPr/>
                </p:nvSpPr>
                <p:spPr>
                  <a:xfrm>
                    <a:off x="8518311" y="7401435"/>
                    <a:ext cx="211507" cy="443322"/>
                  </a:xfrm>
                  <a:custGeom>
                    <a:avLst/>
                    <a:gdLst>
                      <a:gd name="connsiteX0" fmla="*/ 47 w 211507"/>
                      <a:gd name="connsiteY0" fmla="*/ 392 h 443322"/>
                      <a:gd name="connsiteX1" fmla="*/ 182927 w 211507"/>
                      <a:gd name="connsiteY1" fmla="*/ 144771 h 443322"/>
                      <a:gd name="connsiteX2" fmla="*/ 163676 w 211507"/>
                      <a:gd name="connsiteY2" fmla="*/ 298776 h 443322"/>
                      <a:gd name="connsiteX3" fmla="*/ 202177 w 211507"/>
                      <a:gd name="connsiteY3" fmla="*/ 443154 h 443322"/>
                      <a:gd name="connsiteX4" fmla="*/ 173302 w 211507"/>
                      <a:gd name="connsiteY4" fmla="*/ 269900 h 443322"/>
                      <a:gd name="connsiteX5" fmla="*/ 202177 w 211507"/>
                      <a:gd name="connsiteY5" fmla="*/ 106270 h 443322"/>
                      <a:gd name="connsiteX6" fmla="*/ 47 w 211507"/>
                      <a:gd name="connsiteY6" fmla="*/ 392 h 4433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11507" h="443322">
                        <a:moveTo>
                          <a:pt x="47" y="392"/>
                        </a:moveTo>
                        <a:cubicBezTo>
                          <a:pt x="-3161" y="6809"/>
                          <a:pt x="155656" y="95040"/>
                          <a:pt x="182927" y="144771"/>
                        </a:cubicBezTo>
                        <a:cubicBezTo>
                          <a:pt x="210198" y="194502"/>
                          <a:pt x="160468" y="249046"/>
                          <a:pt x="163676" y="298776"/>
                        </a:cubicBezTo>
                        <a:cubicBezTo>
                          <a:pt x="166884" y="348506"/>
                          <a:pt x="200573" y="447967"/>
                          <a:pt x="202177" y="443154"/>
                        </a:cubicBezTo>
                        <a:cubicBezTo>
                          <a:pt x="203781" y="438341"/>
                          <a:pt x="173302" y="326047"/>
                          <a:pt x="173302" y="269900"/>
                        </a:cubicBezTo>
                        <a:cubicBezTo>
                          <a:pt x="173302" y="213753"/>
                          <a:pt x="234261" y="144771"/>
                          <a:pt x="202177" y="106270"/>
                        </a:cubicBezTo>
                        <a:cubicBezTo>
                          <a:pt x="170093" y="67769"/>
                          <a:pt x="3255" y="-6025"/>
                          <a:pt x="47" y="39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83" name="フリーフォーム 282">
                    <a:extLst>
                      <a:ext uri="{FF2B5EF4-FFF2-40B4-BE49-F238E27FC236}">
                        <a16:creationId xmlns:a16="http://schemas.microsoft.com/office/drawing/2014/main" id="{C548037C-CACB-04E3-57EF-66C2747AA741}"/>
                      </a:ext>
                    </a:extLst>
                  </p:cNvPr>
                  <p:cNvSpPr/>
                  <p:nvPr/>
                </p:nvSpPr>
                <p:spPr>
                  <a:xfrm>
                    <a:off x="740279" y="8004478"/>
                    <a:ext cx="2650539" cy="417627"/>
                  </a:xfrm>
                  <a:custGeom>
                    <a:avLst/>
                    <a:gdLst>
                      <a:gd name="connsiteX0" fmla="*/ 29742 w 2650539"/>
                      <a:gd name="connsiteY0" fmla="*/ 263623 h 417627"/>
                      <a:gd name="connsiteX1" fmla="*/ 125995 w 2650539"/>
                      <a:gd name="connsiteY1" fmla="*/ 263623 h 417627"/>
                      <a:gd name="connsiteX2" fmla="*/ 1848917 w 2650539"/>
                      <a:gd name="connsiteY2" fmla="*/ 417627 h 417627"/>
                      <a:gd name="connsiteX3" fmla="*/ 2282054 w 2650539"/>
                      <a:gd name="connsiteY3" fmla="*/ 388751 h 417627"/>
                      <a:gd name="connsiteX4" fmla="*/ 2224302 w 2650539"/>
                      <a:gd name="connsiteY4" fmla="*/ 350250 h 417627"/>
                      <a:gd name="connsiteX5" fmla="*/ 2647814 w 2650539"/>
                      <a:gd name="connsiteY5" fmla="*/ 3741 h 417627"/>
                      <a:gd name="connsiteX6" fmla="*/ 2397557 w 2650539"/>
                      <a:gd name="connsiteY6" fmla="*/ 176996 h 417627"/>
                      <a:gd name="connsiteX7" fmla="*/ 2224302 w 2650539"/>
                      <a:gd name="connsiteY7" fmla="*/ 340625 h 417627"/>
                      <a:gd name="connsiteX8" fmla="*/ 1329153 w 2650539"/>
                      <a:gd name="connsiteY8" fmla="*/ 398377 h 417627"/>
                      <a:gd name="connsiteX9" fmla="*/ 607258 w 2650539"/>
                      <a:gd name="connsiteY9" fmla="*/ 388751 h 417627"/>
                      <a:gd name="connsiteX10" fmla="*/ 626508 w 2650539"/>
                      <a:gd name="connsiteY10" fmla="*/ 388751 h 417627"/>
                      <a:gd name="connsiteX11" fmla="*/ 29742 w 2650539"/>
                      <a:gd name="connsiteY11" fmla="*/ 263623 h 4176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650539" h="417627">
                        <a:moveTo>
                          <a:pt x="29742" y="263623"/>
                        </a:moveTo>
                        <a:cubicBezTo>
                          <a:pt x="-73730" y="250789"/>
                          <a:pt x="125995" y="263623"/>
                          <a:pt x="125995" y="263623"/>
                        </a:cubicBezTo>
                        <a:lnTo>
                          <a:pt x="1848917" y="417627"/>
                        </a:lnTo>
                        <a:lnTo>
                          <a:pt x="2282054" y="388751"/>
                        </a:lnTo>
                        <a:cubicBezTo>
                          <a:pt x="2344618" y="377521"/>
                          <a:pt x="2163342" y="414418"/>
                          <a:pt x="2224302" y="350250"/>
                        </a:cubicBezTo>
                        <a:cubicBezTo>
                          <a:pt x="2285262" y="286082"/>
                          <a:pt x="2618938" y="32617"/>
                          <a:pt x="2647814" y="3741"/>
                        </a:cubicBezTo>
                        <a:cubicBezTo>
                          <a:pt x="2676690" y="-25135"/>
                          <a:pt x="2468142" y="120849"/>
                          <a:pt x="2397557" y="176996"/>
                        </a:cubicBezTo>
                        <a:cubicBezTo>
                          <a:pt x="2326972" y="233143"/>
                          <a:pt x="2402369" y="303728"/>
                          <a:pt x="2224302" y="340625"/>
                        </a:cubicBezTo>
                        <a:cubicBezTo>
                          <a:pt x="2046235" y="377522"/>
                          <a:pt x="1598660" y="390356"/>
                          <a:pt x="1329153" y="398377"/>
                        </a:cubicBezTo>
                        <a:cubicBezTo>
                          <a:pt x="1059646" y="406398"/>
                          <a:pt x="724365" y="390355"/>
                          <a:pt x="607258" y="388751"/>
                        </a:cubicBezTo>
                        <a:cubicBezTo>
                          <a:pt x="490151" y="387147"/>
                          <a:pt x="626508" y="388751"/>
                          <a:pt x="626508" y="388751"/>
                        </a:cubicBezTo>
                        <a:lnTo>
                          <a:pt x="29742" y="263623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84" name="フリーフォーム 283">
                    <a:extLst>
                      <a:ext uri="{FF2B5EF4-FFF2-40B4-BE49-F238E27FC236}">
                        <a16:creationId xmlns:a16="http://schemas.microsoft.com/office/drawing/2014/main" id="{0D1421EF-63F7-A804-3A11-4D8B88B147A8}"/>
                      </a:ext>
                    </a:extLst>
                  </p:cNvPr>
                  <p:cNvSpPr/>
                  <p:nvPr/>
                </p:nvSpPr>
                <p:spPr>
                  <a:xfrm>
                    <a:off x="997846" y="7805816"/>
                    <a:ext cx="2106842" cy="539650"/>
                  </a:xfrm>
                  <a:custGeom>
                    <a:avLst/>
                    <a:gdLst>
                      <a:gd name="connsiteX0" fmla="*/ 3181 w 2106842"/>
                      <a:gd name="connsiteY0" fmla="*/ 272 h 539650"/>
                      <a:gd name="connsiteX1" fmla="*/ 1995611 w 2106842"/>
                      <a:gd name="connsiteY1" fmla="*/ 154277 h 539650"/>
                      <a:gd name="connsiteX2" fmla="*/ 1870482 w 2106842"/>
                      <a:gd name="connsiteY2" fmla="*/ 77275 h 539650"/>
                      <a:gd name="connsiteX3" fmla="*/ 2024487 w 2106842"/>
                      <a:gd name="connsiteY3" fmla="*/ 221653 h 539650"/>
                      <a:gd name="connsiteX4" fmla="*/ 2005236 w 2106842"/>
                      <a:gd name="connsiteY4" fmla="*/ 539287 h 539650"/>
                      <a:gd name="connsiteX5" fmla="*/ 1976360 w 2106842"/>
                      <a:gd name="connsiteY5" fmla="*/ 154277 h 539650"/>
                      <a:gd name="connsiteX6" fmla="*/ 1167838 w 2106842"/>
                      <a:gd name="connsiteY6" fmla="*/ 38773 h 539650"/>
                      <a:gd name="connsiteX7" fmla="*/ 1523973 w 2106842"/>
                      <a:gd name="connsiteY7" fmla="*/ 115776 h 539650"/>
                      <a:gd name="connsiteX8" fmla="*/ 3181 w 2106842"/>
                      <a:gd name="connsiteY8" fmla="*/ 272 h 5396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106842" h="539650">
                        <a:moveTo>
                          <a:pt x="3181" y="272"/>
                        </a:moveTo>
                        <a:lnTo>
                          <a:pt x="1995611" y="154277"/>
                        </a:lnTo>
                        <a:cubicBezTo>
                          <a:pt x="2306828" y="167111"/>
                          <a:pt x="1865669" y="66046"/>
                          <a:pt x="1870482" y="77275"/>
                        </a:cubicBezTo>
                        <a:cubicBezTo>
                          <a:pt x="1875295" y="88504"/>
                          <a:pt x="2002028" y="144651"/>
                          <a:pt x="2024487" y="221653"/>
                        </a:cubicBezTo>
                        <a:cubicBezTo>
                          <a:pt x="2046946" y="298655"/>
                          <a:pt x="2013257" y="550516"/>
                          <a:pt x="2005236" y="539287"/>
                        </a:cubicBezTo>
                        <a:cubicBezTo>
                          <a:pt x="1997215" y="528058"/>
                          <a:pt x="2115926" y="237696"/>
                          <a:pt x="1976360" y="154277"/>
                        </a:cubicBezTo>
                        <a:cubicBezTo>
                          <a:pt x="1836794" y="70858"/>
                          <a:pt x="1243236" y="45190"/>
                          <a:pt x="1167838" y="38773"/>
                        </a:cubicBezTo>
                        <a:cubicBezTo>
                          <a:pt x="1092440" y="32356"/>
                          <a:pt x="1721291" y="128610"/>
                          <a:pt x="1523973" y="115776"/>
                        </a:cubicBezTo>
                        <a:cubicBezTo>
                          <a:pt x="1326655" y="102942"/>
                          <a:pt x="-75425" y="-6145"/>
                          <a:pt x="3181" y="27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85" name="フリーフォーム 284">
                    <a:extLst>
                      <a:ext uri="{FF2B5EF4-FFF2-40B4-BE49-F238E27FC236}">
                        <a16:creationId xmlns:a16="http://schemas.microsoft.com/office/drawing/2014/main" id="{22F8FF4A-ABC0-63FE-683F-1526D0712B30}"/>
                      </a:ext>
                    </a:extLst>
                  </p:cNvPr>
                  <p:cNvSpPr/>
                  <p:nvPr/>
                </p:nvSpPr>
                <p:spPr>
                  <a:xfrm>
                    <a:off x="1078029" y="7526956"/>
                    <a:ext cx="3697949" cy="578773"/>
                  </a:xfrm>
                  <a:custGeom>
                    <a:avLst/>
                    <a:gdLst>
                      <a:gd name="connsiteX0" fmla="*/ 0 w 3697949"/>
                      <a:gd name="connsiteY0" fmla="*/ 0 h 578773"/>
                      <a:gd name="connsiteX1" fmla="*/ 1780674 w 3697949"/>
                      <a:gd name="connsiteY1" fmla="*/ 192505 h 578773"/>
                      <a:gd name="connsiteX2" fmla="*/ 3686476 w 3697949"/>
                      <a:gd name="connsiteY2" fmla="*/ 577516 h 578773"/>
                      <a:gd name="connsiteX3" fmla="*/ 2512194 w 3697949"/>
                      <a:gd name="connsiteY3" fmla="*/ 308008 h 578773"/>
                      <a:gd name="connsiteX4" fmla="*/ 1193533 w 3697949"/>
                      <a:gd name="connsiteY4" fmla="*/ 86627 h 578773"/>
                      <a:gd name="connsiteX5" fmla="*/ 798897 w 3697949"/>
                      <a:gd name="connsiteY5" fmla="*/ 57751 h 578773"/>
                      <a:gd name="connsiteX6" fmla="*/ 0 w 3697949"/>
                      <a:gd name="connsiteY6" fmla="*/ 0 h 5787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697949" h="578773">
                        <a:moveTo>
                          <a:pt x="0" y="0"/>
                        </a:moveTo>
                        <a:cubicBezTo>
                          <a:pt x="583130" y="48126"/>
                          <a:pt x="1166261" y="96252"/>
                          <a:pt x="1780674" y="192505"/>
                        </a:cubicBezTo>
                        <a:cubicBezTo>
                          <a:pt x="2395087" y="288758"/>
                          <a:pt x="3564556" y="558266"/>
                          <a:pt x="3686476" y="577516"/>
                        </a:cubicBezTo>
                        <a:cubicBezTo>
                          <a:pt x="3808396" y="596766"/>
                          <a:pt x="2927684" y="389823"/>
                          <a:pt x="2512194" y="308008"/>
                        </a:cubicBezTo>
                        <a:cubicBezTo>
                          <a:pt x="2096704" y="226193"/>
                          <a:pt x="1479082" y="128336"/>
                          <a:pt x="1193533" y="86627"/>
                        </a:cubicBezTo>
                        <a:cubicBezTo>
                          <a:pt x="907984" y="44918"/>
                          <a:pt x="798897" y="57751"/>
                          <a:pt x="798897" y="57751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86" name="フリーフォーム 285">
                    <a:extLst>
                      <a:ext uri="{FF2B5EF4-FFF2-40B4-BE49-F238E27FC236}">
                        <a16:creationId xmlns:a16="http://schemas.microsoft.com/office/drawing/2014/main" id="{A68A887D-B6C7-A476-9F1B-2888E5B4E760}"/>
                      </a:ext>
                    </a:extLst>
                  </p:cNvPr>
                  <p:cNvSpPr/>
                  <p:nvPr/>
                </p:nvSpPr>
                <p:spPr>
                  <a:xfrm>
                    <a:off x="980382" y="7795531"/>
                    <a:ext cx="1316568" cy="148178"/>
                  </a:xfrm>
                  <a:custGeom>
                    <a:avLst/>
                    <a:gdLst>
                      <a:gd name="connsiteX0" fmla="*/ 1395 w 1316568"/>
                      <a:gd name="connsiteY0" fmla="*/ 932 h 148178"/>
                      <a:gd name="connsiteX1" fmla="*/ 1252679 w 1316568"/>
                      <a:gd name="connsiteY1" fmla="*/ 145311 h 148178"/>
                      <a:gd name="connsiteX2" fmla="*/ 1012047 w 1316568"/>
                      <a:gd name="connsiteY2" fmla="*/ 87560 h 148178"/>
                      <a:gd name="connsiteX3" fmla="*/ 1395 w 1316568"/>
                      <a:gd name="connsiteY3" fmla="*/ 932 h 1481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16568" h="148178">
                        <a:moveTo>
                          <a:pt x="1395" y="932"/>
                        </a:moveTo>
                        <a:cubicBezTo>
                          <a:pt x="41500" y="10557"/>
                          <a:pt x="1084237" y="130873"/>
                          <a:pt x="1252679" y="145311"/>
                        </a:cubicBezTo>
                        <a:cubicBezTo>
                          <a:pt x="1421121" y="159749"/>
                          <a:pt x="1227011" y="116436"/>
                          <a:pt x="1012047" y="87560"/>
                        </a:cubicBezTo>
                        <a:cubicBezTo>
                          <a:pt x="797083" y="58684"/>
                          <a:pt x="-38710" y="-8693"/>
                          <a:pt x="1395" y="93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87" name="フリーフォーム 286">
                    <a:extLst>
                      <a:ext uri="{FF2B5EF4-FFF2-40B4-BE49-F238E27FC236}">
                        <a16:creationId xmlns:a16="http://schemas.microsoft.com/office/drawing/2014/main" id="{B4FDAB88-5A4B-4C34-BF28-D87F19B1D7E7}"/>
                      </a:ext>
                    </a:extLst>
                  </p:cNvPr>
                  <p:cNvSpPr/>
                  <p:nvPr/>
                </p:nvSpPr>
                <p:spPr>
                  <a:xfrm>
                    <a:off x="2942812" y="7901723"/>
                    <a:ext cx="2100059" cy="598768"/>
                  </a:xfrm>
                  <a:custGeom>
                    <a:avLst/>
                    <a:gdLst>
                      <a:gd name="connsiteX0" fmla="*/ 2519 w 2100059"/>
                      <a:gd name="connsiteY0" fmla="*/ 618 h 598768"/>
                      <a:gd name="connsiteX1" fmla="*/ 1350055 w 2100059"/>
                      <a:gd name="connsiteY1" fmla="*/ 327877 h 598768"/>
                      <a:gd name="connsiteX2" fmla="*/ 2081575 w 2100059"/>
                      <a:gd name="connsiteY2" fmla="*/ 597384 h 598768"/>
                      <a:gd name="connsiteX3" fmla="*/ 1715815 w 2100059"/>
                      <a:gd name="connsiteY3" fmla="*/ 414504 h 598768"/>
                      <a:gd name="connsiteX4" fmla="*/ 2519 w 2100059"/>
                      <a:gd name="connsiteY4" fmla="*/ 618 h 5987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00059" h="598768">
                        <a:moveTo>
                          <a:pt x="2519" y="618"/>
                        </a:moveTo>
                        <a:cubicBezTo>
                          <a:pt x="-58441" y="-13820"/>
                          <a:pt x="1003546" y="228416"/>
                          <a:pt x="1350055" y="327877"/>
                        </a:cubicBezTo>
                        <a:cubicBezTo>
                          <a:pt x="1696564" y="427338"/>
                          <a:pt x="2020615" y="582946"/>
                          <a:pt x="2081575" y="597384"/>
                        </a:cubicBezTo>
                        <a:cubicBezTo>
                          <a:pt x="2142535" y="611822"/>
                          <a:pt x="2060720" y="510756"/>
                          <a:pt x="1715815" y="414504"/>
                        </a:cubicBezTo>
                        <a:cubicBezTo>
                          <a:pt x="1370910" y="318252"/>
                          <a:pt x="63479" y="15056"/>
                          <a:pt x="2519" y="61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88" name="フリーフォーム 287">
                    <a:extLst>
                      <a:ext uri="{FF2B5EF4-FFF2-40B4-BE49-F238E27FC236}">
                        <a16:creationId xmlns:a16="http://schemas.microsoft.com/office/drawing/2014/main" id="{D6224CA1-5952-C341-967A-D2952108FAE3}"/>
                      </a:ext>
                    </a:extLst>
                  </p:cNvPr>
                  <p:cNvSpPr/>
                  <p:nvPr/>
                </p:nvSpPr>
                <p:spPr>
                  <a:xfrm>
                    <a:off x="2945331" y="7921592"/>
                    <a:ext cx="1358917" cy="308033"/>
                  </a:xfrm>
                  <a:custGeom>
                    <a:avLst/>
                    <a:gdLst>
                      <a:gd name="connsiteX0" fmla="*/ 0 w 1358917"/>
                      <a:gd name="connsiteY0" fmla="*/ 0 h 308033"/>
                      <a:gd name="connsiteX1" fmla="*/ 1309035 w 1358917"/>
                      <a:gd name="connsiteY1" fmla="*/ 298383 h 308033"/>
                      <a:gd name="connsiteX2" fmla="*/ 1106905 w 1358917"/>
                      <a:gd name="connsiteY2" fmla="*/ 240631 h 308033"/>
                      <a:gd name="connsiteX3" fmla="*/ 0 w 1358917"/>
                      <a:gd name="connsiteY3" fmla="*/ 0 h 3080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58917" h="308033">
                        <a:moveTo>
                          <a:pt x="0" y="0"/>
                        </a:moveTo>
                        <a:lnTo>
                          <a:pt x="1309035" y="298383"/>
                        </a:lnTo>
                        <a:cubicBezTo>
                          <a:pt x="1493519" y="338488"/>
                          <a:pt x="1106905" y="240631"/>
                          <a:pt x="1106905" y="240631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89" name="フリーフォーム 288">
                    <a:extLst>
                      <a:ext uri="{FF2B5EF4-FFF2-40B4-BE49-F238E27FC236}">
                        <a16:creationId xmlns:a16="http://schemas.microsoft.com/office/drawing/2014/main" id="{F74C0F78-D674-B966-3409-572ECEFCDBDA}"/>
                      </a:ext>
                    </a:extLst>
                  </p:cNvPr>
                  <p:cNvSpPr/>
                  <p:nvPr/>
                </p:nvSpPr>
                <p:spPr>
                  <a:xfrm>
                    <a:off x="4619590" y="7449726"/>
                    <a:ext cx="4053551" cy="652368"/>
                  </a:xfrm>
                  <a:custGeom>
                    <a:avLst/>
                    <a:gdLst>
                      <a:gd name="connsiteX0" fmla="*/ 536 w 4053551"/>
                      <a:gd name="connsiteY0" fmla="*/ 645120 h 652368"/>
                      <a:gd name="connsiteX1" fmla="*/ 1781210 w 4053551"/>
                      <a:gd name="connsiteY1" fmla="*/ 635495 h 652368"/>
                      <a:gd name="connsiteX2" fmla="*/ 3205749 w 4053551"/>
                      <a:gd name="connsiteY2" fmla="*/ 481491 h 652368"/>
                      <a:gd name="connsiteX3" fmla="*/ 3138372 w 4053551"/>
                      <a:gd name="connsiteY3" fmla="*/ 500741 h 652368"/>
                      <a:gd name="connsiteX4" fmla="*/ 3956519 w 4053551"/>
                      <a:gd name="connsiteY4" fmla="*/ 298611 h 652368"/>
                      <a:gd name="connsiteX5" fmla="*/ 3792890 w 4053551"/>
                      <a:gd name="connsiteY5" fmla="*/ 288986 h 652368"/>
                      <a:gd name="connsiteX6" fmla="*/ 4033522 w 4053551"/>
                      <a:gd name="connsiteY6" fmla="*/ 115731 h 652368"/>
                      <a:gd name="connsiteX7" fmla="*/ 3918018 w 4053551"/>
                      <a:gd name="connsiteY7" fmla="*/ 228 h 652368"/>
                      <a:gd name="connsiteX8" fmla="*/ 4014271 w 4053551"/>
                      <a:gd name="connsiteY8" fmla="*/ 144607 h 652368"/>
                      <a:gd name="connsiteX9" fmla="*/ 3869892 w 4053551"/>
                      <a:gd name="connsiteY9" fmla="*/ 250485 h 652368"/>
                      <a:gd name="connsiteX10" fmla="*/ 2185471 w 4053551"/>
                      <a:gd name="connsiteY10" fmla="*/ 548868 h 652368"/>
                      <a:gd name="connsiteX11" fmla="*/ 3715888 w 4053551"/>
                      <a:gd name="connsiteY11" fmla="*/ 356362 h 652368"/>
                      <a:gd name="connsiteX12" fmla="*/ 1049690 w 4053551"/>
                      <a:gd name="connsiteY12" fmla="*/ 596994 h 652368"/>
                      <a:gd name="connsiteX13" fmla="*/ 1964090 w 4053551"/>
                      <a:gd name="connsiteY13" fmla="*/ 606619 h 652368"/>
                      <a:gd name="connsiteX14" fmla="*/ 536 w 4053551"/>
                      <a:gd name="connsiteY14" fmla="*/ 645120 h 6523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4053551" h="652368">
                        <a:moveTo>
                          <a:pt x="536" y="645120"/>
                        </a:moveTo>
                        <a:cubicBezTo>
                          <a:pt x="-29944" y="649933"/>
                          <a:pt x="1247008" y="662766"/>
                          <a:pt x="1781210" y="635495"/>
                        </a:cubicBezTo>
                        <a:cubicBezTo>
                          <a:pt x="2315412" y="608224"/>
                          <a:pt x="2979555" y="503950"/>
                          <a:pt x="3205749" y="481491"/>
                        </a:cubicBezTo>
                        <a:cubicBezTo>
                          <a:pt x="3431943" y="459032"/>
                          <a:pt x="3138372" y="500741"/>
                          <a:pt x="3138372" y="500741"/>
                        </a:cubicBezTo>
                        <a:cubicBezTo>
                          <a:pt x="3263500" y="470261"/>
                          <a:pt x="3847433" y="333904"/>
                          <a:pt x="3956519" y="298611"/>
                        </a:cubicBezTo>
                        <a:cubicBezTo>
                          <a:pt x="4065605" y="263318"/>
                          <a:pt x="3780056" y="319466"/>
                          <a:pt x="3792890" y="288986"/>
                        </a:cubicBezTo>
                        <a:cubicBezTo>
                          <a:pt x="3805724" y="258506"/>
                          <a:pt x="4012667" y="163857"/>
                          <a:pt x="4033522" y="115731"/>
                        </a:cubicBezTo>
                        <a:cubicBezTo>
                          <a:pt x="4054377" y="67605"/>
                          <a:pt x="3921227" y="-4585"/>
                          <a:pt x="3918018" y="228"/>
                        </a:cubicBezTo>
                        <a:cubicBezTo>
                          <a:pt x="3914810" y="5041"/>
                          <a:pt x="4022292" y="102898"/>
                          <a:pt x="4014271" y="144607"/>
                        </a:cubicBezTo>
                        <a:cubicBezTo>
                          <a:pt x="4006250" y="186316"/>
                          <a:pt x="4174692" y="183108"/>
                          <a:pt x="3869892" y="250485"/>
                        </a:cubicBezTo>
                        <a:cubicBezTo>
                          <a:pt x="3565092" y="317862"/>
                          <a:pt x="2211138" y="531222"/>
                          <a:pt x="2185471" y="548868"/>
                        </a:cubicBezTo>
                        <a:cubicBezTo>
                          <a:pt x="2159804" y="566514"/>
                          <a:pt x="3905185" y="348341"/>
                          <a:pt x="3715888" y="356362"/>
                        </a:cubicBezTo>
                        <a:cubicBezTo>
                          <a:pt x="3526591" y="364383"/>
                          <a:pt x="1341656" y="555284"/>
                          <a:pt x="1049690" y="596994"/>
                        </a:cubicBezTo>
                        <a:cubicBezTo>
                          <a:pt x="757724" y="638703"/>
                          <a:pt x="2142157" y="592181"/>
                          <a:pt x="1964090" y="606619"/>
                        </a:cubicBezTo>
                        <a:cubicBezTo>
                          <a:pt x="1786023" y="621057"/>
                          <a:pt x="31016" y="640307"/>
                          <a:pt x="536" y="64512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90" name="フリーフォーム 289">
                    <a:extLst>
                      <a:ext uri="{FF2B5EF4-FFF2-40B4-BE49-F238E27FC236}">
                        <a16:creationId xmlns:a16="http://schemas.microsoft.com/office/drawing/2014/main" id="{2996CBF9-2A86-6E0F-5B0C-9909FC0A9321}"/>
                      </a:ext>
                    </a:extLst>
                  </p:cNvPr>
                  <p:cNvSpPr/>
                  <p:nvPr/>
                </p:nvSpPr>
                <p:spPr>
                  <a:xfrm>
                    <a:off x="4304473" y="8169244"/>
                    <a:ext cx="2886940" cy="311856"/>
                  </a:xfrm>
                  <a:custGeom>
                    <a:avLst/>
                    <a:gdLst>
                      <a:gd name="connsiteX0" fmla="*/ 113523 w 2886940"/>
                      <a:gd name="connsiteY0" fmla="*/ 21855 h 311856"/>
                      <a:gd name="connsiteX1" fmla="*/ 845043 w 2886940"/>
                      <a:gd name="connsiteY1" fmla="*/ 300988 h 311856"/>
                      <a:gd name="connsiteX2" fmla="*/ 1432184 w 2886940"/>
                      <a:gd name="connsiteY2" fmla="*/ 233611 h 311856"/>
                      <a:gd name="connsiteX3" fmla="*/ 2413961 w 2886940"/>
                      <a:gd name="connsiteY3" fmla="*/ 272112 h 311856"/>
                      <a:gd name="connsiteX4" fmla="*/ 2336959 w 2886940"/>
                      <a:gd name="connsiteY4" fmla="*/ 79607 h 311856"/>
                      <a:gd name="connsiteX5" fmla="*/ 2885599 w 2886940"/>
                      <a:gd name="connsiteY5" fmla="*/ 146983 h 311856"/>
                      <a:gd name="connsiteX6" fmla="*/ 2471712 w 2886940"/>
                      <a:gd name="connsiteY6" fmla="*/ 156609 h 311856"/>
                      <a:gd name="connsiteX7" fmla="*/ 1855695 w 2886940"/>
                      <a:gd name="connsiteY7" fmla="*/ 272112 h 311856"/>
                      <a:gd name="connsiteX8" fmla="*/ 1066424 w 2886940"/>
                      <a:gd name="connsiteY8" fmla="*/ 310613 h 311856"/>
                      <a:gd name="connsiteX9" fmla="*/ 604411 w 2886940"/>
                      <a:gd name="connsiteY9" fmla="*/ 233611 h 311856"/>
                      <a:gd name="connsiteX10" fmla="*/ 55771 w 2886940"/>
                      <a:gd name="connsiteY10" fmla="*/ 41105 h 311856"/>
                      <a:gd name="connsiteX11" fmla="*/ 113523 w 2886940"/>
                      <a:gd name="connsiteY11" fmla="*/ 21855 h 3118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886940" h="311856">
                        <a:moveTo>
                          <a:pt x="113523" y="21855"/>
                        </a:moveTo>
                        <a:cubicBezTo>
                          <a:pt x="245068" y="65169"/>
                          <a:pt x="625266" y="265695"/>
                          <a:pt x="845043" y="300988"/>
                        </a:cubicBezTo>
                        <a:cubicBezTo>
                          <a:pt x="1064820" y="336281"/>
                          <a:pt x="1170698" y="238424"/>
                          <a:pt x="1432184" y="233611"/>
                        </a:cubicBezTo>
                        <a:cubicBezTo>
                          <a:pt x="1693670" y="228798"/>
                          <a:pt x="2263165" y="297779"/>
                          <a:pt x="2413961" y="272112"/>
                        </a:cubicBezTo>
                        <a:cubicBezTo>
                          <a:pt x="2564757" y="246445"/>
                          <a:pt x="2258353" y="100462"/>
                          <a:pt x="2336959" y="79607"/>
                        </a:cubicBezTo>
                        <a:cubicBezTo>
                          <a:pt x="2415565" y="58752"/>
                          <a:pt x="2863140" y="134149"/>
                          <a:pt x="2885599" y="146983"/>
                        </a:cubicBezTo>
                        <a:cubicBezTo>
                          <a:pt x="2908058" y="159817"/>
                          <a:pt x="2643363" y="135754"/>
                          <a:pt x="2471712" y="156609"/>
                        </a:cubicBezTo>
                        <a:cubicBezTo>
                          <a:pt x="2300061" y="177464"/>
                          <a:pt x="2089910" y="246445"/>
                          <a:pt x="1855695" y="272112"/>
                        </a:cubicBezTo>
                        <a:cubicBezTo>
                          <a:pt x="1621480" y="297779"/>
                          <a:pt x="1274971" y="317030"/>
                          <a:pt x="1066424" y="310613"/>
                        </a:cubicBezTo>
                        <a:cubicBezTo>
                          <a:pt x="857877" y="304196"/>
                          <a:pt x="772853" y="278529"/>
                          <a:pt x="604411" y="233611"/>
                        </a:cubicBezTo>
                        <a:cubicBezTo>
                          <a:pt x="435969" y="188693"/>
                          <a:pt x="144002" y="74793"/>
                          <a:pt x="55771" y="41105"/>
                        </a:cubicBezTo>
                        <a:cubicBezTo>
                          <a:pt x="-32460" y="7417"/>
                          <a:pt x="-18022" y="-21459"/>
                          <a:pt x="113523" y="2185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91" name="フリーフォーム 290">
                    <a:extLst>
                      <a:ext uri="{FF2B5EF4-FFF2-40B4-BE49-F238E27FC236}">
                        <a16:creationId xmlns:a16="http://schemas.microsoft.com/office/drawing/2014/main" id="{A1829D9C-0D4F-D78A-EA15-43C661D53626}"/>
                      </a:ext>
                    </a:extLst>
                  </p:cNvPr>
                  <p:cNvSpPr/>
                  <p:nvPr/>
                </p:nvSpPr>
                <p:spPr>
                  <a:xfrm>
                    <a:off x="6878925" y="7892406"/>
                    <a:ext cx="1985997" cy="443364"/>
                  </a:xfrm>
                  <a:custGeom>
                    <a:avLst/>
                    <a:gdLst>
                      <a:gd name="connsiteX0" fmla="*/ 109016 w 1985997"/>
                      <a:gd name="connsiteY0" fmla="*/ 443072 h 443364"/>
                      <a:gd name="connsiteX1" fmla="*/ 898288 w 1985997"/>
                      <a:gd name="connsiteY1" fmla="*/ 394946 h 443364"/>
                      <a:gd name="connsiteX2" fmla="*/ 965664 w 1985997"/>
                      <a:gd name="connsiteY2" fmla="*/ 289068 h 443364"/>
                      <a:gd name="connsiteX3" fmla="*/ 936789 w 1985997"/>
                      <a:gd name="connsiteY3" fmla="*/ 221691 h 443364"/>
                      <a:gd name="connsiteX4" fmla="*/ 1177420 w 1985997"/>
                      <a:gd name="connsiteY4" fmla="*/ 327569 h 443364"/>
                      <a:gd name="connsiteX5" fmla="*/ 1985942 w 1985997"/>
                      <a:gd name="connsiteY5" fmla="*/ 310 h 443364"/>
                      <a:gd name="connsiteX6" fmla="*/ 1215921 w 1985997"/>
                      <a:gd name="connsiteY6" fmla="*/ 269817 h 443364"/>
                      <a:gd name="connsiteX7" fmla="*/ 648031 w 1985997"/>
                      <a:gd name="connsiteY7" fmla="*/ 375695 h 443364"/>
                      <a:gd name="connsiteX8" fmla="*/ 60890 w 1985997"/>
                      <a:gd name="connsiteY8" fmla="*/ 414196 h 443364"/>
                      <a:gd name="connsiteX9" fmla="*/ 109016 w 1985997"/>
                      <a:gd name="connsiteY9" fmla="*/ 443072 h 4433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985997" h="443364">
                        <a:moveTo>
                          <a:pt x="109016" y="443072"/>
                        </a:moveTo>
                        <a:cubicBezTo>
                          <a:pt x="248582" y="439864"/>
                          <a:pt x="755513" y="420613"/>
                          <a:pt x="898288" y="394946"/>
                        </a:cubicBezTo>
                        <a:cubicBezTo>
                          <a:pt x="1041063" y="369279"/>
                          <a:pt x="959247" y="317944"/>
                          <a:pt x="965664" y="289068"/>
                        </a:cubicBezTo>
                        <a:cubicBezTo>
                          <a:pt x="972081" y="260192"/>
                          <a:pt x="901496" y="215274"/>
                          <a:pt x="936789" y="221691"/>
                        </a:cubicBezTo>
                        <a:cubicBezTo>
                          <a:pt x="972082" y="228108"/>
                          <a:pt x="1002561" y="364466"/>
                          <a:pt x="1177420" y="327569"/>
                        </a:cubicBezTo>
                        <a:cubicBezTo>
                          <a:pt x="1352279" y="290672"/>
                          <a:pt x="1979525" y="9935"/>
                          <a:pt x="1985942" y="310"/>
                        </a:cubicBezTo>
                        <a:cubicBezTo>
                          <a:pt x="1992359" y="-9315"/>
                          <a:pt x="1438906" y="207253"/>
                          <a:pt x="1215921" y="269817"/>
                        </a:cubicBezTo>
                        <a:cubicBezTo>
                          <a:pt x="992936" y="332381"/>
                          <a:pt x="840536" y="351632"/>
                          <a:pt x="648031" y="375695"/>
                        </a:cubicBezTo>
                        <a:cubicBezTo>
                          <a:pt x="455526" y="399758"/>
                          <a:pt x="145913" y="406175"/>
                          <a:pt x="60890" y="414196"/>
                        </a:cubicBezTo>
                        <a:cubicBezTo>
                          <a:pt x="-24133" y="422217"/>
                          <a:pt x="-30550" y="446280"/>
                          <a:pt x="109016" y="44307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grpSp>
              <p:nvGrpSpPr>
                <p:cNvPr id="292" name="グループ化 291">
                  <a:extLst>
                    <a:ext uri="{FF2B5EF4-FFF2-40B4-BE49-F238E27FC236}">
                      <a16:creationId xmlns:a16="http://schemas.microsoft.com/office/drawing/2014/main" id="{6ACEEF51-2DE2-F10A-9890-2099D392F6E1}"/>
                    </a:ext>
                  </a:extLst>
                </p:cNvPr>
                <p:cNvGrpSpPr/>
                <p:nvPr/>
              </p:nvGrpSpPr>
              <p:grpSpPr>
                <a:xfrm rot="21029513" flipH="1">
                  <a:off x="491076" y="11112132"/>
                  <a:ext cx="3201330" cy="1265475"/>
                  <a:chOff x="740279" y="5288848"/>
                  <a:chExt cx="8124643" cy="3211643"/>
                </a:xfrm>
                <a:grpFill/>
              </p:grpSpPr>
              <p:sp>
                <p:nvSpPr>
                  <p:cNvPr id="293" name="フリーフォーム 292">
                    <a:extLst>
                      <a:ext uri="{FF2B5EF4-FFF2-40B4-BE49-F238E27FC236}">
                        <a16:creationId xmlns:a16="http://schemas.microsoft.com/office/drawing/2014/main" id="{B5A75D37-959E-B6BC-A2AA-EBD883D74961}"/>
                      </a:ext>
                    </a:extLst>
                  </p:cNvPr>
                  <p:cNvSpPr/>
                  <p:nvPr/>
                </p:nvSpPr>
                <p:spPr>
                  <a:xfrm>
                    <a:off x="1117600" y="5313949"/>
                    <a:ext cx="3119825" cy="816174"/>
                  </a:xfrm>
                  <a:custGeom>
                    <a:avLst/>
                    <a:gdLst>
                      <a:gd name="connsiteX0" fmla="*/ 0 w 3119825"/>
                      <a:gd name="connsiteY0" fmla="*/ 299451 h 816174"/>
                      <a:gd name="connsiteX1" fmla="*/ 821267 w 3119825"/>
                      <a:gd name="connsiteY1" fmla="*/ 731251 h 816174"/>
                      <a:gd name="connsiteX2" fmla="*/ 1456267 w 3119825"/>
                      <a:gd name="connsiteY2" fmla="*/ 815918 h 816174"/>
                      <a:gd name="connsiteX3" fmla="*/ 2082800 w 3119825"/>
                      <a:gd name="connsiteY3" fmla="*/ 756651 h 816174"/>
                      <a:gd name="connsiteX4" fmla="*/ 2108200 w 3119825"/>
                      <a:gd name="connsiteY4" fmla="*/ 731251 h 816174"/>
                      <a:gd name="connsiteX5" fmla="*/ 2861733 w 3119825"/>
                      <a:gd name="connsiteY5" fmla="*/ 214784 h 816174"/>
                      <a:gd name="connsiteX6" fmla="*/ 3073400 w 3119825"/>
                      <a:gd name="connsiteY6" fmla="*/ 36984 h 816174"/>
                      <a:gd name="connsiteX7" fmla="*/ 3090333 w 3119825"/>
                      <a:gd name="connsiteY7" fmla="*/ 28518 h 816174"/>
                      <a:gd name="connsiteX8" fmla="*/ 2734733 w 3119825"/>
                      <a:gd name="connsiteY8" fmla="*/ 350251 h 816174"/>
                      <a:gd name="connsiteX9" fmla="*/ 2006600 w 3119825"/>
                      <a:gd name="connsiteY9" fmla="*/ 756651 h 816174"/>
                      <a:gd name="connsiteX10" fmla="*/ 1600200 w 3119825"/>
                      <a:gd name="connsiteY10" fmla="*/ 756651 h 816174"/>
                      <a:gd name="connsiteX11" fmla="*/ 846667 w 3119825"/>
                      <a:gd name="connsiteY11" fmla="*/ 714318 h 816174"/>
                      <a:gd name="connsiteX12" fmla="*/ 414867 w 3119825"/>
                      <a:gd name="connsiteY12" fmla="*/ 511118 h 816174"/>
                      <a:gd name="connsiteX13" fmla="*/ 0 w 3119825"/>
                      <a:gd name="connsiteY13" fmla="*/ 299451 h 8161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3119825" h="816174">
                        <a:moveTo>
                          <a:pt x="0" y="299451"/>
                        </a:moveTo>
                        <a:cubicBezTo>
                          <a:pt x="289278" y="472312"/>
                          <a:pt x="578556" y="645173"/>
                          <a:pt x="821267" y="731251"/>
                        </a:cubicBezTo>
                        <a:cubicBezTo>
                          <a:pt x="1063978" y="817329"/>
                          <a:pt x="1246012" y="811685"/>
                          <a:pt x="1456267" y="815918"/>
                        </a:cubicBezTo>
                        <a:cubicBezTo>
                          <a:pt x="1666522" y="820151"/>
                          <a:pt x="1974145" y="770762"/>
                          <a:pt x="2082800" y="756651"/>
                        </a:cubicBezTo>
                        <a:cubicBezTo>
                          <a:pt x="2191456" y="742540"/>
                          <a:pt x="1978378" y="821562"/>
                          <a:pt x="2108200" y="731251"/>
                        </a:cubicBezTo>
                        <a:cubicBezTo>
                          <a:pt x="2238022" y="640940"/>
                          <a:pt x="2700866" y="330495"/>
                          <a:pt x="2861733" y="214784"/>
                        </a:cubicBezTo>
                        <a:cubicBezTo>
                          <a:pt x="3022600" y="99073"/>
                          <a:pt x="3035300" y="68028"/>
                          <a:pt x="3073400" y="36984"/>
                        </a:cubicBezTo>
                        <a:cubicBezTo>
                          <a:pt x="3111500" y="5940"/>
                          <a:pt x="3146777" y="-23693"/>
                          <a:pt x="3090333" y="28518"/>
                        </a:cubicBezTo>
                        <a:cubicBezTo>
                          <a:pt x="3033889" y="80729"/>
                          <a:pt x="2915355" y="228896"/>
                          <a:pt x="2734733" y="350251"/>
                        </a:cubicBezTo>
                        <a:cubicBezTo>
                          <a:pt x="2554111" y="471606"/>
                          <a:pt x="2195689" y="688918"/>
                          <a:pt x="2006600" y="756651"/>
                        </a:cubicBezTo>
                        <a:cubicBezTo>
                          <a:pt x="1817511" y="824384"/>
                          <a:pt x="1793522" y="763707"/>
                          <a:pt x="1600200" y="756651"/>
                        </a:cubicBezTo>
                        <a:cubicBezTo>
                          <a:pt x="1406878" y="749596"/>
                          <a:pt x="1044223" y="755240"/>
                          <a:pt x="846667" y="714318"/>
                        </a:cubicBezTo>
                        <a:cubicBezTo>
                          <a:pt x="649112" y="673396"/>
                          <a:pt x="414867" y="511118"/>
                          <a:pt x="414867" y="511118"/>
                        </a:cubicBezTo>
                        <a:lnTo>
                          <a:pt x="0" y="299451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94" name="フリーフォーム 293">
                    <a:extLst>
                      <a:ext uri="{FF2B5EF4-FFF2-40B4-BE49-F238E27FC236}">
                        <a16:creationId xmlns:a16="http://schemas.microsoft.com/office/drawing/2014/main" id="{D1733A4A-6587-7E80-9D9F-B10569CFC1D4}"/>
                      </a:ext>
                    </a:extLst>
                  </p:cNvPr>
                  <p:cNvSpPr/>
                  <p:nvPr/>
                </p:nvSpPr>
                <p:spPr>
                  <a:xfrm>
                    <a:off x="1075157" y="5503131"/>
                    <a:ext cx="2670747" cy="363252"/>
                  </a:xfrm>
                  <a:custGeom>
                    <a:avLst/>
                    <a:gdLst>
                      <a:gd name="connsiteX0" fmla="*/ 110 w 2670747"/>
                      <a:gd name="connsiteY0" fmla="*/ 202 h 363252"/>
                      <a:gd name="connsiteX1" fmla="*/ 745176 w 2670747"/>
                      <a:gd name="connsiteY1" fmla="*/ 228802 h 363252"/>
                      <a:gd name="connsiteX2" fmla="*/ 1735776 w 2670747"/>
                      <a:gd name="connsiteY2" fmla="*/ 338869 h 363252"/>
                      <a:gd name="connsiteX3" fmla="*/ 2142176 w 2670747"/>
                      <a:gd name="connsiteY3" fmla="*/ 262669 h 363252"/>
                      <a:gd name="connsiteX4" fmla="*/ 2667110 w 2670747"/>
                      <a:gd name="connsiteY4" fmla="*/ 8669 h 363252"/>
                      <a:gd name="connsiteX5" fmla="*/ 2353843 w 2670747"/>
                      <a:gd name="connsiteY5" fmla="*/ 178002 h 363252"/>
                      <a:gd name="connsiteX6" fmla="*/ 1955910 w 2670747"/>
                      <a:gd name="connsiteY6" fmla="*/ 338869 h 363252"/>
                      <a:gd name="connsiteX7" fmla="*/ 1363243 w 2670747"/>
                      <a:gd name="connsiteY7" fmla="*/ 355802 h 363252"/>
                      <a:gd name="connsiteX8" fmla="*/ 694376 w 2670747"/>
                      <a:gd name="connsiteY8" fmla="*/ 271136 h 363252"/>
                      <a:gd name="connsiteX9" fmla="*/ 110 w 2670747"/>
                      <a:gd name="connsiteY9" fmla="*/ 202 h 3632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2670747" h="363252">
                        <a:moveTo>
                          <a:pt x="110" y="202"/>
                        </a:moveTo>
                        <a:cubicBezTo>
                          <a:pt x="8577" y="-6854"/>
                          <a:pt x="455898" y="172358"/>
                          <a:pt x="745176" y="228802"/>
                        </a:cubicBezTo>
                        <a:cubicBezTo>
                          <a:pt x="1034454" y="285246"/>
                          <a:pt x="1502943" y="333225"/>
                          <a:pt x="1735776" y="338869"/>
                        </a:cubicBezTo>
                        <a:cubicBezTo>
                          <a:pt x="1968609" y="344514"/>
                          <a:pt x="1986954" y="317702"/>
                          <a:pt x="2142176" y="262669"/>
                        </a:cubicBezTo>
                        <a:cubicBezTo>
                          <a:pt x="2297398" y="207636"/>
                          <a:pt x="2631832" y="22780"/>
                          <a:pt x="2667110" y="8669"/>
                        </a:cubicBezTo>
                        <a:cubicBezTo>
                          <a:pt x="2702388" y="-5442"/>
                          <a:pt x="2472376" y="122969"/>
                          <a:pt x="2353843" y="178002"/>
                        </a:cubicBezTo>
                        <a:cubicBezTo>
                          <a:pt x="2235310" y="233035"/>
                          <a:pt x="2121010" y="309236"/>
                          <a:pt x="1955910" y="338869"/>
                        </a:cubicBezTo>
                        <a:cubicBezTo>
                          <a:pt x="1790810" y="368502"/>
                          <a:pt x="1573499" y="367091"/>
                          <a:pt x="1363243" y="355802"/>
                        </a:cubicBezTo>
                        <a:cubicBezTo>
                          <a:pt x="1152987" y="344513"/>
                          <a:pt x="917331" y="331814"/>
                          <a:pt x="694376" y="271136"/>
                        </a:cubicBezTo>
                        <a:cubicBezTo>
                          <a:pt x="471421" y="210458"/>
                          <a:pt x="-8357" y="7258"/>
                          <a:pt x="110" y="20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95" name="フリーフォーム 294">
                    <a:extLst>
                      <a:ext uri="{FF2B5EF4-FFF2-40B4-BE49-F238E27FC236}">
                        <a16:creationId xmlns:a16="http://schemas.microsoft.com/office/drawing/2014/main" id="{5D6913D3-7B0C-796B-5A6F-C8B3F5E48BB0}"/>
                      </a:ext>
                    </a:extLst>
                  </p:cNvPr>
                  <p:cNvSpPr/>
                  <p:nvPr/>
                </p:nvSpPr>
                <p:spPr>
                  <a:xfrm>
                    <a:off x="3658912" y="5288848"/>
                    <a:ext cx="244838" cy="511878"/>
                  </a:xfrm>
                  <a:custGeom>
                    <a:avLst/>
                    <a:gdLst>
                      <a:gd name="connsiteX0" fmla="*/ 244221 w 244838"/>
                      <a:gd name="connsiteY0" fmla="*/ 2819 h 511878"/>
                      <a:gd name="connsiteX1" fmla="*/ 7155 w 244838"/>
                      <a:gd name="connsiteY1" fmla="*/ 502352 h 511878"/>
                      <a:gd name="connsiteX2" fmla="*/ 74888 w 244838"/>
                      <a:gd name="connsiteY2" fmla="*/ 307619 h 511878"/>
                      <a:gd name="connsiteX3" fmla="*/ 244221 w 244838"/>
                      <a:gd name="connsiteY3" fmla="*/ 2819 h 5118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44838" h="511878">
                        <a:moveTo>
                          <a:pt x="244221" y="2819"/>
                        </a:moveTo>
                        <a:cubicBezTo>
                          <a:pt x="232932" y="35275"/>
                          <a:pt x="35377" y="451552"/>
                          <a:pt x="7155" y="502352"/>
                        </a:cubicBezTo>
                        <a:cubicBezTo>
                          <a:pt x="-21067" y="553152"/>
                          <a:pt x="41021" y="388052"/>
                          <a:pt x="74888" y="307619"/>
                        </a:cubicBezTo>
                        <a:cubicBezTo>
                          <a:pt x="108755" y="227186"/>
                          <a:pt x="255510" y="-29637"/>
                          <a:pt x="244221" y="281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96" name="フリーフォーム 295">
                    <a:extLst>
                      <a:ext uri="{FF2B5EF4-FFF2-40B4-BE49-F238E27FC236}">
                        <a16:creationId xmlns:a16="http://schemas.microsoft.com/office/drawing/2014/main" id="{922509AA-CEF7-E060-7B3F-0EFDC0655BC2}"/>
                      </a:ext>
                    </a:extLst>
                  </p:cNvPr>
                  <p:cNvSpPr/>
                  <p:nvPr/>
                </p:nvSpPr>
                <p:spPr>
                  <a:xfrm>
                    <a:off x="888648" y="5462186"/>
                    <a:ext cx="221646" cy="1759886"/>
                  </a:xfrm>
                  <a:custGeom>
                    <a:avLst/>
                    <a:gdLst>
                      <a:gd name="connsiteX0" fmla="*/ 220485 w 221646"/>
                      <a:gd name="connsiteY0" fmla="*/ 7281 h 1759886"/>
                      <a:gd name="connsiteX1" fmla="*/ 85019 w 221646"/>
                      <a:gd name="connsiteY1" fmla="*/ 735414 h 1759886"/>
                      <a:gd name="connsiteX2" fmla="*/ 34219 w 221646"/>
                      <a:gd name="connsiteY2" fmla="*/ 1209547 h 1759886"/>
                      <a:gd name="connsiteX3" fmla="*/ 144285 w 221646"/>
                      <a:gd name="connsiteY3" fmla="*/ 1759881 h 1759886"/>
                      <a:gd name="connsiteX4" fmla="*/ 352 w 221646"/>
                      <a:gd name="connsiteY4" fmla="*/ 1218014 h 1759886"/>
                      <a:gd name="connsiteX5" fmla="*/ 220485 w 221646"/>
                      <a:gd name="connsiteY5" fmla="*/ 7281 h 17598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21646" h="1759886">
                        <a:moveTo>
                          <a:pt x="220485" y="7281"/>
                        </a:moveTo>
                        <a:cubicBezTo>
                          <a:pt x="234596" y="-73152"/>
                          <a:pt x="116063" y="535036"/>
                          <a:pt x="85019" y="735414"/>
                        </a:cubicBezTo>
                        <a:cubicBezTo>
                          <a:pt x="53975" y="935792"/>
                          <a:pt x="24341" y="1038803"/>
                          <a:pt x="34219" y="1209547"/>
                        </a:cubicBezTo>
                        <a:cubicBezTo>
                          <a:pt x="44097" y="1380291"/>
                          <a:pt x="149930" y="1758470"/>
                          <a:pt x="144285" y="1759881"/>
                        </a:cubicBezTo>
                        <a:cubicBezTo>
                          <a:pt x="138640" y="1761292"/>
                          <a:pt x="-8115" y="1508703"/>
                          <a:pt x="352" y="1218014"/>
                        </a:cubicBezTo>
                        <a:cubicBezTo>
                          <a:pt x="8819" y="927325"/>
                          <a:pt x="206374" y="87714"/>
                          <a:pt x="220485" y="728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97" name="フリーフォーム 296">
                    <a:extLst>
                      <a:ext uri="{FF2B5EF4-FFF2-40B4-BE49-F238E27FC236}">
                        <a16:creationId xmlns:a16="http://schemas.microsoft.com/office/drawing/2014/main" id="{6CC3FA2F-7B64-C069-33DD-109E1224094F}"/>
                      </a:ext>
                    </a:extLst>
                  </p:cNvPr>
                  <p:cNvSpPr/>
                  <p:nvPr/>
                </p:nvSpPr>
                <p:spPr>
                  <a:xfrm>
                    <a:off x="3799150" y="5331551"/>
                    <a:ext cx="545857" cy="239598"/>
                  </a:xfrm>
                  <a:custGeom>
                    <a:avLst/>
                    <a:gdLst>
                      <a:gd name="connsiteX0" fmla="*/ 2383 w 545857"/>
                      <a:gd name="connsiteY0" fmla="*/ 239516 h 239598"/>
                      <a:gd name="connsiteX1" fmla="*/ 281783 w 545857"/>
                      <a:gd name="connsiteY1" fmla="*/ 27849 h 239598"/>
                      <a:gd name="connsiteX2" fmla="*/ 544250 w 545857"/>
                      <a:gd name="connsiteY2" fmla="*/ 2449 h 239598"/>
                      <a:gd name="connsiteX3" fmla="*/ 154783 w 545857"/>
                      <a:gd name="connsiteY3" fmla="*/ 27849 h 239598"/>
                      <a:gd name="connsiteX4" fmla="*/ 2383 w 545857"/>
                      <a:gd name="connsiteY4" fmla="*/ 53249 h 239598"/>
                      <a:gd name="connsiteX5" fmla="*/ 137850 w 545857"/>
                      <a:gd name="connsiteY5" fmla="*/ 53249 h 239598"/>
                      <a:gd name="connsiteX6" fmla="*/ 2383 w 545857"/>
                      <a:gd name="connsiteY6" fmla="*/ 239516 h 2395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45857" h="239598">
                        <a:moveTo>
                          <a:pt x="2383" y="239516"/>
                        </a:moveTo>
                        <a:cubicBezTo>
                          <a:pt x="26372" y="235283"/>
                          <a:pt x="191472" y="67360"/>
                          <a:pt x="281783" y="27849"/>
                        </a:cubicBezTo>
                        <a:cubicBezTo>
                          <a:pt x="372094" y="-11662"/>
                          <a:pt x="565417" y="2449"/>
                          <a:pt x="544250" y="2449"/>
                        </a:cubicBezTo>
                        <a:cubicBezTo>
                          <a:pt x="523083" y="2449"/>
                          <a:pt x="245094" y="19382"/>
                          <a:pt x="154783" y="27849"/>
                        </a:cubicBezTo>
                        <a:cubicBezTo>
                          <a:pt x="64472" y="36316"/>
                          <a:pt x="5205" y="49016"/>
                          <a:pt x="2383" y="53249"/>
                        </a:cubicBezTo>
                        <a:cubicBezTo>
                          <a:pt x="-439" y="57482"/>
                          <a:pt x="132206" y="22204"/>
                          <a:pt x="137850" y="53249"/>
                        </a:cubicBezTo>
                        <a:cubicBezTo>
                          <a:pt x="143495" y="84293"/>
                          <a:pt x="-21606" y="243749"/>
                          <a:pt x="2383" y="23951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98" name="フリーフォーム 297">
                    <a:extLst>
                      <a:ext uri="{FF2B5EF4-FFF2-40B4-BE49-F238E27FC236}">
                        <a16:creationId xmlns:a16="http://schemas.microsoft.com/office/drawing/2014/main" id="{E7DD4220-F092-CF53-B78E-1AB94BDD31FB}"/>
                      </a:ext>
                    </a:extLst>
                  </p:cNvPr>
                  <p:cNvSpPr/>
                  <p:nvPr/>
                </p:nvSpPr>
                <p:spPr>
                  <a:xfrm>
                    <a:off x="5822081" y="6408126"/>
                    <a:ext cx="2181595" cy="495994"/>
                  </a:xfrm>
                  <a:custGeom>
                    <a:avLst/>
                    <a:gdLst>
                      <a:gd name="connsiteX0" fmla="*/ 2986 w 2181595"/>
                      <a:gd name="connsiteY0" fmla="*/ 1141 h 495994"/>
                      <a:gd name="connsiteX1" fmla="*/ 663386 w 2181595"/>
                      <a:gd name="connsiteY1" fmla="*/ 331341 h 495994"/>
                      <a:gd name="connsiteX2" fmla="*/ 1366119 w 2181595"/>
                      <a:gd name="connsiteY2" fmla="*/ 432941 h 495994"/>
                      <a:gd name="connsiteX3" fmla="*/ 2178919 w 2181595"/>
                      <a:gd name="connsiteY3" fmla="*/ 424474 h 495994"/>
                      <a:gd name="connsiteX4" fmla="*/ 1603186 w 2181595"/>
                      <a:gd name="connsiteY4" fmla="*/ 466807 h 495994"/>
                      <a:gd name="connsiteX5" fmla="*/ 934319 w 2181595"/>
                      <a:gd name="connsiteY5" fmla="*/ 458341 h 495994"/>
                      <a:gd name="connsiteX6" fmla="*/ 2986 w 2181595"/>
                      <a:gd name="connsiteY6" fmla="*/ 1141 h 4959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181595" h="495994">
                        <a:moveTo>
                          <a:pt x="2986" y="1141"/>
                        </a:moveTo>
                        <a:cubicBezTo>
                          <a:pt x="-42169" y="-20026"/>
                          <a:pt x="436197" y="259374"/>
                          <a:pt x="663386" y="331341"/>
                        </a:cubicBezTo>
                        <a:cubicBezTo>
                          <a:pt x="890575" y="403308"/>
                          <a:pt x="1113530" y="417419"/>
                          <a:pt x="1366119" y="432941"/>
                        </a:cubicBezTo>
                        <a:cubicBezTo>
                          <a:pt x="1618708" y="448463"/>
                          <a:pt x="2139408" y="418830"/>
                          <a:pt x="2178919" y="424474"/>
                        </a:cubicBezTo>
                        <a:cubicBezTo>
                          <a:pt x="2218430" y="430118"/>
                          <a:pt x="1810619" y="461163"/>
                          <a:pt x="1603186" y="466807"/>
                        </a:cubicBezTo>
                        <a:cubicBezTo>
                          <a:pt x="1395753" y="472451"/>
                          <a:pt x="1202430" y="534541"/>
                          <a:pt x="934319" y="458341"/>
                        </a:cubicBezTo>
                        <a:cubicBezTo>
                          <a:pt x="666208" y="382141"/>
                          <a:pt x="48141" y="22308"/>
                          <a:pt x="2986" y="114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99" name="フリーフォーム 298">
                    <a:extLst>
                      <a:ext uri="{FF2B5EF4-FFF2-40B4-BE49-F238E27FC236}">
                        <a16:creationId xmlns:a16="http://schemas.microsoft.com/office/drawing/2014/main" id="{35BD74E9-EC16-7780-6BE5-EF7F6F329FDB}"/>
                      </a:ext>
                    </a:extLst>
                  </p:cNvPr>
                  <p:cNvSpPr/>
                  <p:nvPr/>
                </p:nvSpPr>
                <p:spPr>
                  <a:xfrm>
                    <a:off x="3942042" y="5303732"/>
                    <a:ext cx="472131" cy="185954"/>
                  </a:xfrm>
                  <a:custGeom>
                    <a:avLst/>
                    <a:gdLst>
                      <a:gd name="connsiteX0" fmla="*/ 471208 w 472131"/>
                      <a:gd name="connsiteY0" fmla="*/ 8043 h 185954"/>
                      <a:gd name="connsiteX1" fmla="*/ 252133 w 472131"/>
                      <a:gd name="connsiteY1" fmla="*/ 17568 h 185954"/>
                      <a:gd name="connsiteX2" fmla="*/ 1308 w 472131"/>
                      <a:gd name="connsiteY2" fmla="*/ 185843 h 185954"/>
                      <a:gd name="connsiteX3" fmla="*/ 166408 w 472131"/>
                      <a:gd name="connsiteY3" fmla="*/ 42968 h 185954"/>
                      <a:gd name="connsiteX4" fmla="*/ 471208 w 472131"/>
                      <a:gd name="connsiteY4" fmla="*/ 8043 h 1859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72131" h="185954">
                        <a:moveTo>
                          <a:pt x="471208" y="8043"/>
                        </a:moveTo>
                        <a:cubicBezTo>
                          <a:pt x="485495" y="3810"/>
                          <a:pt x="330450" y="-12065"/>
                          <a:pt x="252133" y="17568"/>
                        </a:cubicBezTo>
                        <a:cubicBezTo>
                          <a:pt x="173816" y="47201"/>
                          <a:pt x="15595" y="181610"/>
                          <a:pt x="1308" y="185843"/>
                        </a:cubicBezTo>
                        <a:cubicBezTo>
                          <a:pt x="-12979" y="190076"/>
                          <a:pt x="92854" y="72601"/>
                          <a:pt x="166408" y="42968"/>
                        </a:cubicBezTo>
                        <a:cubicBezTo>
                          <a:pt x="239962" y="13335"/>
                          <a:pt x="456921" y="12276"/>
                          <a:pt x="471208" y="804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300" name="フリーフォーム 299">
                    <a:extLst>
                      <a:ext uri="{FF2B5EF4-FFF2-40B4-BE49-F238E27FC236}">
                        <a16:creationId xmlns:a16="http://schemas.microsoft.com/office/drawing/2014/main" id="{15DEC85F-9CDC-257D-B2A4-5795F40BD739}"/>
                      </a:ext>
                    </a:extLst>
                  </p:cNvPr>
                  <p:cNvSpPr/>
                  <p:nvPr/>
                </p:nvSpPr>
                <p:spPr>
                  <a:xfrm>
                    <a:off x="3975152" y="5542022"/>
                    <a:ext cx="1118065" cy="1389150"/>
                  </a:xfrm>
                  <a:custGeom>
                    <a:avLst/>
                    <a:gdLst>
                      <a:gd name="connsiteX0" fmla="*/ 3123 w 1118065"/>
                      <a:gd name="connsiteY0" fmla="*/ 1528 h 1389150"/>
                      <a:gd name="connsiteX1" fmla="*/ 1006423 w 1118065"/>
                      <a:gd name="connsiteY1" fmla="*/ 630178 h 1389150"/>
                      <a:gd name="connsiteX2" fmla="*/ 1076273 w 1118065"/>
                      <a:gd name="connsiteY2" fmla="*/ 817503 h 1389150"/>
                      <a:gd name="connsiteX3" fmla="*/ 981023 w 1118065"/>
                      <a:gd name="connsiteY3" fmla="*/ 1389003 h 1389150"/>
                      <a:gd name="connsiteX4" fmla="*/ 1117548 w 1118065"/>
                      <a:gd name="connsiteY4" fmla="*/ 760353 h 1389150"/>
                      <a:gd name="connsiteX5" fmla="*/ 920698 w 1118065"/>
                      <a:gd name="connsiteY5" fmla="*/ 566678 h 1389150"/>
                      <a:gd name="connsiteX6" fmla="*/ 625423 w 1118065"/>
                      <a:gd name="connsiteY6" fmla="*/ 423803 h 1389150"/>
                      <a:gd name="connsiteX7" fmla="*/ 688923 w 1118065"/>
                      <a:gd name="connsiteY7" fmla="*/ 452378 h 1389150"/>
                      <a:gd name="connsiteX8" fmla="*/ 3123 w 1118065"/>
                      <a:gd name="connsiteY8" fmla="*/ 1528 h 1389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18065" h="1389150">
                        <a:moveTo>
                          <a:pt x="3123" y="1528"/>
                        </a:moveTo>
                        <a:cubicBezTo>
                          <a:pt x="56040" y="31161"/>
                          <a:pt x="827565" y="494182"/>
                          <a:pt x="1006423" y="630178"/>
                        </a:cubicBezTo>
                        <a:cubicBezTo>
                          <a:pt x="1185281" y="766174"/>
                          <a:pt x="1080506" y="691032"/>
                          <a:pt x="1076273" y="817503"/>
                        </a:cubicBezTo>
                        <a:cubicBezTo>
                          <a:pt x="1072040" y="943974"/>
                          <a:pt x="974144" y="1398528"/>
                          <a:pt x="981023" y="1389003"/>
                        </a:cubicBezTo>
                        <a:cubicBezTo>
                          <a:pt x="987902" y="1379478"/>
                          <a:pt x="1127602" y="897407"/>
                          <a:pt x="1117548" y="760353"/>
                        </a:cubicBezTo>
                        <a:cubicBezTo>
                          <a:pt x="1107494" y="623299"/>
                          <a:pt x="1002719" y="622770"/>
                          <a:pt x="920698" y="566678"/>
                        </a:cubicBezTo>
                        <a:cubicBezTo>
                          <a:pt x="838677" y="510586"/>
                          <a:pt x="664052" y="442853"/>
                          <a:pt x="625423" y="423803"/>
                        </a:cubicBezTo>
                        <a:cubicBezTo>
                          <a:pt x="586794" y="404753"/>
                          <a:pt x="792111" y="522757"/>
                          <a:pt x="688923" y="452378"/>
                        </a:cubicBezTo>
                        <a:cubicBezTo>
                          <a:pt x="585736" y="381999"/>
                          <a:pt x="-49794" y="-28105"/>
                          <a:pt x="3123" y="152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301" name="フリーフォーム 300">
                    <a:extLst>
                      <a:ext uri="{FF2B5EF4-FFF2-40B4-BE49-F238E27FC236}">
                        <a16:creationId xmlns:a16="http://schemas.microsoft.com/office/drawing/2014/main" id="{6740F973-E7C4-58EB-49D5-39E87598124D}"/>
                      </a:ext>
                    </a:extLst>
                  </p:cNvPr>
                  <p:cNvSpPr/>
                  <p:nvPr/>
                </p:nvSpPr>
                <p:spPr>
                  <a:xfrm>
                    <a:off x="4008827" y="5474444"/>
                    <a:ext cx="1164188" cy="1469737"/>
                  </a:xfrm>
                  <a:custGeom>
                    <a:avLst/>
                    <a:gdLst>
                      <a:gd name="connsiteX0" fmla="*/ 4373 w 1164188"/>
                      <a:gd name="connsiteY0" fmla="*/ 2431 h 1469737"/>
                      <a:gd name="connsiteX1" fmla="*/ 594923 w 1164188"/>
                      <a:gd name="connsiteY1" fmla="*/ 367556 h 1469737"/>
                      <a:gd name="connsiteX2" fmla="*/ 1125148 w 1164188"/>
                      <a:gd name="connsiteY2" fmla="*/ 796181 h 1469737"/>
                      <a:gd name="connsiteX3" fmla="*/ 1115623 w 1164188"/>
                      <a:gd name="connsiteY3" fmla="*/ 1081931 h 1469737"/>
                      <a:gd name="connsiteX4" fmla="*/ 1045773 w 1164188"/>
                      <a:gd name="connsiteY4" fmla="*/ 1466106 h 1469737"/>
                      <a:gd name="connsiteX5" fmla="*/ 1144198 w 1164188"/>
                      <a:gd name="connsiteY5" fmla="*/ 837456 h 1469737"/>
                      <a:gd name="connsiteX6" fmla="*/ 1112448 w 1164188"/>
                      <a:gd name="connsiteY6" fmla="*/ 710456 h 1469737"/>
                      <a:gd name="connsiteX7" fmla="*/ 1017198 w 1164188"/>
                      <a:gd name="connsiteY7" fmla="*/ 624731 h 1469737"/>
                      <a:gd name="connsiteX8" fmla="*/ 1055298 w 1164188"/>
                      <a:gd name="connsiteY8" fmla="*/ 694581 h 1469737"/>
                      <a:gd name="connsiteX9" fmla="*/ 594923 w 1164188"/>
                      <a:gd name="connsiteY9" fmla="*/ 342156 h 1469737"/>
                      <a:gd name="connsiteX10" fmla="*/ 674298 w 1164188"/>
                      <a:gd name="connsiteY10" fmla="*/ 459631 h 1469737"/>
                      <a:gd name="connsiteX11" fmla="*/ 344098 w 1164188"/>
                      <a:gd name="connsiteY11" fmla="*/ 221506 h 1469737"/>
                      <a:gd name="connsiteX12" fmla="*/ 4373 w 1164188"/>
                      <a:gd name="connsiteY12" fmla="*/ 2431 h 14697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1164188" h="1469737">
                        <a:moveTo>
                          <a:pt x="4373" y="2431"/>
                        </a:moveTo>
                        <a:cubicBezTo>
                          <a:pt x="46177" y="26773"/>
                          <a:pt x="408127" y="235264"/>
                          <a:pt x="594923" y="367556"/>
                        </a:cubicBezTo>
                        <a:cubicBezTo>
                          <a:pt x="781719" y="499848"/>
                          <a:pt x="1038365" y="677119"/>
                          <a:pt x="1125148" y="796181"/>
                        </a:cubicBezTo>
                        <a:cubicBezTo>
                          <a:pt x="1211931" y="915243"/>
                          <a:pt x="1128852" y="970277"/>
                          <a:pt x="1115623" y="1081931"/>
                        </a:cubicBezTo>
                        <a:cubicBezTo>
                          <a:pt x="1102394" y="1193585"/>
                          <a:pt x="1041011" y="1506852"/>
                          <a:pt x="1045773" y="1466106"/>
                        </a:cubicBezTo>
                        <a:cubicBezTo>
                          <a:pt x="1050535" y="1425360"/>
                          <a:pt x="1133086" y="963398"/>
                          <a:pt x="1144198" y="837456"/>
                        </a:cubicBezTo>
                        <a:cubicBezTo>
                          <a:pt x="1155310" y="711514"/>
                          <a:pt x="1133615" y="745910"/>
                          <a:pt x="1112448" y="710456"/>
                        </a:cubicBezTo>
                        <a:cubicBezTo>
                          <a:pt x="1091281" y="675002"/>
                          <a:pt x="1026723" y="627377"/>
                          <a:pt x="1017198" y="624731"/>
                        </a:cubicBezTo>
                        <a:cubicBezTo>
                          <a:pt x="1007673" y="622085"/>
                          <a:pt x="1125677" y="741677"/>
                          <a:pt x="1055298" y="694581"/>
                        </a:cubicBezTo>
                        <a:cubicBezTo>
                          <a:pt x="984919" y="647485"/>
                          <a:pt x="658423" y="381314"/>
                          <a:pt x="594923" y="342156"/>
                        </a:cubicBezTo>
                        <a:cubicBezTo>
                          <a:pt x="531423" y="302998"/>
                          <a:pt x="716102" y="479739"/>
                          <a:pt x="674298" y="459631"/>
                        </a:cubicBezTo>
                        <a:cubicBezTo>
                          <a:pt x="632494" y="439523"/>
                          <a:pt x="456810" y="300352"/>
                          <a:pt x="344098" y="221506"/>
                        </a:cubicBezTo>
                        <a:cubicBezTo>
                          <a:pt x="231386" y="142660"/>
                          <a:pt x="-37431" y="-21911"/>
                          <a:pt x="4373" y="243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302" name="フリーフォーム 301">
                    <a:extLst>
                      <a:ext uri="{FF2B5EF4-FFF2-40B4-BE49-F238E27FC236}">
                        <a16:creationId xmlns:a16="http://schemas.microsoft.com/office/drawing/2014/main" id="{99FAA1A2-3737-742D-57DE-DF1101547166}"/>
                      </a:ext>
                    </a:extLst>
                  </p:cNvPr>
                  <p:cNvSpPr/>
                  <p:nvPr/>
                </p:nvSpPr>
                <p:spPr>
                  <a:xfrm>
                    <a:off x="4335642" y="5426072"/>
                    <a:ext cx="166524" cy="179497"/>
                  </a:xfrm>
                  <a:custGeom>
                    <a:avLst/>
                    <a:gdLst>
                      <a:gd name="connsiteX0" fmla="*/ 36333 w 166524"/>
                      <a:gd name="connsiteY0" fmla="*/ 3 h 179497"/>
                      <a:gd name="connsiteX1" fmla="*/ 17283 w 166524"/>
                      <a:gd name="connsiteY1" fmla="*/ 92078 h 179497"/>
                      <a:gd name="connsiteX2" fmla="*/ 93483 w 166524"/>
                      <a:gd name="connsiteY2" fmla="*/ 142878 h 179497"/>
                      <a:gd name="connsiteX3" fmla="*/ 166508 w 166524"/>
                      <a:gd name="connsiteY3" fmla="*/ 177803 h 179497"/>
                      <a:gd name="connsiteX4" fmla="*/ 87133 w 166524"/>
                      <a:gd name="connsiteY4" fmla="*/ 165103 h 179497"/>
                      <a:gd name="connsiteX5" fmla="*/ 1408 w 166524"/>
                      <a:gd name="connsiteY5" fmla="*/ 88903 h 179497"/>
                      <a:gd name="connsiteX6" fmla="*/ 36333 w 166524"/>
                      <a:gd name="connsiteY6" fmla="*/ 3 h 1794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66524" h="179497">
                        <a:moveTo>
                          <a:pt x="36333" y="3"/>
                        </a:moveTo>
                        <a:cubicBezTo>
                          <a:pt x="38979" y="532"/>
                          <a:pt x="7758" y="68266"/>
                          <a:pt x="17283" y="92078"/>
                        </a:cubicBezTo>
                        <a:cubicBezTo>
                          <a:pt x="26808" y="115891"/>
                          <a:pt x="68612" y="128591"/>
                          <a:pt x="93483" y="142878"/>
                        </a:cubicBezTo>
                        <a:cubicBezTo>
                          <a:pt x="118354" y="157166"/>
                          <a:pt x="167566" y="174099"/>
                          <a:pt x="166508" y="177803"/>
                        </a:cubicBezTo>
                        <a:cubicBezTo>
                          <a:pt x="165450" y="181507"/>
                          <a:pt x="114650" y="179920"/>
                          <a:pt x="87133" y="165103"/>
                        </a:cubicBezTo>
                        <a:cubicBezTo>
                          <a:pt x="59616" y="150286"/>
                          <a:pt x="10933" y="114303"/>
                          <a:pt x="1408" y="88903"/>
                        </a:cubicBezTo>
                        <a:cubicBezTo>
                          <a:pt x="-8117" y="63503"/>
                          <a:pt x="33687" y="-526"/>
                          <a:pt x="36333" y="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303" name="フリーフォーム 302">
                    <a:extLst>
                      <a:ext uri="{FF2B5EF4-FFF2-40B4-BE49-F238E27FC236}">
                        <a16:creationId xmlns:a16="http://schemas.microsoft.com/office/drawing/2014/main" id="{804B66E8-5D56-FD21-EC19-A5D00264ADAE}"/>
                      </a:ext>
                    </a:extLst>
                  </p:cNvPr>
                  <p:cNvSpPr/>
                  <p:nvPr/>
                </p:nvSpPr>
                <p:spPr>
                  <a:xfrm>
                    <a:off x="4627160" y="5629246"/>
                    <a:ext cx="122124" cy="157490"/>
                  </a:xfrm>
                  <a:custGeom>
                    <a:avLst/>
                    <a:gdLst>
                      <a:gd name="connsiteX0" fmla="*/ 27390 w 122124"/>
                      <a:gd name="connsiteY0" fmla="*/ 29 h 157490"/>
                      <a:gd name="connsiteX1" fmla="*/ 30565 w 122124"/>
                      <a:gd name="connsiteY1" fmla="*/ 85754 h 157490"/>
                      <a:gd name="connsiteX2" fmla="*/ 100415 w 122124"/>
                      <a:gd name="connsiteY2" fmla="*/ 142904 h 157490"/>
                      <a:gd name="connsiteX3" fmla="*/ 116290 w 122124"/>
                      <a:gd name="connsiteY3" fmla="*/ 155604 h 157490"/>
                      <a:gd name="connsiteX4" fmla="*/ 11515 w 122124"/>
                      <a:gd name="connsiteY4" fmla="*/ 111154 h 157490"/>
                      <a:gd name="connsiteX5" fmla="*/ 1990 w 122124"/>
                      <a:gd name="connsiteY5" fmla="*/ 76229 h 157490"/>
                      <a:gd name="connsiteX6" fmla="*/ 27390 w 122124"/>
                      <a:gd name="connsiteY6" fmla="*/ 29 h 1574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22124" h="157490">
                        <a:moveTo>
                          <a:pt x="27390" y="29"/>
                        </a:moveTo>
                        <a:cubicBezTo>
                          <a:pt x="32152" y="1616"/>
                          <a:pt x="18394" y="61942"/>
                          <a:pt x="30565" y="85754"/>
                        </a:cubicBezTo>
                        <a:cubicBezTo>
                          <a:pt x="42736" y="109567"/>
                          <a:pt x="86128" y="131262"/>
                          <a:pt x="100415" y="142904"/>
                        </a:cubicBezTo>
                        <a:cubicBezTo>
                          <a:pt x="114702" y="154546"/>
                          <a:pt x="131107" y="160896"/>
                          <a:pt x="116290" y="155604"/>
                        </a:cubicBezTo>
                        <a:cubicBezTo>
                          <a:pt x="101473" y="150312"/>
                          <a:pt x="30565" y="124383"/>
                          <a:pt x="11515" y="111154"/>
                        </a:cubicBezTo>
                        <a:cubicBezTo>
                          <a:pt x="-7535" y="97925"/>
                          <a:pt x="3048" y="92104"/>
                          <a:pt x="1990" y="76229"/>
                        </a:cubicBezTo>
                        <a:cubicBezTo>
                          <a:pt x="932" y="60354"/>
                          <a:pt x="22628" y="-1558"/>
                          <a:pt x="27390" y="2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304" name="フリーフォーム 303">
                    <a:extLst>
                      <a:ext uri="{FF2B5EF4-FFF2-40B4-BE49-F238E27FC236}">
                        <a16:creationId xmlns:a16="http://schemas.microsoft.com/office/drawing/2014/main" id="{D539572E-FEA4-E3F2-ABAB-8687A6D6A0AF}"/>
                      </a:ext>
                    </a:extLst>
                  </p:cNvPr>
                  <p:cNvSpPr/>
                  <p:nvPr/>
                </p:nvSpPr>
                <p:spPr>
                  <a:xfrm>
                    <a:off x="4867121" y="5803900"/>
                    <a:ext cx="168395" cy="183511"/>
                  </a:xfrm>
                  <a:custGeom>
                    <a:avLst/>
                    <a:gdLst>
                      <a:gd name="connsiteX0" fmla="*/ 31904 w 168395"/>
                      <a:gd name="connsiteY0" fmla="*/ 0 h 183511"/>
                      <a:gd name="connsiteX1" fmla="*/ 31904 w 168395"/>
                      <a:gd name="connsiteY1" fmla="*/ 107950 h 183511"/>
                      <a:gd name="connsiteX2" fmla="*/ 146204 w 168395"/>
                      <a:gd name="connsiteY2" fmla="*/ 171450 h 183511"/>
                      <a:gd name="connsiteX3" fmla="*/ 155729 w 168395"/>
                      <a:gd name="connsiteY3" fmla="*/ 177800 h 183511"/>
                      <a:gd name="connsiteX4" fmla="*/ 6504 w 168395"/>
                      <a:gd name="connsiteY4" fmla="*/ 107950 h 183511"/>
                      <a:gd name="connsiteX5" fmla="*/ 31904 w 168395"/>
                      <a:gd name="connsiteY5" fmla="*/ 0 h 1835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68395" h="183511">
                        <a:moveTo>
                          <a:pt x="31904" y="0"/>
                        </a:moveTo>
                        <a:cubicBezTo>
                          <a:pt x="36137" y="0"/>
                          <a:pt x="12854" y="79375"/>
                          <a:pt x="31904" y="107950"/>
                        </a:cubicBezTo>
                        <a:cubicBezTo>
                          <a:pt x="50954" y="136525"/>
                          <a:pt x="125567" y="159808"/>
                          <a:pt x="146204" y="171450"/>
                        </a:cubicBezTo>
                        <a:cubicBezTo>
                          <a:pt x="166841" y="183092"/>
                          <a:pt x="179012" y="188383"/>
                          <a:pt x="155729" y="177800"/>
                        </a:cubicBezTo>
                        <a:cubicBezTo>
                          <a:pt x="132446" y="167217"/>
                          <a:pt x="29258" y="132292"/>
                          <a:pt x="6504" y="107950"/>
                        </a:cubicBezTo>
                        <a:cubicBezTo>
                          <a:pt x="-16250" y="83608"/>
                          <a:pt x="27671" y="0"/>
                          <a:pt x="31904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305" name="フリーフォーム 304">
                    <a:extLst>
                      <a:ext uri="{FF2B5EF4-FFF2-40B4-BE49-F238E27FC236}">
                        <a16:creationId xmlns:a16="http://schemas.microsoft.com/office/drawing/2014/main" id="{FFF5A97A-B8B6-9FA2-AD57-3A48F9851C23}"/>
                      </a:ext>
                    </a:extLst>
                  </p:cNvPr>
                  <p:cNvSpPr/>
                  <p:nvPr/>
                </p:nvSpPr>
                <p:spPr>
                  <a:xfrm>
                    <a:off x="5130338" y="5975026"/>
                    <a:ext cx="175144" cy="175599"/>
                  </a:xfrm>
                  <a:custGeom>
                    <a:avLst/>
                    <a:gdLst>
                      <a:gd name="connsiteX0" fmla="*/ 54437 w 175144"/>
                      <a:gd name="connsiteY0" fmla="*/ 324 h 175599"/>
                      <a:gd name="connsiteX1" fmla="*/ 32212 w 175144"/>
                      <a:gd name="connsiteY1" fmla="*/ 89224 h 175599"/>
                      <a:gd name="connsiteX2" fmla="*/ 136987 w 175144"/>
                      <a:gd name="connsiteY2" fmla="*/ 149549 h 175599"/>
                      <a:gd name="connsiteX3" fmla="*/ 162387 w 175144"/>
                      <a:gd name="connsiteY3" fmla="*/ 111449 h 175599"/>
                      <a:gd name="connsiteX4" fmla="*/ 162387 w 175144"/>
                      <a:gd name="connsiteY4" fmla="*/ 174949 h 175599"/>
                      <a:gd name="connsiteX5" fmla="*/ 3637 w 175144"/>
                      <a:gd name="connsiteY5" fmla="*/ 63824 h 175599"/>
                      <a:gd name="connsiteX6" fmla="*/ 54437 w 175144"/>
                      <a:gd name="connsiteY6" fmla="*/ 324 h 1755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75144" h="175599">
                        <a:moveTo>
                          <a:pt x="54437" y="324"/>
                        </a:moveTo>
                        <a:cubicBezTo>
                          <a:pt x="59199" y="4557"/>
                          <a:pt x="18454" y="64353"/>
                          <a:pt x="32212" y="89224"/>
                        </a:cubicBezTo>
                        <a:cubicBezTo>
                          <a:pt x="45970" y="114095"/>
                          <a:pt x="115291" y="145845"/>
                          <a:pt x="136987" y="149549"/>
                        </a:cubicBezTo>
                        <a:cubicBezTo>
                          <a:pt x="158683" y="153253"/>
                          <a:pt x="158154" y="107216"/>
                          <a:pt x="162387" y="111449"/>
                        </a:cubicBezTo>
                        <a:cubicBezTo>
                          <a:pt x="166620" y="115682"/>
                          <a:pt x="188845" y="182887"/>
                          <a:pt x="162387" y="174949"/>
                        </a:cubicBezTo>
                        <a:cubicBezTo>
                          <a:pt x="135929" y="167011"/>
                          <a:pt x="23216" y="93457"/>
                          <a:pt x="3637" y="63824"/>
                        </a:cubicBezTo>
                        <a:cubicBezTo>
                          <a:pt x="-15942" y="34191"/>
                          <a:pt x="49675" y="-3909"/>
                          <a:pt x="54437" y="32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306" name="フリーフォーム 305">
                    <a:extLst>
                      <a:ext uri="{FF2B5EF4-FFF2-40B4-BE49-F238E27FC236}">
                        <a16:creationId xmlns:a16="http://schemas.microsoft.com/office/drawing/2014/main" id="{9A7693B8-5283-7B7A-BF07-3C4EC9500AB0}"/>
                      </a:ext>
                    </a:extLst>
                  </p:cNvPr>
                  <p:cNvSpPr/>
                  <p:nvPr/>
                </p:nvSpPr>
                <p:spPr>
                  <a:xfrm>
                    <a:off x="5455404" y="6142739"/>
                    <a:ext cx="201612" cy="174593"/>
                  </a:xfrm>
                  <a:custGeom>
                    <a:avLst/>
                    <a:gdLst>
                      <a:gd name="connsiteX0" fmla="*/ 11946 w 201612"/>
                      <a:gd name="connsiteY0" fmla="*/ 886 h 174593"/>
                      <a:gd name="connsiteX1" fmla="*/ 5596 w 201612"/>
                      <a:gd name="connsiteY1" fmla="*/ 89786 h 174593"/>
                      <a:gd name="connsiteX2" fmla="*/ 100846 w 201612"/>
                      <a:gd name="connsiteY2" fmla="*/ 124711 h 174593"/>
                      <a:gd name="connsiteX3" fmla="*/ 119896 w 201612"/>
                      <a:gd name="connsiteY3" fmla="*/ 115186 h 174593"/>
                      <a:gd name="connsiteX4" fmla="*/ 199271 w 201612"/>
                      <a:gd name="connsiteY4" fmla="*/ 172336 h 174593"/>
                      <a:gd name="connsiteX5" fmla="*/ 18296 w 201612"/>
                      <a:gd name="connsiteY5" fmla="*/ 150111 h 174593"/>
                      <a:gd name="connsiteX6" fmla="*/ 11946 w 201612"/>
                      <a:gd name="connsiteY6" fmla="*/ 886 h 1745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01612" h="174593">
                        <a:moveTo>
                          <a:pt x="11946" y="886"/>
                        </a:moveTo>
                        <a:cubicBezTo>
                          <a:pt x="9829" y="-9168"/>
                          <a:pt x="-9221" y="69149"/>
                          <a:pt x="5596" y="89786"/>
                        </a:cubicBezTo>
                        <a:cubicBezTo>
                          <a:pt x="20413" y="110423"/>
                          <a:pt x="81796" y="120478"/>
                          <a:pt x="100846" y="124711"/>
                        </a:cubicBezTo>
                        <a:cubicBezTo>
                          <a:pt x="119896" y="128944"/>
                          <a:pt x="103492" y="107249"/>
                          <a:pt x="119896" y="115186"/>
                        </a:cubicBezTo>
                        <a:cubicBezTo>
                          <a:pt x="136300" y="123124"/>
                          <a:pt x="216204" y="166515"/>
                          <a:pt x="199271" y="172336"/>
                        </a:cubicBezTo>
                        <a:cubicBezTo>
                          <a:pt x="182338" y="178157"/>
                          <a:pt x="52692" y="173394"/>
                          <a:pt x="18296" y="150111"/>
                        </a:cubicBezTo>
                        <a:cubicBezTo>
                          <a:pt x="-16100" y="126828"/>
                          <a:pt x="14063" y="10940"/>
                          <a:pt x="11946" y="88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307" name="フリーフォーム 306">
                    <a:extLst>
                      <a:ext uri="{FF2B5EF4-FFF2-40B4-BE49-F238E27FC236}">
                        <a16:creationId xmlns:a16="http://schemas.microsoft.com/office/drawing/2014/main" id="{19EE0554-2A8C-5265-7BCF-A298DD35A3A5}"/>
                      </a:ext>
                    </a:extLst>
                  </p:cNvPr>
                  <p:cNvSpPr/>
                  <p:nvPr/>
                </p:nvSpPr>
                <p:spPr>
                  <a:xfrm>
                    <a:off x="4350905" y="5314395"/>
                    <a:ext cx="135704" cy="96584"/>
                  </a:xfrm>
                  <a:custGeom>
                    <a:avLst/>
                    <a:gdLst>
                      <a:gd name="connsiteX0" fmla="*/ 2020 w 135704"/>
                      <a:gd name="connsiteY0" fmla="*/ 555 h 96584"/>
                      <a:gd name="connsiteX1" fmla="*/ 43295 w 135704"/>
                      <a:gd name="connsiteY1" fmla="*/ 38655 h 96584"/>
                      <a:gd name="connsiteX2" fmla="*/ 132195 w 135704"/>
                      <a:gd name="connsiteY2" fmla="*/ 95805 h 96584"/>
                      <a:gd name="connsiteX3" fmla="*/ 103620 w 135704"/>
                      <a:gd name="connsiteY3" fmla="*/ 67230 h 96584"/>
                      <a:gd name="connsiteX4" fmla="*/ 2020 w 135704"/>
                      <a:gd name="connsiteY4" fmla="*/ 555 h 965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5704" h="96584">
                        <a:moveTo>
                          <a:pt x="2020" y="555"/>
                        </a:moveTo>
                        <a:cubicBezTo>
                          <a:pt x="-8034" y="-4208"/>
                          <a:pt x="21599" y="22780"/>
                          <a:pt x="43295" y="38655"/>
                        </a:cubicBezTo>
                        <a:cubicBezTo>
                          <a:pt x="64991" y="54530"/>
                          <a:pt x="122141" y="91043"/>
                          <a:pt x="132195" y="95805"/>
                        </a:cubicBezTo>
                        <a:cubicBezTo>
                          <a:pt x="142249" y="100568"/>
                          <a:pt x="130078" y="82576"/>
                          <a:pt x="103620" y="67230"/>
                        </a:cubicBezTo>
                        <a:cubicBezTo>
                          <a:pt x="77162" y="51884"/>
                          <a:pt x="12074" y="5318"/>
                          <a:pt x="2020" y="55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308" name="フリーフォーム 307">
                    <a:extLst>
                      <a:ext uri="{FF2B5EF4-FFF2-40B4-BE49-F238E27FC236}">
                        <a16:creationId xmlns:a16="http://schemas.microsoft.com/office/drawing/2014/main" id="{21E0274A-BB56-6980-3400-CF1C802F3C15}"/>
                      </a:ext>
                    </a:extLst>
                  </p:cNvPr>
                  <p:cNvSpPr/>
                  <p:nvPr/>
                </p:nvSpPr>
                <p:spPr>
                  <a:xfrm>
                    <a:off x="4577439" y="5444841"/>
                    <a:ext cx="198909" cy="138136"/>
                  </a:xfrm>
                  <a:custGeom>
                    <a:avLst/>
                    <a:gdLst>
                      <a:gd name="connsiteX0" fmla="*/ 911 w 198909"/>
                      <a:gd name="connsiteY0" fmla="*/ 284 h 138136"/>
                      <a:gd name="connsiteX1" fmla="*/ 194586 w 198909"/>
                      <a:gd name="connsiteY1" fmla="*/ 133634 h 138136"/>
                      <a:gd name="connsiteX2" fmla="*/ 124736 w 198909"/>
                      <a:gd name="connsiteY2" fmla="*/ 98709 h 138136"/>
                      <a:gd name="connsiteX3" fmla="*/ 911 w 198909"/>
                      <a:gd name="connsiteY3" fmla="*/ 284 h 1381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98909" h="138136">
                        <a:moveTo>
                          <a:pt x="911" y="284"/>
                        </a:moveTo>
                        <a:cubicBezTo>
                          <a:pt x="12553" y="6105"/>
                          <a:pt x="173949" y="117230"/>
                          <a:pt x="194586" y="133634"/>
                        </a:cubicBezTo>
                        <a:cubicBezTo>
                          <a:pt x="215223" y="150038"/>
                          <a:pt x="157015" y="117759"/>
                          <a:pt x="124736" y="98709"/>
                        </a:cubicBezTo>
                        <a:cubicBezTo>
                          <a:pt x="92457" y="79659"/>
                          <a:pt x="-10731" y="-5537"/>
                          <a:pt x="911" y="28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309" name="フリーフォーム 308">
                    <a:extLst>
                      <a:ext uri="{FF2B5EF4-FFF2-40B4-BE49-F238E27FC236}">
                        <a16:creationId xmlns:a16="http://schemas.microsoft.com/office/drawing/2014/main" id="{DDFCA1B9-E960-5B32-0DA2-A7DD291A949E}"/>
                      </a:ext>
                    </a:extLst>
                  </p:cNvPr>
                  <p:cNvSpPr/>
                  <p:nvPr/>
                </p:nvSpPr>
                <p:spPr>
                  <a:xfrm>
                    <a:off x="4825995" y="5638484"/>
                    <a:ext cx="192071" cy="111684"/>
                  </a:xfrm>
                  <a:custGeom>
                    <a:avLst/>
                    <a:gdLst>
                      <a:gd name="connsiteX0" fmla="*/ 5 w 192071"/>
                      <a:gd name="connsiteY0" fmla="*/ 316 h 111684"/>
                      <a:gd name="connsiteX1" fmla="*/ 174630 w 192071"/>
                      <a:gd name="connsiteY1" fmla="*/ 108266 h 111684"/>
                      <a:gd name="connsiteX2" fmla="*/ 168280 w 192071"/>
                      <a:gd name="connsiteY2" fmla="*/ 76516 h 111684"/>
                      <a:gd name="connsiteX3" fmla="*/ 5 w 192071"/>
                      <a:gd name="connsiteY3" fmla="*/ 316 h 111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92071" h="111684">
                        <a:moveTo>
                          <a:pt x="5" y="316"/>
                        </a:moveTo>
                        <a:cubicBezTo>
                          <a:pt x="1063" y="5607"/>
                          <a:pt x="146584" y="95566"/>
                          <a:pt x="174630" y="108266"/>
                        </a:cubicBezTo>
                        <a:cubicBezTo>
                          <a:pt x="202676" y="120966"/>
                          <a:pt x="194209" y="95566"/>
                          <a:pt x="168280" y="76516"/>
                        </a:cubicBezTo>
                        <a:cubicBezTo>
                          <a:pt x="142351" y="57466"/>
                          <a:pt x="-1053" y="-4975"/>
                          <a:pt x="5" y="31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310" name="フリーフォーム 309">
                    <a:extLst>
                      <a:ext uri="{FF2B5EF4-FFF2-40B4-BE49-F238E27FC236}">
                        <a16:creationId xmlns:a16="http://schemas.microsoft.com/office/drawing/2014/main" id="{890A1BF2-B6A5-9D44-E43D-E9962D543082}"/>
                      </a:ext>
                    </a:extLst>
                  </p:cNvPr>
                  <p:cNvSpPr/>
                  <p:nvPr/>
                </p:nvSpPr>
                <p:spPr>
                  <a:xfrm>
                    <a:off x="5083163" y="5829095"/>
                    <a:ext cx="208281" cy="105795"/>
                  </a:xfrm>
                  <a:custGeom>
                    <a:avLst/>
                    <a:gdLst>
                      <a:gd name="connsiteX0" fmla="*/ 12 w 208281"/>
                      <a:gd name="connsiteY0" fmla="*/ 205 h 105795"/>
                      <a:gd name="connsiteX1" fmla="*/ 190512 w 208281"/>
                      <a:gd name="connsiteY1" fmla="*/ 101805 h 105795"/>
                      <a:gd name="connsiteX2" fmla="*/ 180987 w 208281"/>
                      <a:gd name="connsiteY2" fmla="*/ 76405 h 105795"/>
                      <a:gd name="connsiteX3" fmla="*/ 12 w 208281"/>
                      <a:gd name="connsiteY3" fmla="*/ 205 h 1057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8281" h="105795">
                        <a:moveTo>
                          <a:pt x="12" y="205"/>
                        </a:moveTo>
                        <a:cubicBezTo>
                          <a:pt x="1599" y="4438"/>
                          <a:pt x="160350" y="89105"/>
                          <a:pt x="190512" y="101805"/>
                        </a:cubicBezTo>
                        <a:cubicBezTo>
                          <a:pt x="220675" y="114505"/>
                          <a:pt x="209033" y="94397"/>
                          <a:pt x="180987" y="76405"/>
                        </a:cubicBezTo>
                        <a:cubicBezTo>
                          <a:pt x="152941" y="58413"/>
                          <a:pt x="-1575" y="-4028"/>
                          <a:pt x="12" y="20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311" name="フリーフォーム 310">
                    <a:extLst>
                      <a:ext uri="{FF2B5EF4-FFF2-40B4-BE49-F238E27FC236}">
                        <a16:creationId xmlns:a16="http://schemas.microsoft.com/office/drawing/2014/main" id="{7197A035-47DD-77EE-55CD-0B91A1408EAD}"/>
                      </a:ext>
                    </a:extLst>
                  </p:cNvPr>
                  <p:cNvSpPr/>
                  <p:nvPr/>
                </p:nvSpPr>
                <p:spPr>
                  <a:xfrm>
                    <a:off x="5349745" y="5983906"/>
                    <a:ext cx="228812" cy="123342"/>
                  </a:xfrm>
                  <a:custGeom>
                    <a:avLst/>
                    <a:gdLst>
                      <a:gd name="connsiteX0" fmla="*/ 130 w 228812"/>
                      <a:gd name="connsiteY0" fmla="*/ 969 h 123342"/>
                      <a:gd name="connsiteX1" fmla="*/ 216030 w 228812"/>
                      <a:gd name="connsiteY1" fmla="*/ 121619 h 123342"/>
                      <a:gd name="connsiteX2" fmla="*/ 184280 w 228812"/>
                      <a:gd name="connsiteY2" fmla="*/ 67644 h 123342"/>
                      <a:gd name="connsiteX3" fmla="*/ 130 w 228812"/>
                      <a:gd name="connsiteY3" fmla="*/ 969 h 1233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8812" h="123342">
                        <a:moveTo>
                          <a:pt x="130" y="969"/>
                        </a:moveTo>
                        <a:cubicBezTo>
                          <a:pt x="5422" y="9965"/>
                          <a:pt x="185338" y="110507"/>
                          <a:pt x="216030" y="121619"/>
                        </a:cubicBezTo>
                        <a:cubicBezTo>
                          <a:pt x="246722" y="132732"/>
                          <a:pt x="216559" y="87223"/>
                          <a:pt x="184280" y="67644"/>
                        </a:cubicBezTo>
                        <a:cubicBezTo>
                          <a:pt x="152001" y="48065"/>
                          <a:pt x="-5162" y="-8027"/>
                          <a:pt x="130" y="96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312" name="フリーフォーム 311">
                    <a:extLst>
                      <a:ext uri="{FF2B5EF4-FFF2-40B4-BE49-F238E27FC236}">
                        <a16:creationId xmlns:a16="http://schemas.microsoft.com/office/drawing/2014/main" id="{4D7BD042-D040-0D89-55C1-AB5D1ED27C7F}"/>
                      </a:ext>
                    </a:extLst>
                  </p:cNvPr>
                  <p:cNvSpPr/>
                  <p:nvPr/>
                </p:nvSpPr>
                <p:spPr>
                  <a:xfrm>
                    <a:off x="5616438" y="6152482"/>
                    <a:ext cx="203587" cy="719007"/>
                  </a:xfrm>
                  <a:custGeom>
                    <a:avLst/>
                    <a:gdLst>
                      <a:gd name="connsiteX0" fmla="*/ 137 w 203587"/>
                      <a:gd name="connsiteY0" fmla="*/ 668 h 719007"/>
                      <a:gd name="connsiteX1" fmla="*/ 171587 w 203587"/>
                      <a:gd name="connsiteY1" fmla="*/ 108618 h 719007"/>
                      <a:gd name="connsiteX2" fmla="*/ 165237 w 203587"/>
                      <a:gd name="connsiteY2" fmla="*/ 197518 h 719007"/>
                      <a:gd name="connsiteX3" fmla="*/ 127137 w 203587"/>
                      <a:gd name="connsiteY3" fmla="*/ 524543 h 719007"/>
                      <a:gd name="connsiteX4" fmla="*/ 60462 w 203587"/>
                      <a:gd name="connsiteY4" fmla="*/ 705518 h 719007"/>
                      <a:gd name="connsiteX5" fmla="*/ 203337 w 203587"/>
                      <a:gd name="connsiteY5" fmla="*/ 162593 h 719007"/>
                      <a:gd name="connsiteX6" fmla="*/ 137 w 203587"/>
                      <a:gd name="connsiteY6" fmla="*/ 668 h 7190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03587" h="719007">
                        <a:moveTo>
                          <a:pt x="137" y="668"/>
                        </a:moveTo>
                        <a:cubicBezTo>
                          <a:pt x="-5155" y="-8328"/>
                          <a:pt x="144070" y="75810"/>
                          <a:pt x="171587" y="108618"/>
                        </a:cubicBezTo>
                        <a:cubicBezTo>
                          <a:pt x="199104" y="141426"/>
                          <a:pt x="172645" y="128197"/>
                          <a:pt x="165237" y="197518"/>
                        </a:cubicBezTo>
                        <a:cubicBezTo>
                          <a:pt x="157829" y="266839"/>
                          <a:pt x="144599" y="439876"/>
                          <a:pt x="127137" y="524543"/>
                        </a:cubicBezTo>
                        <a:cubicBezTo>
                          <a:pt x="109675" y="609210"/>
                          <a:pt x="47762" y="765843"/>
                          <a:pt x="60462" y="705518"/>
                        </a:cubicBezTo>
                        <a:cubicBezTo>
                          <a:pt x="73162" y="645193"/>
                          <a:pt x="210216" y="280597"/>
                          <a:pt x="203337" y="162593"/>
                        </a:cubicBezTo>
                        <a:cubicBezTo>
                          <a:pt x="196458" y="44589"/>
                          <a:pt x="5429" y="9664"/>
                          <a:pt x="137" y="66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313" name="フリーフォーム 312">
                    <a:extLst>
                      <a:ext uri="{FF2B5EF4-FFF2-40B4-BE49-F238E27FC236}">
                        <a16:creationId xmlns:a16="http://schemas.microsoft.com/office/drawing/2014/main" id="{131AC566-C1C3-3709-B697-CA1C77CFDE76}"/>
                      </a:ext>
                    </a:extLst>
                  </p:cNvPr>
                  <p:cNvSpPr/>
                  <p:nvPr/>
                </p:nvSpPr>
                <p:spPr>
                  <a:xfrm>
                    <a:off x="4380758" y="5340342"/>
                    <a:ext cx="217929" cy="232475"/>
                  </a:xfrm>
                  <a:custGeom>
                    <a:avLst/>
                    <a:gdLst>
                      <a:gd name="connsiteX0" fmla="*/ 216642 w 217929"/>
                      <a:gd name="connsiteY0" fmla="*/ 8 h 232475"/>
                      <a:gd name="connsiteX1" fmla="*/ 137267 w 217929"/>
                      <a:gd name="connsiteY1" fmla="*/ 123833 h 232475"/>
                      <a:gd name="connsiteX2" fmla="*/ 83292 w 217929"/>
                      <a:gd name="connsiteY2" fmla="*/ 187333 h 232475"/>
                      <a:gd name="connsiteX3" fmla="*/ 76942 w 217929"/>
                      <a:gd name="connsiteY3" fmla="*/ 231783 h 232475"/>
                      <a:gd name="connsiteX4" fmla="*/ 108692 w 217929"/>
                      <a:gd name="connsiteY4" fmla="*/ 152408 h 232475"/>
                      <a:gd name="connsiteX5" fmla="*/ 742 w 217929"/>
                      <a:gd name="connsiteY5" fmla="*/ 165108 h 232475"/>
                      <a:gd name="connsiteX6" fmla="*/ 172192 w 217929"/>
                      <a:gd name="connsiteY6" fmla="*/ 117483 h 232475"/>
                      <a:gd name="connsiteX7" fmla="*/ 216642 w 217929"/>
                      <a:gd name="connsiteY7" fmla="*/ 8 h 2324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17929" h="232475">
                        <a:moveTo>
                          <a:pt x="216642" y="8"/>
                        </a:moveTo>
                        <a:cubicBezTo>
                          <a:pt x="210821" y="1066"/>
                          <a:pt x="159492" y="92612"/>
                          <a:pt x="137267" y="123833"/>
                        </a:cubicBezTo>
                        <a:cubicBezTo>
                          <a:pt x="115042" y="155054"/>
                          <a:pt x="93346" y="169341"/>
                          <a:pt x="83292" y="187333"/>
                        </a:cubicBezTo>
                        <a:cubicBezTo>
                          <a:pt x="73238" y="205325"/>
                          <a:pt x="72709" y="237604"/>
                          <a:pt x="76942" y="231783"/>
                        </a:cubicBezTo>
                        <a:cubicBezTo>
                          <a:pt x="81175" y="225962"/>
                          <a:pt x="121392" y="163520"/>
                          <a:pt x="108692" y="152408"/>
                        </a:cubicBezTo>
                        <a:cubicBezTo>
                          <a:pt x="95992" y="141296"/>
                          <a:pt x="-9841" y="170929"/>
                          <a:pt x="742" y="165108"/>
                        </a:cubicBezTo>
                        <a:cubicBezTo>
                          <a:pt x="11325" y="159287"/>
                          <a:pt x="135680" y="142883"/>
                          <a:pt x="172192" y="117483"/>
                        </a:cubicBezTo>
                        <a:cubicBezTo>
                          <a:pt x="208704" y="92083"/>
                          <a:pt x="222463" y="-1050"/>
                          <a:pt x="216642" y="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314" name="フリーフォーム 313">
                    <a:extLst>
                      <a:ext uri="{FF2B5EF4-FFF2-40B4-BE49-F238E27FC236}">
                        <a16:creationId xmlns:a16="http://schemas.microsoft.com/office/drawing/2014/main" id="{56049FF7-1A17-B7AA-BAEC-D12BD4EBC93B}"/>
                      </a:ext>
                    </a:extLst>
                  </p:cNvPr>
                  <p:cNvSpPr/>
                  <p:nvPr/>
                </p:nvSpPr>
                <p:spPr>
                  <a:xfrm>
                    <a:off x="4400550" y="5332151"/>
                    <a:ext cx="206587" cy="125733"/>
                  </a:xfrm>
                  <a:custGeom>
                    <a:avLst/>
                    <a:gdLst>
                      <a:gd name="connsiteX0" fmla="*/ 0 w 206587"/>
                      <a:gd name="connsiteY0" fmla="*/ 125674 h 125733"/>
                      <a:gd name="connsiteX1" fmla="*/ 127000 w 206587"/>
                      <a:gd name="connsiteY1" fmla="*/ 17724 h 125733"/>
                      <a:gd name="connsiteX2" fmla="*/ 187325 w 206587"/>
                      <a:gd name="connsiteY2" fmla="*/ 8199 h 125733"/>
                      <a:gd name="connsiteX3" fmla="*/ 206375 w 206587"/>
                      <a:gd name="connsiteY3" fmla="*/ 17724 h 125733"/>
                      <a:gd name="connsiteX4" fmla="*/ 177800 w 206587"/>
                      <a:gd name="connsiteY4" fmla="*/ 1849 h 125733"/>
                      <a:gd name="connsiteX5" fmla="*/ 114300 w 206587"/>
                      <a:gd name="connsiteY5" fmla="*/ 68524 h 125733"/>
                      <a:gd name="connsiteX6" fmla="*/ 127000 w 206587"/>
                      <a:gd name="connsiteY6" fmla="*/ 33599 h 125733"/>
                      <a:gd name="connsiteX7" fmla="*/ 0 w 206587"/>
                      <a:gd name="connsiteY7" fmla="*/ 125674 h 1257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06587" h="125733">
                        <a:moveTo>
                          <a:pt x="0" y="125674"/>
                        </a:moveTo>
                        <a:cubicBezTo>
                          <a:pt x="0" y="123028"/>
                          <a:pt x="95779" y="37303"/>
                          <a:pt x="127000" y="17724"/>
                        </a:cubicBezTo>
                        <a:cubicBezTo>
                          <a:pt x="158221" y="-1855"/>
                          <a:pt x="174096" y="8199"/>
                          <a:pt x="187325" y="8199"/>
                        </a:cubicBezTo>
                        <a:cubicBezTo>
                          <a:pt x="200554" y="8199"/>
                          <a:pt x="207963" y="18782"/>
                          <a:pt x="206375" y="17724"/>
                        </a:cubicBezTo>
                        <a:cubicBezTo>
                          <a:pt x="204787" y="16666"/>
                          <a:pt x="193146" y="-6618"/>
                          <a:pt x="177800" y="1849"/>
                        </a:cubicBezTo>
                        <a:cubicBezTo>
                          <a:pt x="162454" y="10316"/>
                          <a:pt x="122767" y="63232"/>
                          <a:pt x="114300" y="68524"/>
                        </a:cubicBezTo>
                        <a:cubicBezTo>
                          <a:pt x="105833" y="73816"/>
                          <a:pt x="146050" y="24603"/>
                          <a:pt x="127000" y="33599"/>
                        </a:cubicBezTo>
                        <a:cubicBezTo>
                          <a:pt x="107950" y="42595"/>
                          <a:pt x="0" y="128320"/>
                          <a:pt x="0" y="12567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315" name="フリーフォーム 314">
                    <a:extLst>
                      <a:ext uri="{FF2B5EF4-FFF2-40B4-BE49-F238E27FC236}">
                        <a16:creationId xmlns:a16="http://schemas.microsoft.com/office/drawing/2014/main" id="{1AF8EC81-8333-9108-0642-092152BFFF51}"/>
                      </a:ext>
                    </a:extLst>
                  </p:cNvPr>
                  <p:cNvSpPr/>
                  <p:nvPr/>
                </p:nvSpPr>
                <p:spPr>
                  <a:xfrm>
                    <a:off x="4681015" y="5544967"/>
                    <a:ext cx="126357" cy="180523"/>
                  </a:xfrm>
                  <a:custGeom>
                    <a:avLst/>
                    <a:gdLst>
                      <a:gd name="connsiteX0" fmla="*/ 122760 w 126357"/>
                      <a:gd name="connsiteY0" fmla="*/ 1758 h 180523"/>
                      <a:gd name="connsiteX1" fmla="*/ 100535 w 126357"/>
                      <a:gd name="connsiteY1" fmla="*/ 49383 h 180523"/>
                      <a:gd name="connsiteX2" fmla="*/ 2110 w 126357"/>
                      <a:gd name="connsiteY2" fmla="*/ 179558 h 180523"/>
                      <a:gd name="connsiteX3" fmla="*/ 40210 w 126357"/>
                      <a:gd name="connsiteY3" fmla="*/ 103358 h 180523"/>
                      <a:gd name="connsiteX4" fmla="*/ 122760 w 126357"/>
                      <a:gd name="connsiteY4" fmla="*/ 1758 h 1805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6357" h="180523">
                        <a:moveTo>
                          <a:pt x="122760" y="1758"/>
                        </a:moveTo>
                        <a:cubicBezTo>
                          <a:pt x="132814" y="-7238"/>
                          <a:pt x="120643" y="19750"/>
                          <a:pt x="100535" y="49383"/>
                        </a:cubicBezTo>
                        <a:cubicBezTo>
                          <a:pt x="80427" y="79016"/>
                          <a:pt x="12164" y="170562"/>
                          <a:pt x="2110" y="179558"/>
                        </a:cubicBezTo>
                        <a:cubicBezTo>
                          <a:pt x="-7944" y="188554"/>
                          <a:pt x="20102" y="132462"/>
                          <a:pt x="40210" y="103358"/>
                        </a:cubicBezTo>
                        <a:cubicBezTo>
                          <a:pt x="60318" y="74254"/>
                          <a:pt x="112706" y="10754"/>
                          <a:pt x="122760" y="175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316" name="フリーフォーム 315">
                    <a:extLst>
                      <a:ext uri="{FF2B5EF4-FFF2-40B4-BE49-F238E27FC236}">
                        <a16:creationId xmlns:a16="http://schemas.microsoft.com/office/drawing/2014/main" id="{0C9CB506-53EF-E589-4606-00BF454BFB66}"/>
                      </a:ext>
                    </a:extLst>
                  </p:cNvPr>
                  <p:cNvSpPr/>
                  <p:nvPr/>
                </p:nvSpPr>
                <p:spPr>
                  <a:xfrm>
                    <a:off x="4700941" y="5546511"/>
                    <a:ext cx="196254" cy="207977"/>
                  </a:xfrm>
                  <a:custGeom>
                    <a:avLst/>
                    <a:gdLst>
                      <a:gd name="connsiteX0" fmla="*/ 13934 w 196254"/>
                      <a:gd name="connsiteY0" fmla="*/ 16089 h 207977"/>
                      <a:gd name="connsiteX1" fmla="*/ 150459 w 196254"/>
                      <a:gd name="connsiteY1" fmla="*/ 214 h 207977"/>
                      <a:gd name="connsiteX2" fmla="*/ 153634 w 196254"/>
                      <a:gd name="connsiteY2" fmla="*/ 25614 h 207977"/>
                      <a:gd name="connsiteX3" fmla="*/ 102834 w 196254"/>
                      <a:gd name="connsiteY3" fmla="*/ 111339 h 207977"/>
                      <a:gd name="connsiteX4" fmla="*/ 1234 w 196254"/>
                      <a:gd name="connsiteY4" fmla="*/ 206589 h 207977"/>
                      <a:gd name="connsiteX5" fmla="*/ 179034 w 196254"/>
                      <a:gd name="connsiteY5" fmla="*/ 35139 h 207977"/>
                      <a:gd name="connsiteX6" fmla="*/ 166334 w 196254"/>
                      <a:gd name="connsiteY6" fmla="*/ 214 h 207977"/>
                      <a:gd name="connsiteX7" fmla="*/ 13934 w 196254"/>
                      <a:gd name="connsiteY7" fmla="*/ 16089 h 2079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96254" h="207977">
                        <a:moveTo>
                          <a:pt x="13934" y="16089"/>
                        </a:moveTo>
                        <a:cubicBezTo>
                          <a:pt x="11288" y="16089"/>
                          <a:pt x="127176" y="-1374"/>
                          <a:pt x="150459" y="214"/>
                        </a:cubicBezTo>
                        <a:cubicBezTo>
                          <a:pt x="173742" y="1801"/>
                          <a:pt x="161571" y="7093"/>
                          <a:pt x="153634" y="25614"/>
                        </a:cubicBezTo>
                        <a:cubicBezTo>
                          <a:pt x="145697" y="44135"/>
                          <a:pt x="128234" y="81176"/>
                          <a:pt x="102834" y="111339"/>
                        </a:cubicBezTo>
                        <a:cubicBezTo>
                          <a:pt x="77434" y="141502"/>
                          <a:pt x="-11466" y="219289"/>
                          <a:pt x="1234" y="206589"/>
                        </a:cubicBezTo>
                        <a:cubicBezTo>
                          <a:pt x="13934" y="193889"/>
                          <a:pt x="151517" y="69535"/>
                          <a:pt x="179034" y="35139"/>
                        </a:cubicBezTo>
                        <a:cubicBezTo>
                          <a:pt x="206551" y="743"/>
                          <a:pt x="200201" y="-844"/>
                          <a:pt x="166334" y="214"/>
                        </a:cubicBezTo>
                        <a:cubicBezTo>
                          <a:pt x="132467" y="1272"/>
                          <a:pt x="16580" y="16089"/>
                          <a:pt x="13934" y="1608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317" name="フリーフォーム 316">
                    <a:extLst>
                      <a:ext uri="{FF2B5EF4-FFF2-40B4-BE49-F238E27FC236}">
                        <a16:creationId xmlns:a16="http://schemas.microsoft.com/office/drawing/2014/main" id="{099999E6-FC37-7A9A-27DA-965350C1CC9B}"/>
                      </a:ext>
                    </a:extLst>
                  </p:cNvPr>
                  <p:cNvSpPr/>
                  <p:nvPr/>
                </p:nvSpPr>
                <p:spPr>
                  <a:xfrm>
                    <a:off x="4892449" y="5697190"/>
                    <a:ext cx="215618" cy="192435"/>
                  </a:xfrm>
                  <a:custGeom>
                    <a:avLst/>
                    <a:gdLst>
                      <a:gd name="connsiteX0" fmla="*/ 226 w 215618"/>
                      <a:gd name="connsiteY0" fmla="*/ 141635 h 192435"/>
                      <a:gd name="connsiteX1" fmla="*/ 114526 w 215618"/>
                      <a:gd name="connsiteY1" fmla="*/ 192435 h 192435"/>
                      <a:gd name="connsiteX2" fmla="*/ 184376 w 215618"/>
                      <a:gd name="connsiteY2" fmla="*/ 141635 h 192435"/>
                      <a:gd name="connsiteX3" fmla="*/ 212951 w 215618"/>
                      <a:gd name="connsiteY3" fmla="*/ 43210 h 192435"/>
                      <a:gd name="connsiteX4" fmla="*/ 203426 w 215618"/>
                      <a:gd name="connsiteY4" fmla="*/ 1935 h 192435"/>
                      <a:gd name="connsiteX5" fmla="*/ 212951 w 215618"/>
                      <a:gd name="connsiteY5" fmla="*/ 100360 h 192435"/>
                      <a:gd name="connsiteX6" fmla="*/ 146276 w 215618"/>
                      <a:gd name="connsiteY6" fmla="*/ 170210 h 192435"/>
                      <a:gd name="connsiteX7" fmla="*/ 226 w 215618"/>
                      <a:gd name="connsiteY7" fmla="*/ 141635 h 1924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15618" h="192435">
                        <a:moveTo>
                          <a:pt x="226" y="141635"/>
                        </a:moveTo>
                        <a:cubicBezTo>
                          <a:pt x="-5066" y="145339"/>
                          <a:pt x="83834" y="192435"/>
                          <a:pt x="114526" y="192435"/>
                        </a:cubicBezTo>
                        <a:cubicBezTo>
                          <a:pt x="145218" y="192435"/>
                          <a:pt x="167972" y="166506"/>
                          <a:pt x="184376" y="141635"/>
                        </a:cubicBezTo>
                        <a:cubicBezTo>
                          <a:pt x="200780" y="116764"/>
                          <a:pt x="209776" y="66493"/>
                          <a:pt x="212951" y="43210"/>
                        </a:cubicBezTo>
                        <a:cubicBezTo>
                          <a:pt x="216126" y="19927"/>
                          <a:pt x="203426" y="-7590"/>
                          <a:pt x="203426" y="1935"/>
                        </a:cubicBezTo>
                        <a:cubicBezTo>
                          <a:pt x="203426" y="11460"/>
                          <a:pt x="222476" y="72314"/>
                          <a:pt x="212951" y="100360"/>
                        </a:cubicBezTo>
                        <a:cubicBezTo>
                          <a:pt x="203426" y="128406"/>
                          <a:pt x="185434" y="159098"/>
                          <a:pt x="146276" y="170210"/>
                        </a:cubicBezTo>
                        <a:cubicBezTo>
                          <a:pt x="107118" y="181323"/>
                          <a:pt x="5518" y="137931"/>
                          <a:pt x="226" y="14163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318" name="フリーフォーム 317">
                    <a:extLst>
                      <a:ext uri="{FF2B5EF4-FFF2-40B4-BE49-F238E27FC236}">
                        <a16:creationId xmlns:a16="http://schemas.microsoft.com/office/drawing/2014/main" id="{4872B64E-6411-0CC2-891F-40A8CC7BF451}"/>
                      </a:ext>
                    </a:extLst>
                  </p:cNvPr>
                  <p:cNvSpPr/>
                  <p:nvPr/>
                </p:nvSpPr>
                <p:spPr>
                  <a:xfrm>
                    <a:off x="4924284" y="5698618"/>
                    <a:ext cx="174766" cy="127531"/>
                  </a:xfrm>
                  <a:custGeom>
                    <a:avLst/>
                    <a:gdLst>
                      <a:gd name="connsiteX0" fmla="*/ 174766 w 174766"/>
                      <a:gd name="connsiteY0" fmla="*/ 507 h 127531"/>
                      <a:gd name="connsiteX1" fmla="*/ 120791 w 174766"/>
                      <a:gd name="connsiteY1" fmla="*/ 13207 h 127531"/>
                      <a:gd name="connsiteX2" fmla="*/ 108091 w 174766"/>
                      <a:gd name="connsiteY2" fmla="*/ 76707 h 127531"/>
                      <a:gd name="connsiteX3" fmla="*/ 141 w 174766"/>
                      <a:gd name="connsiteY3" fmla="*/ 127507 h 127531"/>
                      <a:gd name="connsiteX4" fmla="*/ 133491 w 174766"/>
                      <a:gd name="connsiteY4" fmla="*/ 70357 h 127531"/>
                      <a:gd name="connsiteX5" fmla="*/ 120791 w 174766"/>
                      <a:gd name="connsiteY5" fmla="*/ 22732 h 127531"/>
                      <a:gd name="connsiteX6" fmla="*/ 174766 w 174766"/>
                      <a:gd name="connsiteY6" fmla="*/ 507 h 1275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74766" h="127531">
                        <a:moveTo>
                          <a:pt x="174766" y="507"/>
                        </a:moveTo>
                        <a:cubicBezTo>
                          <a:pt x="174766" y="-1080"/>
                          <a:pt x="131903" y="507"/>
                          <a:pt x="120791" y="13207"/>
                        </a:cubicBezTo>
                        <a:cubicBezTo>
                          <a:pt x="109679" y="25907"/>
                          <a:pt x="128199" y="57657"/>
                          <a:pt x="108091" y="76707"/>
                        </a:cubicBezTo>
                        <a:cubicBezTo>
                          <a:pt x="87983" y="95757"/>
                          <a:pt x="-4092" y="128565"/>
                          <a:pt x="141" y="127507"/>
                        </a:cubicBezTo>
                        <a:cubicBezTo>
                          <a:pt x="4374" y="126449"/>
                          <a:pt x="113383" y="87819"/>
                          <a:pt x="133491" y="70357"/>
                        </a:cubicBezTo>
                        <a:cubicBezTo>
                          <a:pt x="153599" y="52895"/>
                          <a:pt x="114970" y="33844"/>
                          <a:pt x="120791" y="22732"/>
                        </a:cubicBezTo>
                        <a:cubicBezTo>
                          <a:pt x="126612" y="11620"/>
                          <a:pt x="174766" y="2094"/>
                          <a:pt x="174766" y="50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319" name="フリーフォーム 318">
                    <a:extLst>
                      <a:ext uri="{FF2B5EF4-FFF2-40B4-BE49-F238E27FC236}">
                        <a16:creationId xmlns:a16="http://schemas.microsoft.com/office/drawing/2014/main" id="{24B37A3D-02A9-EE53-029B-A27BB5D7CDDA}"/>
                      </a:ext>
                    </a:extLst>
                  </p:cNvPr>
                  <p:cNvSpPr/>
                  <p:nvPr/>
                </p:nvSpPr>
                <p:spPr>
                  <a:xfrm>
                    <a:off x="5178372" y="5875701"/>
                    <a:ext cx="174712" cy="198773"/>
                  </a:xfrm>
                  <a:custGeom>
                    <a:avLst/>
                    <a:gdLst>
                      <a:gd name="connsiteX0" fmla="*/ 133403 w 174712"/>
                      <a:gd name="connsiteY0" fmla="*/ 1224 h 198773"/>
                      <a:gd name="connsiteX1" fmla="*/ 108003 w 174712"/>
                      <a:gd name="connsiteY1" fmla="*/ 74249 h 198773"/>
                      <a:gd name="connsiteX2" fmla="*/ 50853 w 174712"/>
                      <a:gd name="connsiteY2" fmla="*/ 137749 h 198773"/>
                      <a:gd name="connsiteX3" fmla="*/ 53 w 174712"/>
                      <a:gd name="connsiteY3" fmla="*/ 185374 h 198773"/>
                      <a:gd name="connsiteX4" fmla="*/ 60378 w 174712"/>
                      <a:gd name="connsiteY4" fmla="*/ 156799 h 198773"/>
                      <a:gd name="connsiteX5" fmla="*/ 108003 w 174712"/>
                      <a:gd name="connsiteY5" fmla="*/ 198074 h 198773"/>
                      <a:gd name="connsiteX6" fmla="*/ 161978 w 174712"/>
                      <a:gd name="connsiteY6" fmla="*/ 115524 h 198773"/>
                      <a:gd name="connsiteX7" fmla="*/ 171503 w 174712"/>
                      <a:gd name="connsiteY7" fmla="*/ 77424 h 198773"/>
                      <a:gd name="connsiteX8" fmla="*/ 117528 w 174712"/>
                      <a:gd name="connsiteY8" fmla="*/ 175849 h 198773"/>
                      <a:gd name="connsiteX9" fmla="*/ 85778 w 174712"/>
                      <a:gd name="connsiteY9" fmla="*/ 137749 h 198773"/>
                      <a:gd name="connsiteX10" fmla="*/ 133403 w 174712"/>
                      <a:gd name="connsiteY10" fmla="*/ 1224 h 1987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74712" h="198773">
                        <a:moveTo>
                          <a:pt x="133403" y="1224"/>
                        </a:moveTo>
                        <a:cubicBezTo>
                          <a:pt x="137107" y="-9359"/>
                          <a:pt x="121761" y="51495"/>
                          <a:pt x="108003" y="74249"/>
                        </a:cubicBezTo>
                        <a:cubicBezTo>
                          <a:pt x="94245" y="97003"/>
                          <a:pt x="68845" y="119228"/>
                          <a:pt x="50853" y="137749"/>
                        </a:cubicBezTo>
                        <a:cubicBezTo>
                          <a:pt x="32861" y="156270"/>
                          <a:pt x="-1534" y="182199"/>
                          <a:pt x="53" y="185374"/>
                        </a:cubicBezTo>
                        <a:cubicBezTo>
                          <a:pt x="1640" y="188549"/>
                          <a:pt x="42386" y="154682"/>
                          <a:pt x="60378" y="156799"/>
                        </a:cubicBezTo>
                        <a:cubicBezTo>
                          <a:pt x="78370" y="158916"/>
                          <a:pt x="91070" y="204953"/>
                          <a:pt x="108003" y="198074"/>
                        </a:cubicBezTo>
                        <a:cubicBezTo>
                          <a:pt x="124936" y="191195"/>
                          <a:pt x="151395" y="135632"/>
                          <a:pt x="161978" y="115524"/>
                        </a:cubicBezTo>
                        <a:cubicBezTo>
                          <a:pt x="172561" y="95416"/>
                          <a:pt x="178911" y="67370"/>
                          <a:pt x="171503" y="77424"/>
                        </a:cubicBezTo>
                        <a:cubicBezTo>
                          <a:pt x="164095" y="87478"/>
                          <a:pt x="131815" y="165795"/>
                          <a:pt x="117528" y="175849"/>
                        </a:cubicBezTo>
                        <a:cubicBezTo>
                          <a:pt x="103241" y="185903"/>
                          <a:pt x="83132" y="164207"/>
                          <a:pt x="85778" y="137749"/>
                        </a:cubicBezTo>
                        <a:cubicBezTo>
                          <a:pt x="88424" y="111291"/>
                          <a:pt x="129699" y="11807"/>
                          <a:pt x="133403" y="122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320" name="フリーフォーム 319">
                    <a:extLst>
                      <a:ext uri="{FF2B5EF4-FFF2-40B4-BE49-F238E27FC236}">
                        <a16:creationId xmlns:a16="http://schemas.microsoft.com/office/drawing/2014/main" id="{023A5EAD-AE37-FE61-4EA6-2824DDE5616D}"/>
                      </a:ext>
                    </a:extLst>
                  </p:cNvPr>
                  <p:cNvSpPr/>
                  <p:nvPr/>
                </p:nvSpPr>
                <p:spPr>
                  <a:xfrm>
                    <a:off x="5257656" y="5872488"/>
                    <a:ext cx="104723" cy="71175"/>
                  </a:xfrm>
                  <a:custGeom>
                    <a:avLst/>
                    <a:gdLst>
                      <a:gd name="connsiteX0" fmla="*/ 144 w 104723"/>
                      <a:gd name="connsiteY0" fmla="*/ 23487 h 71175"/>
                      <a:gd name="connsiteX1" fmla="*/ 79519 w 104723"/>
                      <a:gd name="connsiteY1" fmla="*/ 13962 h 71175"/>
                      <a:gd name="connsiteX2" fmla="*/ 85869 w 104723"/>
                      <a:gd name="connsiteY2" fmla="*/ 71112 h 71175"/>
                      <a:gd name="connsiteX3" fmla="*/ 101744 w 104723"/>
                      <a:gd name="connsiteY3" fmla="*/ 1262 h 71175"/>
                      <a:gd name="connsiteX4" fmla="*/ 144 w 104723"/>
                      <a:gd name="connsiteY4" fmla="*/ 23487 h 711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4723" h="71175">
                        <a:moveTo>
                          <a:pt x="144" y="23487"/>
                        </a:moveTo>
                        <a:cubicBezTo>
                          <a:pt x="-3560" y="25604"/>
                          <a:pt x="65232" y="6025"/>
                          <a:pt x="79519" y="13962"/>
                        </a:cubicBezTo>
                        <a:cubicBezTo>
                          <a:pt x="93806" y="21899"/>
                          <a:pt x="82165" y="73229"/>
                          <a:pt x="85869" y="71112"/>
                        </a:cubicBezTo>
                        <a:cubicBezTo>
                          <a:pt x="89573" y="68995"/>
                          <a:pt x="112857" y="8670"/>
                          <a:pt x="101744" y="1262"/>
                        </a:cubicBezTo>
                        <a:cubicBezTo>
                          <a:pt x="90632" y="-6146"/>
                          <a:pt x="3848" y="21370"/>
                          <a:pt x="144" y="2348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321" name="フリーフォーム 320">
                    <a:extLst>
                      <a:ext uri="{FF2B5EF4-FFF2-40B4-BE49-F238E27FC236}">
                        <a16:creationId xmlns:a16="http://schemas.microsoft.com/office/drawing/2014/main" id="{E6DD6FB7-D7C0-51DE-BEAC-59E7C1B4D48A}"/>
                      </a:ext>
                    </a:extLst>
                  </p:cNvPr>
                  <p:cNvSpPr/>
                  <p:nvPr/>
                </p:nvSpPr>
                <p:spPr>
                  <a:xfrm>
                    <a:off x="5467283" y="6042848"/>
                    <a:ext cx="160723" cy="216242"/>
                  </a:xfrm>
                  <a:custGeom>
                    <a:avLst/>
                    <a:gdLst>
                      <a:gd name="connsiteX0" fmla="*/ 67 w 160723"/>
                      <a:gd name="connsiteY0" fmla="*/ 176977 h 216242"/>
                      <a:gd name="connsiteX1" fmla="*/ 98492 w 160723"/>
                      <a:gd name="connsiteY1" fmla="*/ 215077 h 216242"/>
                      <a:gd name="connsiteX2" fmla="*/ 152467 w 160723"/>
                      <a:gd name="connsiteY2" fmla="*/ 126177 h 216242"/>
                      <a:gd name="connsiteX3" fmla="*/ 155642 w 160723"/>
                      <a:gd name="connsiteY3" fmla="*/ 8702 h 216242"/>
                      <a:gd name="connsiteX4" fmla="*/ 104842 w 160723"/>
                      <a:gd name="connsiteY4" fmla="*/ 11877 h 216242"/>
                      <a:gd name="connsiteX5" fmla="*/ 146117 w 160723"/>
                      <a:gd name="connsiteY5" fmla="*/ 37277 h 216242"/>
                      <a:gd name="connsiteX6" fmla="*/ 155642 w 160723"/>
                      <a:gd name="connsiteY6" fmla="*/ 100777 h 216242"/>
                      <a:gd name="connsiteX7" fmla="*/ 114367 w 160723"/>
                      <a:gd name="connsiteY7" fmla="*/ 176977 h 216242"/>
                      <a:gd name="connsiteX8" fmla="*/ 67 w 160723"/>
                      <a:gd name="connsiteY8" fmla="*/ 176977 h 2162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60723" h="216242">
                        <a:moveTo>
                          <a:pt x="67" y="176977"/>
                        </a:moveTo>
                        <a:cubicBezTo>
                          <a:pt x="-2579" y="183327"/>
                          <a:pt x="73092" y="223544"/>
                          <a:pt x="98492" y="215077"/>
                        </a:cubicBezTo>
                        <a:cubicBezTo>
                          <a:pt x="123892" y="206610"/>
                          <a:pt x="142942" y="160573"/>
                          <a:pt x="152467" y="126177"/>
                        </a:cubicBezTo>
                        <a:cubicBezTo>
                          <a:pt x="161992" y="91781"/>
                          <a:pt x="163579" y="27752"/>
                          <a:pt x="155642" y="8702"/>
                        </a:cubicBezTo>
                        <a:cubicBezTo>
                          <a:pt x="147705" y="-10348"/>
                          <a:pt x="106429" y="7115"/>
                          <a:pt x="104842" y="11877"/>
                        </a:cubicBezTo>
                        <a:cubicBezTo>
                          <a:pt x="103255" y="16639"/>
                          <a:pt x="137650" y="22460"/>
                          <a:pt x="146117" y="37277"/>
                        </a:cubicBezTo>
                        <a:cubicBezTo>
                          <a:pt x="154584" y="52094"/>
                          <a:pt x="160934" y="77494"/>
                          <a:pt x="155642" y="100777"/>
                        </a:cubicBezTo>
                        <a:cubicBezTo>
                          <a:pt x="150350" y="124060"/>
                          <a:pt x="136063" y="163219"/>
                          <a:pt x="114367" y="176977"/>
                        </a:cubicBezTo>
                        <a:cubicBezTo>
                          <a:pt x="92671" y="190735"/>
                          <a:pt x="2713" y="170627"/>
                          <a:pt x="67" y="17697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322" name="フリーフォーム 321">
                    <a:extLst>
                      <a:ext uri="{FF2B5EF4-FFF2-40B4-BE49-F238E27FC236}">
                        <a16:creationId xmlns:a16="http://schemas.microsoft.com/office/drawing/2014/main" id="{116FFD9A-6AC0-83ED-BF10-7A5B7022F757}"/>
                      </a:ext>
                    </a:extLst>
                  </p:cNvPr>
                  <p:cNvSpPr/>
                  <p:nvPr/>
                </p:nvSpPr>
                <p:spPr>
                  <a:xfrm>
                    <a:off x="5486015" y="6038840"/>
                    <a:ext cx="116008" cy="152440"/>
                  </a:xfrm>
                  <a:custGeom>
                    <a:avLst/>
                    <a:gdLst>
                      <a:gd name="connsiteX0" fmla="*/ 51185 w 116008"/>
                      <a:gd name="connsiteY0" fmla="*/ 10 h 152440"/>
                      <a:gd name="connsiteX1" fmla="*/ 76585 w 116008"/>
                      <a:gd name="connsiteY1" fmla="*/ 101610 h 152440"/>
                      <a:gd name="connsiteX2" fmla="*/ 385 w 116008"/>
                      <a:gd name="connsiteY2" fmla="*/ 152410 h 152440"/>
                      <a:gd name="connsiteX3" fmla="*/ 114685 w 116008"/>
                      <a:gd name="connsiteY3" fmla="*/ 95260 h 152440"/>
                      <a:gd name="connsiteX4" fmla="*/ 51185 w 116008"/>
                      <a:gd name="connsiteY4" fmla="*/ 10 h 1524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6008" h="152440">
                        <a:moveTo>
                          <a:pt x="51185" y="10"/>
                        </a:moveTo>
                        <a:cubicBezTo>
                          <a:pt x="44835" y="1068"/>
                          <a:pt x="85052" y="76210"/>
                          <a:pt x="76585" y="101610"/>
                        </a:cubicBezTo>
                        <a:cubicBezTo>
                          <a:pt x="68118" y="127010"/>
                          <a:pt x="-5965" y="153468"/>
                          <a:pt x="385" y="152410"/>
                        </a:cubicBezTo>
                        <a:cubicBezTo>
                          <a:pt x="6735" y="151352"/>
                          <a:pt x="103043" y="114839"/>
                          <a:pt x="114685" y="95260"/>
                        </a:cubicBezTo>
                        <a:cubicBezTo>
                          <a:pt x="126327" y="75681"/>
                          <a:pt x="57535" y="-1048"/>
                          <a:pt x="51185" y="1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323" name="フリーフォーム 322">
                    <a:extLst>
                      <a:ext uri="{FF2B5EF4-FFF2-40B4-BE49-F238E27FC236}">
                        <a16:creationId xmlns:a16="http://schemas.microsoft.com/office/drawing/2014/main" id="{7CEB33F2-2128-8C65-1A28-424FB92102DB}"/>
                      </a:ext>
                    </a:extLst>
                  </p:cNvPr>
                  <p:cNvSpPr/>
                  <p:nvPr/>
                </p:nvSpPr>
                <p:spPr>
                  <a:xfrm>
                    <a:off x="4940087" y="6705575"/>
                    <a:ext cx="778323" cy="273844"/>
                  </a:xfrm>
                  <a:custGeom>
                    <a:avLst/>
                    <a:gdLst>
                      <a:gd name="connsiteX0" fmla="*/ 47838 w 778323"/>
                      <a:gd name="connsiteY0" fmla="*/ 25 h 273844"/>
                      <a:gd name="connsiteX1" fmla="*/ 22438 w 778323"/>
                      <a:gd name="connsiteY1" fmla="*/ 181000 h 273844"/>
                      <a:gd name="connsiteX2" fmla="*/ 143088 w 778323"/>
                      <a:gd name="connsiteY2" fmla="*/ 238150 h 273844"/>
                      <a:gd name="connsiteX3" fmla="*/ 41488 w 778323"/>
                      <a:gd name="connsiteY3" fmla="*/ 238150 h 273844"/>
                      <a:gd name="connsiteX4" fmla="*/ 555838 w 778323"/>
                      <a:gd name="connsiteY4" fmla="*/ 260375 h 273844"/>
                      <a:gd name="connsiteX5" fmla="*/ 498688 w 778323"/>
                      <a:gd name="connsiteY5" fmla="*/ 269900 h 273844"/>
                      <a:gd name="connsiteX6" fmla="*/ 778088 w 778323"/>
                      <a:gd name="connsiteY6" fmla="*/ 193700 h 273844"/>
                      <a:gd name="connsiteX7" fmla="*/ 444713 w 778323"/>
                      <a:gd name="connsiteY7" fmla="*/ 257200 h 273844"/>
                      <a:gd name="connsiteX8" fmla="*/ 73238 w 778323"/>
                      <a:gd name="connsiteY8" fmla="*/ 247675 h 273844"/>
                      <a:gd name="connsiteX9" fmla="*/ 213 w 778323"/>
                      <a:gd name="connsiteY9" fmla="*/ 168300 h 273844"/>
                      <a:gd name="connsiteX10" fmla="*/ 47838 w 778323"/>
                      <a:gd name="connsiteY10" fmla="*/ 25 h 2738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778323" h="273844">
                        <a:moveTo>
                          <a:pt x="47838" y="25"/>
                        </a:moveTo>
                        <a:cubicBezTo>
                          <a:pt x="51542" y="2142"/>
                          <a:pt x="6563" y="141313"/>
                          <a:pt x="22438" y="181000"/>
                        </a:cubicBezTo>
                        <a:cubicBezTo>
                          <a:pt x="38313" y="220687"/>
                          <a:pt x="139913" y="228625"/>
                          <a:pt x="143088" y="238150"/>
                        </a:cubicBezTo>
                        <a:cubicBezTo>
                          <a:pt x="146263" y="247675"/>
                          <a:pt x="-27304" y="234446"/>
                          <a:pt x="41488" y="238150"/>
                        </a:cubicBezTo>
                        <a:cubicBezTo>
                          <a:pt x="110280" y="241854"/>
                          <a:pt x="479638" y="255083"/>
                          <a:pt x="555838" y="260375"/>
                        </a:cubicBezTo>
                        <a:cubicBezTo>
                          <a:pt x="632038" y="265667"/>
                          <a:pt x="461646" y="281012"/>
                          <a:pt x="498688" y="269900"/>
                        </a:cubicBezTo>
                        <a:cubicBezTo>
                          <a:pt x="535730" y="258788"/>
                          <a:pt x="787084" y="195817"/>
                          <a:pt x="778088" y="193700"/>
                        </a:cubicBezTo>
                        <a:cubicBezTo>
                          <a:pt x="769092" y="191583"/>
                          <a:pt x="562188" y="248204"/>
                          <a:pt x="444713" y="257200"/>
                        </a:cubicBezTo>
                        <a:cubicBezTo>
                          <a:pt x="327238" y="266196"/>
                          <a:pt x="147321" y="262492"/>
                          <a:pt x="73238" y="247675"/>
                        </a:cubicBezTo>
                        <a:cubicBezTo>
                          <a:pt x="-845" y="232858"/>
                          <a:pt x="-845" y="209046"/>
                          <a:pt x="213" y="168300"/>
                        </a:cubicBezTo>
                        <a:cubicBezTo>
                          <a:pt x="1271" y="127554"/>
                          <a:pt x="44134" y="-2092"/>
                          <a:pt x="47838" y="2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324" name="フリーフォーム 323">
                    <a:extLst>
                      <a:ext uri="{FF2B5EF4-FFF2-40B4-BE49-F238E27FC236}">
                        <a16:creationId xmlns:a16="http://schemas.microsoft.com/office/drawing/2014/main" id="{DD3027C0-B1EA-ED1D-3B47-6078D24E4534}"/>
                      </a:ext>
                    </a:extLst>
                  </p:cNvPr>
                  <p:cNvSpPr/>
                  <p:nvPr/>
                </p:nvSpPr>
                <p:spPr>
                  <a:xfrm>
                    <a:off x="3317345" y="6556744"/>
                    <a:ext cx="1670049" cy="301331"/>
                  </a:xfrm>
                  <a:custGeom>
                    <a:avLst/>
                    <a:gdLst>
                      <a:gd name="connsiteX0" fmla="*/ 530 w 1670049"/>
                      <a:gd name="connsiteY0" fmla="*/ 301256 h 301331"/>
                      <a:gd name="connsiteX1" fmla="*/ 464080 w 1670049"/>
                      <a:gd name="connsiteY1" fmla="*/ 50431 h 301331"/>
                      <a:gd name="connsiteX2" fmla="*/ 1664230 w 1670049"/>
                      <a:gd name="connsiteY2" fmla="*/ 91706 h 301331"/>
                      <a:gd name="connsiteX3" fmla="*/ 905405 w 1670049"/>
                      <a:gd name="connsiteY3" fmla="*/ 25031 h 301331"/>
                      <a:gd name="connsiteX4" fmla="*/ 537105 w 1670049"/>
                      <a:gd name="connsiteY4" fmla="*/ 21856 h 301331"/>
                      <a:gd name="connsiteX5" fmla="*/ 530 w 1670049"/>
                      <a:gd name="connsiteY5" fmla="*/ 301256 h 3013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670049" h="301331">
                        <a:moveTo>
                          <a:pt x="530" y="301256"/>
                        </a:moveTo>
                        <a:cubicBezTo>
                          <a:pt x="-11641" y="306018"/>
                          <a:pt x="186797" y="85356"/>
                          <a:pt x="464080" y="50431"/>
                        </a:cubicBezTo>
                        <a:cubicBezTo>
                          <a:pt x="741363" y="15506"/>
                          <a:pt x="1590676" y="95939"/>
                          <a:pt x="1664230" y="91706"/>
                        </a:cubicBezTo>
                        <a:cubicBezTo>
                          <a:pt x="1737784" y="87473"/>
                          <a:pt x="1093259" y="36673"/>
                          <a:pt x="905405" y="25031"/>
                        </a:cubicBezTo>
                        <a:cubicBezTo>
                          <a:pt x="717551" y="13389"/>
                          <a:pt x="691622" y="-23123"/>
                          <a:pt x="537105" y="21856"/>
                        </a:cubicBezTo>
                        <a:cubicBezTo>
                          <a:pt x="382588" y="66835"/>
                          <a:pt x="12701" y="296494"/>
                          <a:pt x="530" y="30125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325" name="フリーフォーム 324">
                    <a:extLst>
                      <a:ext uri="{FF2B5EF4-FFF2-40B4-BE49-F238E27FC236}">
                        <a16:creationId xmlns:a16="http://schemas.microsoft.com/office/drawing/2014/main" id="{CFF6894A-58BB-4371-6689-E9EE120216E4}"/>
                      </a:ext>
                    </a:extLst>
                  </p:cNvPr>
                  <p:cNvSpPr/>
                  <p:nvPr/>
                </p:nvSpPr>
                <p:spPr>
                  <a:xfrm>
                    <a:off x="3355698" y="6637343"/>
                    <a:ext cx="1742894" cy="300091"/>
                  </a:xfrm>
                  <a:custGeom>
                    <a:avLst/>
                    <a:gdLst>
                      <a:gd name="connsiteX0" fmla="*/ 277 w 1742894"/>
                      <a:gd name="connsiteY0" fmla="*/ 300032 h 300091"/>
                      <a:gd name="connsiteX1" fmla="*/ 467002 w 1742894"/>
                      <a:gd name="connsiteY1" fmla="*/ 46032 h 300091"/>
                      <a:gd name="connsiteX2" fmla="*/ 1733827 w 1742894"/>
                      <a:gd name="connsiteY2" fmla="*/ 77782 h 300091"/>
                      <a:gd name="connsiteX3" fmla="*/ 1009927 w 1742894"/>
                      <a:gd name="connsiteY3" fmla="*/ 23807 h 300091"/>
                      <a:gd name="connsiteX4" fmla="*/ 517802 w 1742894"/>
                      <a:gd name="connsiteY4" fmla="*/ 20632 h 300091"/>
                      <a:gd name="connsiteX5" fmla="*/ 277 w 1742894"/>
                      <a:gd name="connsiteY5" fmla="*/ 300032 h 3000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742894" h="300091">
                        <a:moveTo>
                          <a:pt x="277" y="300032"/>
                        </a:moveTo>
                        <a:cubicBezTo>
                          <a:pt x="-8190" y="304265"/>
                          <a:pt x="178077" y="83074"/>
                          <a:pt x="467002" y="46032"/>
                        </a:cubicBezTo>
                        <a:cubicBezTo>
                          <a:pt x="755927" y="8990"/>
                          <a:pt x="1643340" y="81486"/>
                          <a:pt x="1733827" y="77782"/>
                        </a:cubicBezTo>
                        <a:cubicBezTo>
                          <a:pt x="1824314" y="74078"/>
                          <a:pt x="1212598" y="33332"/>
                          <a:pt x="1009927" y="23807"/>
                        </a:cubicBezTo>
                        <a:cubicBezTo>
                          <a:pt x="807256" y="14282"/>
                          <a:pt x="686077" y="-22760"/>
                          <a:pt x="517802" y="20632"/>
                        </a:cubicBezTo>
                        <a:cubicBezTo>
                          <a:pt x="349527" y="64024"/>
                          <a:pt x="8744" y="295799"/>
                          <a:pt x="277" y="30003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326" name="フリーフォーム 325">
                    <a:extLst>
                      <a:ext uri="{FF2B5EF4-FFF2-40B4-BE49-F238E27FC236}">
                        <a16:creationId xmlns:a16="http://schemas.microsoft.com/office/drawing/2014/main" id="{10BECDF7-2E9A-4018-FED7-B0BB58D9FED5}"/>
                      </a:ext>
                    </a:extLst>
                  </p:cNvPr>
                  <p:cNvSpPr/>
                  <p:nvPr/>
                </p:nvSpPr>
                <p:spPr>
                  <a:xfrm>
                    <a:off x="1140630" y="5749106"/>
                    <a:ext cx="2196395" cy="1137928"/>
                  </a:xfrm>
                  <a:custGeom>
                    <a:avLst/>
                    <a:gdLst>
                      <a:gd name="connsiteX0" fmla="*/ 123020 w 2196395"/>
                      <a:gd name="connsiteY0" fmla="*/ 819 h 1137928"/>
                      <a:gd name="connsiteX1" fmla="*/ 2370 w 2196395"/>
                      <a:gd name="connsiteY1" fmla="*/ 286569 h 1137928"/>
                      <a:gd name="connsiteX2" fmla="*/ 56345 w 2196395"/>
                      <a:gd name="connsiteY2" fmla="*/ 537394 h 1137928"/>
                      <a:gd name="connsiteX3" fmla="*/ 215095 w 2196395"/>
                      <a:gd name="connsiteY3" fmla="*/ 642169 h 1137928"/>
                      <a:gd name="connsiteX4" fmla="*/ 948520 w 2196395"/>
                      <a:gd name="connsiteY4" fmla="*/ 708844 h 1137928"/>
                      <a:gd name="connsiteX5" fmla="*/ 1697820 w 2196395"/>
                      <a:gd name="connsiteY5" fmla="*/ 851719 h 1137928"/>
                      <a:gd name="connsiteX6" fmla="*/ 1970870 w 2196395"/>
                      <a:gd name="connsiteY6" fmla="*/ 1000944 h 1137928"/>
                      <a:gd name="connsiteX7" fmla="*/ 2196295 w 2196395"/>
                      <a:gd name="connsiteY7" fmla="*/ 1137469 h 1137928"/>
                      <a:gd name="connsiteX8" fmla="*/ 1986745 w 2196395"/>
                      <a:gd name="connsiteY8" fmla="*/ 953319 h 1137928"/>
                      <a:gd name="connsiteX9" fmla="*/ 1218395 w 2196395"/>
                      <a:gd name="connsiteY9" fmla="*/ 680269 h 1137928"/>
                      <a:gd name="connsiteX10" fmla="*/ 1218395 w 2196395"/>
                      <a:gd name="connsiteY10" fmla="*/ 753294 h 1137928"/>
                      <a:gd name="connsiteX11" fmla="*/ 208745 w 2196395"/>
                      <a:gd name="connsiteY11" fmla="*/ 632644 h 1137928"/>
                      <a:gd name="connsiteX12" fmla="*/ 18245 w 2196395"/>
                      <a:gd name="connsiteY12" fmla="*/ 451669 h 1137928"/>
                      <a:gd name="connsiteX13" fmla="*/ 34120 w 2196395"/>
                      <a:gd name="connsiteY13" fmla="*/ 207194 h 1137928"/>
                      <a:gd name="connsiteX14" fmla="*/ 123020 w 2196395"/>
                      <a:gd name="connsiteY14" fmla="*/ 819 h 11379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2196395" h="1137928">
                        <a:moveTo>
                          <a:pt x="123020" y="819"/>
                        </a:moveTo>
                        <a:cubicBezTo>
                          <a:pt x="117728" y="14048"/>
                          <a:pt x="13483" y="197140"/>
                          <a:pt x="2370" y="286569"/>
                        </a:cubicBezTo>
                        <a:cubicBezTo>
                          <a:pt x="-8743" y="375998"/>
                          <a:pt x="20891" y="478127"/>
                          <a:pt x="56345" y="537394"/>
                        </a:cubicBezTo>
                        <a:cubicBezTo>
                          <a:pt x="91799" y="596661"/>
                          <a:pt x="66399" y="613594"/>
                          <a:pt x="215095" y="642169"/>
                        </a:cubicBezTo>
                        <a:cubicBezTo>
                          <a:pt x="363791" y="670744"/>
                          <a:pt x="701399" y="673919"/>
                          <a:pt x="948520" y="708844"/>
                        </a:cubicBezTo>
                        <a:cubicBezTo>
                          <a:pt x="1195641" y="743769"/>
                          <a:pt x="1527428" y="803036"/>
                          <a:pt x="1697820" y="851719"/>
                        </a:cubicBezTo>
                        <a:cubicBezTo>
                          <a:pt x="1868212" y="900402"/>
                          <a:pt x="1887791" y="953319"/>
                          <a:pt x="1970870" y="1000944"/>
                        </a:cubicBezTo>
                        <a:cubicBezTo>
                          <a:pt x="2053949" y="1048569"/>
                          <a:pt x="2193649" y="1145406"/>
                          <a:pt x="2196295" y="1137469"/>
                        </a:cubicBezTo>
                        <a:cubicBezTo>
                          <a:pt x="2198941" y="1129532"/>
                          <a:pt x="2149728" y="1029519"/>
                          <a:pt x="1986745" y="953319"/>
                        </a:cubicBezTo>
                        <a:cubicBezTo>
                          <a:pt x="1823762" y="877119"/>
                          <a:pt x="1346453" y="713606"/>
                          <a:pt x="1218395" y="680269"/>
                        </a:cubicBezTo>
                        <a:cubicBezTo>
                          <a:pt x="1090337" y="646932"/>
                          <a:pt x="1386670" y="761231"/>
                          <a:pt x="1218395" y="753294"/>
                        </a:cubicBezTo>
                        <a:cubicBezTo>
                          <a:pt x="1050120" y="745357"/>
                          <a:pt x="408770" y="682915"/>
                          <a:pt x="208745" y="632644"/>
                        </a:cubicBezTo>
                        <a:cubicBezTo>
                          <a:pt x="8720" y="582373"/>
                          <a:pt x="47349" y="522577"/>
                          <a:pt x="18245" y="451669"/>
                        </a:cubicBezTo>
                        <a:cubicBezTo>
                          <a:pt x="-10859" y="380761"/>
                          <a:pt x="11366" y="276515"/>
                          <a:pt x="34120" y="207194"/>
                        </a:cubicBezTo>
                        <a:cubicBezTo>
                          <a:pt x="56874" y="137873"/>
                          <a:pt x="128312" y="-12410"/>
                          <a:pt x="123020" y="81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327" name="フリーフォーム 326">
                    <a:extLst>
                      <a:ext uri="{FF2B5EF4-FFF2-40B4-BE49-F238E27FC236}">
                        <a16:creationId xmlns:a16="http://schemas.microsoft.com/office/drawing/2014/main" id="{11981BC0-6E77-EE77-B063-00148DF18D81}"/>
                      </a:ext>
                    </a:extLst>
                  </p:cNvPr>
                  <p:cNvSpPr/>
                  <p:nvPr/>
                </p:nvSpPr>
                <p:spPr>
                  <a:xfrm>
                    <a:off x="1073360" y="5705304"/>
                    <a:ext cx="2159299" cy="1217067"/>
                  </a:xfrm>
                  <a:custGeom>
                    <a:avLst/>
                    <a:gdLst>
                      <a:gd name="connsiteX0" fmla="*/ 161715 w 2159299"/>
                      <a:gd name="connsiteY0" fmla="*/ 171 h 1217067"/>
                      <a:gd name="connsiteX1" fmla="*/ 18840 w 2159299"/>
                      <a:gd name="connsiteY1" fmla="*/ 358946 h 1217067"/>
                      <a:gd name="connsiteX2" fmla="*/ 107740 w 2159299"/>
                      <a:gd name="connsiteY2" fmla="*/ 660571 h 1217067"/>
                      <a:gd name="connsiteX3" fmla="*/ 437940 w 2159299"/>
                      <a:gd name="connsiteY3" fmla="*/ 752646 h 1217067"/>
                      <a:gd name="connsiteX4" fmla="*/ 1298365 w 2159299"/>
                      <a:gd name="connsiteY4" fmla="*/ 860596 h 1217067"/>
                      <a:gd name="connsiteX5" fmla="*/ 1679365 w 2159299"/>
                      <a:gd name="connsiteY5" fmla="*/ 930446 h 1217067"/>
                      <a:gd name="connsiteX6" fmla="*/ 2127040 w 2159299"/>
                      <a:gd name="connsiteY6" fmla="*/ 1203496 h 1217067"/>
                      <a:gd name="connsiteX7" fmla="*/ 2063540 w 2159299"/>
                      <a:gd name="connsiteY7" fmla="*/ 1146346 h 1217067"/>
                      <a:gd name="connsiteX8" fmla="*/ 1580940 w 2159299"/>
                      <a:gd name="connsiteY8" fmla="*/ 892346 h 1217067"/>
                      <a:gd name="connsiteX9" fmla="*/ 1161840 w 2159299"/>
                      <a:gd name="connsiteY9" fmla="*/ 832021 h 1217067"/>
                      <a:gd name="connsiteX10" fmla="*/ 260140 w 2159299"/>
                      <a:gd name="connsiteY10" fmla="*/ 711371 h 1217067"/>
                      <a:gd name="connsiteX11" fmla="*/ 25190 w 2159299"/>
                      <a:gd name="connsiteY11" fmla="*/ 539921 h 1217067"/>
                      <a:gd name="connsiteX12" fmla="*/ 25190 w 2159299"/>
                      <a:gd name="connsiteY12" fmla="*/ 314496 h 1217067"/>
                      <a:gd name="connsiteX13" fmla="*/ 161715 w 2159299"/>
                      <a:gd name="connsiteY13" fmla="*/ 171 h 12170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2159299" h="1217067">
                        <a:moveTo>
                          <a:pt x="161715" y="171"/>
                        </a:moveTo>
                        <a:cubicBezTo>
                          <a:pt x="160657" y="7579"/>
                          <a:pt x="27836" y="248879"/>
                          <a:pt x="18840" y="358946"/>
                        </a:cubicBezTo>
                        <a:cubicBezTo>
                          <a:pt x="9844" y="469013"/>
                          <a:pt x="37890" y="594954"/>
                          <a:pt x="107740" y="660571"/>
                        </a:cubicBezTo>
                        <a:cubicBezTo>
                          <a:pt x="177590" y="726188"/>
                          <a:pt x="239503" y="719309"/>
                          <a:pt x="437940" y="752646"/>
                        </a:cubicBezTo>
                        <a:cubicBezTo>
                          <a:pt x="636378" y="785984"/>
                          <a:pt x="1091461" y="830963"/>
                          <a:pt x="1298365" y="860596"/>
                        </a:cubicBezTo>
                        <a:cubicBezTo>
                          <a:pt x="1505269" y="890229"/>
                          <a:pt x="1541253" y="873296"/>
                          <a:pt x="1679365" y="930446"/>
                        </a:cubicBezTo>
                        <a:cubicBezTo>
                          <a:pt x="1817478" y="987596"/>
                          <a:pt x="2063011" y="1167513"/>
                          <a:pt x="2127040" y="1203496"/>
                        </a:cubicBezTo>
                        <a:cubicBezTo>
                          <a:pt x="2191069" y="1239479"/>
                          <a:pt x="2154557" y="1198204"/>
                          <a:pt x="2063540" y="1146346"/>
                        </a:cubicBezTo>
                        <a:cubicBezTo>
                          <a:pt x="1972523" y="1094488"/>
                          <a:pt x="1731223" y="944733"/>
                          <a:pt x="1580940" y="892346"/>
                        </a:cubicBezTo>
                        <a:cubicBezTo>
                          <a:pt x="1430657" y="839959"/>
                          <a:pt x="1161840" y="832021"/>
                          <a:pt x="1161840" y="832021"/>
                        </a:cubicBezTo>
                        <a:cubicBezTo>
                          <a:pt x="941707" y="801859"/>
                          <a:pt x="449582" y="760054"/>
                          <a:pt x="260140" y="711371"/>
                        </a:cubicBezTo>
                        <a:cubicBezTo>
                          <a:pt x="70698" y="662688"/>
                          <a:pt x="64348" y="606067"/>
                          <a:pt x="25190" y="539921"/>
                        </a:cubicBezTo>
                        <a:cubicBezTo>
                          <a:pt x="-13968" y="473775"/>
                          <a:pt x="-2327" y="401279"/>
                          <a:pt x="25190" y="314496"/>
                        </a:cubicBezTo>
                        <a:cubicBezTo>
                          <a:pt x="52707" y="227713"/>
                          <a:pt x="162773" y="-7237"/>
                          <a:pt x="161715" y="17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328" name="フリーフォーム 327">
                    <a:extLst>
                      <a:ext uri="{FF2B5EF4-FFF2-40B4-BE49-F238E27FC236}">
                        <a16:creationId xmlns:a16="http://schemas.microsoft.com/office/drawing/2014/main" id="{ECE3592C-5FE2-D5D9-F3A9-9542D41101B8}"/>
                      </a:ext>
                    </a:extLst>
                  </p:cNvPr>
                  <p:cNvSpPr/>
                  <p:nvPr/>
                </p:nvSpPr>
                <p:spPr>
                  <a:xfrm>
                    <a:off x="7917799" y="6785439"/>
                    <a:ext cx="595924" cy="696867"/>
                  </a:xfrm>
                  <a:custGeom>
                    <a:avLst/>
                    <a:gdLst>
                      <a:gd name="connsiteX0" fmla="*/ 3793 w 595924"/>
                      <a:gd name="connsiteY0" fmla="*/ 9997 h 696867"/>
                      <a:gd name="connsiteX1" fmla="*/ 417679 w 595924"/>
                      <a:gd name="connsiteY1" fmla="*/ 279504 h 696867"/>
                      <a:gd name="connsiteX2" fmla="*/ 552433 w 595924"/>
                      <a:gd name="connsiteY2" fmla="*/ 693390 h 696867"/>
                      <a:gd name="connsiteX3" fmla="*/ 571683 w 595924"/>
                      <a:gd name="connsiteY3" fmla="*/ 452759 h 696867"/>
                      <a:gd name="connsiteX4" fmla="*/ 234799 w 595924"/>
                      <a:gd name="connsiteY4" fmla="*/ 19622 h 696867"/>
                      <a:gd name="connsiteX5" fmla="*/ 215548 w 595924"/>
                      <a:gd name="connsiteY5" fmla="*/ 67748 h 696867"/>
                      <a:gd name="connsiteX6" fmla="*/ 3793 w 595924"/>
                      <a:gd name="connsiteY6" fmla="*/ 9997 h 6968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95924" h="696867">
                        <a:moveTo>
                          <a:pt x="3793" y="9997"/>
                        </a:moveTo>
                        <a:cubicBezTo>
                          <a:pt x="37481" y="45290"/>
                          <a:pt x="326239" y="165605"/>
                          <a:pt x="417679" y="279504"/>
                        </a:cubicBezTo>
                        <a:cubicBezTo>
                          <a:pt x="509119" y="393403"/>
                          <a:pt x="526766" y="664514"/>
                          <a:pt x="552433" y="693390"/>
                        </a:cubicBezTo>
                        <a:cubicBezTo>
                          <a:pt x="578100" y="722266"/>
                          <a:pt x="624622" y="565054"/>
                          <a:pt x="571683" y="452759"/>
                        </a:cubicBezTo>
                        <a:cubicBezTo>
                          <a:pt x="518744" y="340464"/>
                          <a:pt x="294155" y="83791"/>
                          <a:pt x="234799" y="19622"/>
                        </a:cubicBezTo>
                        <a:cubicBezTo>
                          <a:pt x="175443" y="-44547"/>
                          <a:pt x="260466" y="69352"/>
                          <a:pt x="215548" y="67748"/>
                        </a:cubicBezTo>
                        <a:cubicBezTo>
                          <a:pt x="170630" y="66144"/>
                          <a:pt x="-29895" y="-25296"/>
                          <a:pt x="3793" y="999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329" name="フリーフォーム 328">
                    <a:extLst>
                      <a:ext uri="{FF2B5EF4-FFF2-40B4-BE49-F238E27FC236}">
                        <a16:creationId xmlns:a16="http://schemas.microsoft.com/office/drawing/2014/main" id="{6D3DB1D2-C1D6-9680-E92D-6659F1AC1BF1}"/>
                      </a:ext>
                    </a:extLst>
                  </p:cNvPr>
                  <p:cNvSpPr/>
                  <p:nvPr/>
                </p:nvSpPr>
                <p:spPr>
                  <a:xfrm>
                    <a:off x="6765029" y="6843420"/>
                    <a:ext cx="98307" cy="1001327"/>
                  </a:xfrm>
                  <a:custGeom>
                    <a:avLst/>
                    <a:gdLst>
                      <a:gd name="connsiteX0" fmla="*/ 40032 w 98307"/>
                      <a:gd name="connsiteY0" fmla="*/ 142 h 1001327"/>
                      <a:gd name="connsiteX1" fmla="*/ 97784 w 98307"/>
                      <a:gd name="connsiteY1" fmla="*/ 491031 h 1001327"/>
                      <a:gd name="connsiteX2" fmla="*/ 1531 w 98307"/>
                      <a:gd name="connsiteY2" fmla="*/ 1001169 h 1001327"/>
                      <a:gd name="connsiteX3" fmla="*/ 40032 w 98307"/>
                      <a:gd name="connsiteY3" fmla="*/ 539157 h 1001327"/>
                      <a:gd name="connsiteX4" fmla="*/ 40032 w 98307"/>
                      <a:gd name="connsiteY4" fmla="*/ 142 h 10013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8307" h="1001327">
                        <a:moveTo>
                          <a:pt x="40032" y="142"/>
                        </a:moveTo>
                        <a:cubicBezTo>
                          <a:pt x="49657" y="-7879"/>
                          <a:pt x="104201" y="324193"/>
                          <a:pt x="97784" y="491031"/>
                        </a:cubicBezTo>
                        <a:cubicBezTo>
                          <a:pt x="91367" y="657869"/>
                          <a:pt x="11156" y="993148"/>
                          <a:pt x="1531" y="1001169"/>
                        </a:cubicBezTo>
                        <a:cubicBezTo>
                          <a:pt x="-8094" y="1009190"/>
                          <a:pt x="30407" y="710807"/>
                          <a:pt x="40032" y="539157"/>
                        </a:cubicBezTo>
                        <a:cubicBezTo>
                          <a:pt x="49657" y="367507"/>
                          <a:pt x="30407" y="8163"/>
                          <a:pt x="40032" y="14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330" name="フリーフォーム 329">
                    <a:extLst>
                      <a:ext uri="{FF2B5EF4-FFF2-40B4-BE49-F238E27FC236}">
                        <a16:creationId xmlns:a16="http://schemas.microsoft.com/office/drawing/2014/main" id="{287E71ED-5F25-D1B1-3BE5-960F82CDC855}"/>
                      </a:ext>
                    </a:extLst>
                  </p:cNvPr>
                  <p:cNvSpPr/>
                  <p:nvPr/>
                </p:nvSpPr>
                <p:spPr>
                  <a:xfrm>
                    <a:off x="1222408" y="7051041"/>
                    <a:ext cx="1490338" cy="62028"/>
                  </a:xfrm>
                  <a:custGeom>
                    <a:avLst/>
                    <a:gdLst>
                      <a:gd name="connsiteX0" fmla="*/ 0 w 1490338"/>
                      <a:gd name="connsiteY0" fmla="*/ 62028 h 62028"/>
                      <a:gd name="connsiteX1" fmla="*/ 57752 w 1490338"/>
                      <a:gd name="connsiteY1" fmla="*/ 62028 h 62028"/>
                      <a:gd name="connsiteX2" fmla="*/ 1453415 w 1490338"/>
                      <a:gd name="connsiteY2" fmla="*/ 4277 h 62028"/>
                      <a:gd name="connsiteX3" fmla="*/ 1116531 w 1490338"/>
                      <a:gd name="connsiteY3" fmla="*/ 4277 h 62028"/>
                      <a:gd name="connsiteX4" fmla="*/ 0 w 1490338"/>
                      <a:gd name="connsiteY4" fmla="*/ 62028 h 620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90338" h="62028">
                        <a:moveTo>
                          <a:pt x="0" y="62028"/>
                        </a:moveTo>
                        <a:lnTo>
                          <a:pt x="57752" y="62028"/>
                        </a:lnTo>
                        <a:lnTo>
                          <a:pt x="1453415" y="4277"/>
                        </a:lnTo>
                        <a:cubicBezTo>
                          <a:pt x="1629878" y="-5348"/>
                          <a:pt x="1116531" y="4277"/>
                          <a:pt x="1116531" y="4277"/>
                        </a:cubicBezTo>
                        <a:lnTo>
                          <a:pt x="0" y="62028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331" name="フリーフォーム 330">
                    <a:extLst>
                      <a:ext uri="{FF2B5EF4-FFF2-40B4-BE49-F238E27FC236}">
                        <a16:creationId xmlns:a16="http://schemas.microsoft.com/office/drawing/2014/main" id="{8ED79E87-37DF-735D-91D0-19B2ABA1DD59}"/>
                      </a:ext>
                    </a:extLst>
                  </p:cNvPr>
                  <p:cNvSpPr/>
                  <p:nvPr/>
                </p:nvSpPr>
                <p:spPr>
                  <a:xfrm>
                    <a:off x="4129191" y="7420973"/>
                    <a:ext cx="2194722" cy="394762"/>
                  </a:xfrm>
                  <a:custGeom>
                    <a:avLst/>
                    <a:gdLst>
                      <a:gd name="connsiteX0" fmla="*/ 47 w 2194722"/>
                      <a:gd name="connsiteY0" fmla="*/ 105 h 394762"/>
                      <a:gd name="connsiteX1" fmla="*/ 1424586 w 2194722"/>
                      <a:gd name="connsiteY1" fmla="*/ 336989 h 394762"/>
                      <a:gd name="connsiteX2" fmla="*/ 2194607 w 2194722"/>
                      <a:gd name="connsiteY2" fmla="*/ 336989 h 394762"/>
                      <a:gd name="connsiteX3" fmla="*/ 1376460 w 2194722"/>
                      <a:gd name="connsiteY3" fmla="*/ 375490 h 394762"/>
                      <a:gd name="connsiteX4" fmla="*/ 47 w 2194722"/>
                      <a:gd name="connsiteY4" fmla="*/ 105 h 3947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94722" h="394762">
                        <a:moveTo>
                          <a:pt x="47" y="105"/>
                        </a:moveTo>
                        <a:cubicBezTo>
                          <a:pt x="8068" y="-6312"/>
                          <a:pt x="1058826" y="280842"/>
                          <a:pt x="1424586" y="336989"/>
                        </a:cubicBezTo>
                        <a:cubicBezTo>
                          <a:pt x="1790346" y="393136"/>
                          <a:pt x="2202628" y="330572"/>
                          <a:pt x="2194607" y="336989"/>
                        </a:cubicBezTo>
                        <a:cubicBezTo>
                          <a:pt x="2186586" y="343406"/>
                          <a:pt x="1743824" y="433242"/>
                          <a:pt x="1376460" y="375490"/>
                        </a:cubicBezTo>
                        <a:cubicBezTo>
                          <a:pt x="1009096" y="317739"/>
                          <a:pt x="-7974" y="6522"/>
                          <a:pt x="47" y="10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332" name="フリーフォーム 331">
                    <a:extLst>
                      <a:ext uri="{FF2B5EF4-FFF2-40B4-BE49-F238E27FC236}">
                        <a16:creationId xmlns:a16="http://schemas.microsoft.com/office/drawing/2014/main" id="{DC74AA6F-CA25-98EE-B18F-E768F93E3774}"/>
                      </a:ext>
                    </a:extLst>
                  </p:cNvPr>
                  <p:cNvSpPr/>
                  <p:nvPr/>
                </p:nvSpPr>
                <p:spPr>
                  <a:xfrm>
                    <a:off x="7295949" y="7007110"/>
                    <a:ext cx="750771" cy="366507"/>
                  </a:xfrm>
                  <a:custGeom>
                    <a:avLst/>
                    <a:gdLst>
                      <a:gd name="connsiteX0" fmla="*/ 750771 w 750771"/>
                      <a:gd name="connsiteY0" fmla="*/ 82 h 366507"/>
                      <a:gd name="connsiteX1" fmla="*/ 404262 w 750771"/>
                      <a:gd name="connsiteY1" fmla="*/ 288839 h 366507"/>
                      <a:gd name="connsiteX2" fmla="*/ 0 w 750771"/>
                      <a:gd name="connsiteY2" fmla="*/ 365842 h 366507"/>
                      <a:gd name="connsiteX3" fmla="*/ 404262 w 750771"/>
                      <a:gd name="connsiteY3" fmla="*/ 259964 h 366507"/>
                      <a:gd name="connsiteX4" fmla="*/ 750771 w 750771"/>
                      <a:gd name="connsiteY4" fmla="*/ 82 h 3665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50771" h="366507">
                        <a:moveTo>
                          <a:pt x="750771" y="82"/>
                        </a:moveTo>
                        <a:cubicBezTo>
                          <a:pt x="750771" y="4894"/>
                          <a:pt x="529390" y="227879"/>
                          <a:pt x="404262" y="288839"/>
                        </a:cubicBezTo>
                        <a:cubicBezTo>
                          <a:pt x="279134" y="349799"/>
                          <a:pt x="0" y="370654"/>
                          <a:pt x="0" y="365842"/>
                        </a:cubicBezTo>
                        <a:cubicBezTo>
                          <a:pt x="0" y="361030"/>
                          <a:pt x="279133" y="317716"/>
                          <a:pt x="404262" y="259964"/>
                        </a:cubicBezTo>
                        <a:cubicBezTo>
                          <a:pt x="529390" y="202212"/>
                          <a:pt x="750771" y="-4730"/>
                          <a:pt x="750771" y="8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333" name="フリーフォーム 332">
                    <a:extLst>
                      <a:ext uri="{FF2B5EF4-FFF2-40B4-BE49-F238E27FC236}">
                        <a16:creationId xmlns:a16="http://schemas.microsoft.com/office/drawing/2014/main" id="{F1112EE9-9425-C001-8F98-4216A1E65E8C}"/>
                      </a:ext>
                    </a:extLst>
                  </p:cNvPr>
                  <p:cNvSpPr/>
                  <p:nvPr/>
                </p:nvSpPr>
                <p:spPr>
                  <a:xfrm>
                    <a:off x="830620" y="7180256"/>
                    <a:ext cx="247418" cy="1078303"/>
                  </a:xfrm>
                  <a:custGeom>
                    <a:avLst/>
                    <a:gdLst>
                      <a:gd name="connsiteX0" fmla="*/ 247409 w 247418"/>
                      <a:gd name="connsiteY0" fmla="*/ 190 h 1078303"/>
                      <a:gd name="connsiteX1" fmla="*/ 16403 w 247418"/>
                      <a:gd name="connsiteY1" fmla="*/ 221571 h 1078303"/>
                      <a:gd name="connsiteX2" fmla="*/ 26028 w 247418"/>
                      <a:gd name="connsiteY2" fmla="*/ 423702 h 1078303"/>
                      <a:gd name="connsiteX3" fmla="*/ 83780 w 247418"/>
                      <a:gd name="connsiteY3" fmla="*/ 741336 h 1078303"/>
                      <a:gd name="connsiteX4" fmla="*/ 45279 w 247418"/>
                      <a:gd name="connsiteY4" fmla="*/ 1078220 h 1078303"/>
                      <a:gd name="connsiteX5" fmla="*/ 74155 w 247418"/>
                      <a:gd name="connsiteY5" fmla="*/ 770211 h 1078303"/>
                      <a:gd name="connsiteX6" fmla="*/ 122281 w 247418"/>
                      <a:gd name="connsiteY6" fmla="*/ 433327 h 1078303"/>
                      <a:gd name="connsiteX7" fmla="*/ 6778 w 247418"/>
                      <a:gd name="connsiteY7" fmla="*/ 260072 h 1078303"/>
                      <a:gd name="connsiteX8" fmla="*/ 247409 w 247418"/>
                      <a:gd name="connsiteY8" fmla="*/ 190 h 10783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47418" h="1078303">
                        <a:moveTo>
                          <a:pt x="247409" y="190"/>
                        </a:moveTo>
                        <a:cubicBezTo>
                          <a:pt x="249013" y="-6227"/>
                          <a:pt x="53300" y="150986"/>
                          <a:pt x="16403" y="221571"/>
                        </a:cubicBezTo>
                        <a:cubicBezTo>
                          <a:pt x="-20494" y="292156"/>
                          <a:pt x="14799" y="337075"/>
                          <a:pt x="26028" y="423702"/>
                        </a:cubicBezTo>
                        <a:cubicBezTo>
                          <a:pt x="37257" y="510329"/>
                          <a:pt x="80572" y="632250"/>
                          <a:pt x="83780" y="741336"/>
                        </a:cubicBezTo>
                        <a:cubicBezTo>
                          <a:pt x="86988" y="850422"/>
                          <a:pt x="46883" y="1073407"/>
                          <a:pt x="45279" y="1078220"/>
                        </a:cubicBezTo>
                        <a:cubicBezTo>
                          <a:pt x="43675" y="1083033"/>
                          <a:pt x="61321" y="877693"/>
                          <a:pt x="74155" y="770211"/>
                        </a:cubicBezTo>
                        <a:cubicBezTo>
                          <a:pt x="86989" y="662729"/>
                          <a:pt x="133510" y="518350"/>
                          <a:pt x="122281" y="433327"/>
                        </a:cubicBezTo>
                        <a:cubicBezTo>
                          <a:pt x="111052" y="348304"/>
                          <a:pt x="-14077" y="330657"/>
                          <a:pt x="6778" y="260072"/>
                        </a:cubicBezTo>
                        <a:cubicBezTo>
                          <a:pt x="27633" y="189487"/>
                          <a:pt x="245805" y="6607"/>
                          <a:pt x="247409" y="19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334" name="フリーフォーム 333">
                    <a:extLst>
                      <a:ext uri="{FF2B5EF4-FFF2-40B4-BE49-F238E27FC236}">
                        <a16:creationId xmlns:a16="http://schemas.microsoft.com/office/drawing/2014/main" id="{44D15F9C-AD88-2918-B218-47729A78D62D}"/>
                      </a:ext>
                    </a:extLst>
                  </p:cNvPr>
                  <p:cNvSpPr/>
                  <p:nvPr/>
                </p:nvSpPr>
                <p:spPr>
                  <a:xfrm>
                    <a:off x="3329706" y="6827316"/>
                    <a:ext cx="657231" cy="333880"/>
                  </a:xfrm>
                  <a:custGeom>
                    <a:avLst/>
                    <a:gdLst>
                      <a:gd name="connsiteX0" fmla="*/ 635 w 657231"/>
                      <a:gd name="connsiteY0" fmla="*/ 333880 h 333880"/>
                      <a:gd name="connsiteX1" fmla="*/ 385646 w 657231"/>
                      <a:gd name="connsiteY1" fmla="*/ 35497 h 333880"/>
                      <a:gd name="connsiteX2" fmla="*/ 655153 w 657231"/>
                      <a:gd name="connsiteY2" fmla="*/ 6621 h 333880"/>
                      <a:gd name="connsiteX3" fmla="*/ 481898 w 657231"/>
                      <a:gd name="connsiteY3" fmla="*/ 35497 h 333880"/>
                      <a:gd name="connsiteX4" fmla="*/ 635 w 657231"/>
                      <a:gd name="connsiteY4" fmla="*/ 333880 h 3338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57231" h="333880">
                        <a:moveTo>
                          <a:pt x="635" y="333880"/>
                        </a:moveTo>
                        <a:cubicBezTo>
                          <a:pt x="-15407" y="333880"/>
                          <a:pt x="276560" y="90040"/>
                          <a:pt x="385646" y="35497"/>
                        </a:cubicBezTo>
                        <a:cubicBezTo>
                          <a:pt x="494732" y="-19046"/>
                          <a:pt x="639111" y="6621"/>
                          <a:pt x="655153" y="6621"/>
                        </a:cubicBezTo>
                        <a:cubicBezTo>
                          <a:pt x="671195" y="6621"/>
                          <a:pt x="592588" y="-20650"/>
                          <a:pt x="481898" y="35497"/>
                        </a:cubicBezTo>
                        <a:cubicBezTo>
                          <a:pt x="371208" y="91644"/>
                          <a:pt x="16677" y="333880"/>
                          <a:pt x="635" y="33388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335" name="フリーフォーム 334">
                    <a:extLst>
                      <a:ext uri="{FF2B5EF4-FFF2-40B4-BE49-F238E27FC236}">
                        <a16:creationId xmlns:a16="http://schemas.microsoft.com/office/drawing/2014/main" id="{0FE37020-04E5-CCD5-644F-1058873CAFA9}"/>
                      </a:ext>
                    </a:extLst>
                  </p:cNvPr>
                  <p:cNvSpPr/>
                  <p:nvPr/>
                </p:nvSpPr>
                <p:spPr>
                  <a:xfrm>
                    <a:off x="900198" y="7430122"/>
                    <a:ext cx="4244250" cy="640637"/>
                  </a:xfrm>
                  <a:custGeom>
                    <a:avLst/>
                    <a:gdLst>
                      <a:gd name="connsiteX0" fmla="*/ 14202 w 4244250"/>
                      <a:gd name="connsiteY0" fmla="*/ 581 h 640637"/>
                      <a:gd name="connsiteX1" fmla="*/ 1997006 w 4244250"/>
                      <a:gd name="connsiteY1" fmla="*/ 154585 h 640637"/>
                      <a:gd name="connsiteX2" fmla="*/ 4210817 w 4244250"/>
                      <a:gd name="connsiteY2" fmla="*/ 635849 h 640637"/>
                      <a:gd name="connsiteX3" fmla="*/ 3248290 w 4244250"/>
                      <a:gd name="connsiteY3" fmla="*/ 385592 h 640637"/>
                      <a:gd name="connsiteX4" fmla="*/ 2112509 w 4244250"/>
                      <a:gd name="connsiteY4" fmla="*/ 125710 h 640637"/>
                      <a:gd name="connsiteX5" fmla="*/ 1121107 w 4244250"/>
                      <a:gd name="connsiteY5" fmla="*/ 58333 h 640637"/>
                      <a:gd name="connsiteX6" fmla="*/ 1573495 w 4244250"/>
                      <a:gd name="connsiteY6" fmla="*/ 202712 h 640637"/>
                      <a:gd name="connsiteX7" fmla="*/ 1130733 w 4244250"/>
                      <a:gd name="connsiteY7" fmla="*/ 106459 h 640637"/>
                      <a:gd name="connsiteX8" fmla="*/ 14202 w 4244250"/>
                      <a:gd name="connsiteY8" fmla="*/ 581 h 6406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244250" h="640637">
                        <a:moveTo>
                          <a:pt x="14202" y="581"/>
                        </a:moveTo>
                        <a:cubicBezTo>
                          <a:pt x="158581" y="8602"/>
                          <a:pt x="1297570" y="48707"/>
                          <a:pt x="1997006" y="154585"/>
                        </a:cubicBezTo>
                        <a:cubicBezTo>
                          <a:pt x="2696442" y="260463"/>
                          <a:pt x="4002270" y="597348"/>
                          <a:pt x="4210817" y="635849"/>
                        </a:cubicBezTo>
                        <a:cubicBezTo>
                          <a:pt x="4419364" y="674350"/>
                          <a:pt x="3598008" y="470615"/>
                          <a:pt x="3248290" y="385592"/>
                        </a:cubicBezTo>
                        <a:cubicBezTo>
                          <a:pt x="2898572" y="300569"/>
                          <a:pt x="2467040" y="180253"/>
                          <a:pt x="2112509" y="125710"/>
                        </a:cubicBezTo>
                        <a:cubicBezTo>
                          <a:pt x="1757979" y="71167"/>
                          <a:pt x="1210943" y="45499"/>
                          <a:pt x="1121107" y="58333"/>
                        </a:cubicBezTo>
                        <a:cubicBezTo>
                          <a:pt x="1031271" y="71167"/>
                          <a:pt x="1571891" y="194691"/>
                          <a:pt x="1573495" y="202712"/>
                        </a:cubicBezTo>
                        <a:cubicBezTo>
                          <a:pt x="1575099" y="210733"/>
                          <a:pt x="1393824" y="143356"/>
                          <a:pt x="1130733" y="106459"/>
                        </a:cubicBezTo>
                        <a:cubicBezTo>
                          <a:pt x="867642" y="69562"/>
                          <a:pt x="-130177" y="-7440"/>
                          <a:pt x="14202" y="58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336" name="フリーフォーム 335">
                    <a:extLst>
                      <a:ext uri="{FF2B5EF4-FFF2-40B4-BE49-F238E27FC236}">
                        <a16:creationId xmlns:a16="http://schemas.microsoft.com/office/drawing/2014/main" id="{2CE3A812-1D60-91D4-B3F7-BE5D5986EB6D}"/>
                      </a:ext>
                    </a:extLst>
                  </p:cNvPr>
                  <p:cNvSpPr/>
                  <p:nvPr/>
                </p:nvSpPr>
                <p:spPr>
                  <a:xfrm>
                    <a:off x="8518311" y="7401435"/>
                    <a:ext cx="211507" cy="443322"/>
                  </a:xfrm>
                  <a:custGeom>
                    <a:avLst/>
                    <a:gdLst>
                      <a:gd name="connsiteX0" fmla="*/ 47 w 211507"/>
                      <a:gd name="connsiteY0" fmla="*/ 392 h 443322"/>
                      <a:gd name="connsiteX1" fmla="*/ 182927 w 211507"/>
                      <a:gd name="connsiteY1" fmla="*/ 144771 h 443322"/>
                      <a:gd name="connsiteX2" fmla="*/ 163676 w 211507"/>
                      <a:gd name="connsiteY2" fmla="*/ 298776 h 443322"/>
                      <a:gd name="connsiteX3" fmla="*/ 202177 w 211507"/>
                      <a:gd name="connsiteY3" fmla="*/ 443154 h 443322"/>
                      <a:gd name="connsiteX4" fmla="*/ 173302 w 211507"/>
                      <a:gd name="connsiteY4" fmla="*/ 269900 h 443322"/>
                      <a:gd name="connsiteX5" fmla="*/ 202177 w 211507"/>
                      <a:gd name="connsiteY5" fmla="*/ 106270 h 443322"/>
                      <a:gd name="connsiteX6" fmla="*/ 47 w 211507"/>
                      <a:gd name="connsiteY6" fmla="*/ 392 h 4433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11507" h="443322">
                        <a:moveTo>
                          <a:pt x="47" y="392"/>
                        </a:moveTo>
                        <a:cubicBezTo>
                          <a:pt x="-3161" y="6809"/>
                          <a:pt x="155656" y="95040"/>
                          <a:pt x="182927" y="144771"/>
                        </a:cubicBezTo>
                        <a:cubicBezTo>
                          <a:pt x="210198" y="194502"/>
                          <a:pt x="160468" y="249046"/>
                          <a:pt x="163676" y="298776"/>
                        </a:cubicBezTo>
                        <a:cubicBezTo>
                          <a:pt x="166884" y="348506"/>
                          <a:pt x="200573" y="447967"/>
                          <a:pt x="202177" y="443154"/>
                        </a:cubicBezTo>
                        <a:cubicBezTo>
                          <a:pt x="203781" y="438341"/>
                          <a:pt x="173302" y="326047"/>
                          <a:pt x="173302" y="269900"/>
                        </a:cubicBezTo>
                        <a:cubicBezTo>
                          <a:pt x="173302" y="213753"/>
                          <a:pt x="234261" y="144771"/>
                          <a:pt x="202177" y="106270"/>
                        </a:cubicBezTo>
                        <a:cubicBezTo>
                          <a:pt x="170093" y="67769"/>
                          <a:pt x="3255" y="-6025"/>
                          <a:pt x="47" y="39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337" name="フリーフォーム 336">
                    <a:extLst>
                      <a:ext uri="{FF2B5EF4-FFF2-40B4-BE49-F238E27FC236}">
                        <a16:creationId xmlns:a16="http://schemas.microsoft.com/office/drawing/2014/main" id="{CB866823-1158-A4D1-E94E-1A6836EAA37E}"/>
                      </a:ext>
                    </a:extLst>
                  </p:cNvPr>
                  <p:cNvSpPr/>
                  <p:nvPr/>
                </p:nvSpPr>
                <p:spPr>
                  <a:xfrm>
                    <a:off x="740279" y="8004478"/>
                    <a:ext cx="2650539" cy="417627"/>
                  </a:xfrm>
                  <a:custGeom>
                    <a:avLst/>
                    <a:gdLst>
                      <a:gd name="connsiteX0" fmla="*/ 29742 w 2650539"/>
                      <a:gd name="connsiteY0" fmla="*/ 263623 h 417627"/>
                      <a:gd name="connsiteX1" fmla="*/ 125995 w 2650539"/>
                      <a:gd name="connsiteY1" fmla="*/ 263623 h 417627"/>
                      <a:gd name="connsiteX2" fmla="*/ 1848917 w 2650539"/>
                      <a:gd name="connsiteY2" fmla="*/ 417627 h 417627"/>
                      <a:gd name="connsiteX3" fmla="*/ 2282054 w 2650539"/>
                      <a:gd name="connsiteY3" fmla="*/ 388751 h 417627"/>
                      <a:gd name="connsiteX4" fmla="*/ 2224302 w 2650539"/>
                      <a:gd name="connsiteY4" fmla="*/ 350250 h 417627"/>
                      <a:gd name="connsiteX5" fmla="*/ 2647814 w 2650539"/>
                      <a:gd name="connsiteY5" fmla="*/ 3741 h 417627"/>
                      <a:gd name="connsiteX6" fmla="*/ 2397557 w 2650539"/>
                      <a:gd name="connsiteY6" fmla="*/ 176996 h 417627"/>
                      <a:gd name="connsiteX7" fmla="*/ 2224302 w 2650539"/>
                      <a:gd name="connsiteY7" fmla="*/ 340625 h 417627"/>
                      <a:gd name="connsiteX8" fmla="*/ 1329153 w 2650539"/>
                      <a:gd name="connsiteY8" fmla="*/ 398377 h 417627"/>
                      <a:gd name="connsiteX9" fmla="*/ 607258 w 2650539"/>
                      <a:gd name="connsiteY9" fmla="*/ 388751 h 417627"/>
                      <a:gd name="connsiteX10" fmla="*/ 626508 w 2650539"/>
                      <a:gd name="connsiteY10" fmla="*/ 388751 h 417627"/>
                      <a:gd name="connsiteX11" fmla="*/ 29742 w 2650539"/>
                      <a:gd name="connsiteY11" fmla="*/ 263623 h 4176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650539" h="417627">
                        <a:moveTo>
                          <a:pt x="29742" y="263623"/>
                        </a:moveTo>
                        <a:cubicBezTo>
                          <a:pt x="-73730" y="250789"/>
                          <a:pt x="125995" y="263623"/>
                          <a:pt x="125995" y="263623"/>
                        </a:cubicBezTo>
                        <a:lnTo>
                          <a:pt x="1848917" y="417627"/>
                        </a:lnTo>
                        <a:lnTo>
                          <a:pt x="2282054" y="388751"/>
                        </a:lnTo>
                        <a:cubicBezTo>
                          <a:pt x="2344618" y="377521"/>
                          <a:pt x="2163342" y="414418"/>
                          <a:pt x="2224302" y="350250"/>
                        </a:cubicBezTo>
                        <a:cubicBezTo>
                          <a:pt x="2285262" y="286082"/>
                          <a:pt x="2618938" y="32617"/>
                          <a:pt x="2647814" y="3741"/>
                        </a:cubicBezTo>
                        <a:cubicBezTo>
                          <a:pt x="2676690" y="-25135"/>
                          <a:pt x="2468142" y="120849"/>
                          <a:pt x="2397557" y="176996"/>
                        </a:cubicBezTo>
                        <a:cubicBezTo>
                          <a:pt x="2326972" y="233143"/>
                          <a:pt x="2402369" y="303728"/>
                          <a:pt x="2224302" y="340625"/>
                        </a:cubicBezTo>
                        <a:cubicBezTo>
                          <a:pt x="2046235" y="377522"/>
                          <a:pt x="1598660" y="390356"/>
                          <a:pt x="1329153" y="398377"/>
                        </a:cubicBezTo>
                        <a:cubicBezTo>
                          <a:pt x="1059646" y="406398"/>
                          <a:pt x="724365" y="390355"/>
                          <a:pt x="607258" y="388751"/>
                        </a:cubicBezTo>
                        <a:cubicBezTo>
                          <a:pt x="490151" y="387147"/>
                          <a:pt x="626508" y="388751"/>
                          <a:pt x="626508" y="388751"/>
                        </a:cubicBezTo>
                        <a:lnTo>
                          <a:pt x="29742" y="263623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338" name="フリーフォーム 337">
                    <a:extLst>
                      <a:ext uri="{FF2B5EF4-FFF2-40B4-BE49-F238E27FC236}">
                        <a16:creationId xmlns:a16="http://schemas.microsoft.com/office/drawing/2014/main" id="{56C82E80-629E-A62B-1571-768B97A41E96}"/>
                      </a:ext>
                    </a:extLst>
                  </p:cNvPr>
                  <p:cNvSpPr/>
                  <p:nvPr/>
                </p:nvSpPr>
                <p:spPr>
                  <a:xfrm>
                    <a:off x="997846" y="7805816"/>
                    <a:ext cx="2106842" cy="539650"/>
                  </a:xfrm>
                  <a:custGeom>
                    <a:avLst/>
                    <a:gdLst>
                      <a:gd name="connsiteX0" fmla="*/ 3181 w 2106842"/>
                      <a:gd name="connsiteY0" fmla="*/ 272 h 539650"/>
                      <a:gd name="connsiteX1" fmla="*/ 1995611 w 2106842"/>
                      <a:gd name="connsiteY1" fmla="*/ 154277 h 539650"/>
                      <a:gd name="connsiteX2" fmla="*/ 1870482 w 2106842"/>
                      <a:gd name="connsiteY2" fmla="*/ 77275 h 539650"/>
                      <a:gd name="connsiteX3" fmla="*/ 2024487 w 2106842"/>
                      <a:gd name="connsiteY3" fmla="*/ 221653 h 539650"/>
                      <a:gd name="connsiteX4" fmla="*/ 2005236 w 2106842"/>
                      <a:gd name="connsiteY4" fmla="*/ 539287 h 539650"/>
                      <a:gd name="connsiteX5" fmla="*/ 1976360 w 2106842"/>
                      <a:gd name="connsiteY5" fmla="*/ 154277 h 539650"/>
                      <a:gd name="connsiteX6" fmla="*/ 1167838 w 2106842"/>
                      <a:gd name="connsiteY6" fmla="*/ 38773 h 539650"/>
                      <a:gd name="connsiteX7" fmla="*/ 1523973 w 2106842"/>
                      <a:gd name="connsiteY7" fmla="*/ 115776 h 539650"/>
                      <a:gd name="connsiteX8" fmla="*/ 3181 w 2106842"/>
                      <a:gd name="connsiteY8" fmla="*/ 272 h 5396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106842" h="539650">
                        <a:moveTo>
                          <a:pt x="3181" y="272"/>
                        </a:moveTo>
                        <a:lnTo>
                          <a:pt x="1995611" y="154277"/>
                        </a:lnTo>
                        <a:cubicBezTo>
                          <a:pt x="2306828" y="167111"/>
                          <a:pt x="1865669" y="66046"/>
                          <a:pt x="1870482" y="77275"/>
                        </a:cubicBezTo>
                        <a:cubicBezTo>
                          <a:pt x="1875295" y="88504"/>
                          <a:pt x="2002028" y="144651"/>
                          <a:pt x="2024487" y="221653"/>
                        </a:cubicBezTo>
                        <a:cubicBezTo>
                          <a:pt x="2046946" y="298655"/>
                          <a:pt x="2013257" y="550516"/>
                          <a:pt x="2005236" y="539287"/>
                        </a:cubicBezTo>
                        <a:cubicBezTo>
                          <a:pt x="1997215" y="528058"/>
                          <a:pt x="2115926" y="237696"/>
                          <a:pt x="1976360" y="154277"/>
                        </a:cubicBezTo>
                        <a:cubicBezTo>
                          <a:pt x="1836794" y="70858"/>
                          <a:pt x="1243236" y="45190"/>
                          <a:pt x="1167838" y="38773"/>
                        </a:cubicBezTo>
                        <a:cubicBezTo>
                          <a:pt x="1092440" y="32356"/>
                          <a:pt x="1721291" y="128610"/>
                          <a:pt x="1523973" y="115776"/>
                        </a:cubicBezTo>
                        <a:cubicBezTo>
                          <a:pt x="1326655" y="102942"/>
                          <a:pt x="-75425" y="-6145"/>
                          <a:pt x="3181" y="27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339" name="フリーフォーム 338">
                    <a:extLst>
                      <a:ext uri="{FF2B5EF4-FFF2-40B4-BE49-F238E27FC236}">
                        <a16:creationId xmlns:a16="http://schemas.microsoft.com/office/drawing/2014/main" id="{7F174A95-4A3A-D44F-BE32-76947976309D}"/>
                      </a:ext>
                    </a:extLst>
                  </p:cNvPr>
                  <p:cNvSpPr/>
                  <p:nvPr/>
                </p:nvSpPr>
                <p:spPr>
                  <a:xfrm>
                    <a:off x="1078029" y="7526956"/>
                    <a:ext cx="3697949" cy="578773"/>
                  </a:xfrm>
                  <a:custGeom>
                    <a:avLst/>
                    <a:gdLst>
                      <a:gd name="connsiteX0" fmla="*/ 0 w 3697949"/>
                      <a:gd name="connsiteY0" fmla="*/ 0 h 578773"/>
                      <a:gd name="connsiteX1" fmla="*/ 1780674 w 3697949"/>
                      <a:gd name="connsiteY1" fmla="*/ 192505 h 578773"/>
                      <a:gd name="connsiteX2" fmla="*/ 3686476 w 3697949"/>
                      <a:gd name="connsiteY2" fmla="*/ 577516 h 578773"/>
                      <a:gd name="connsiteX3" fmla="*/ 2512194 w 3697949"/>
                      <a:gd name="connsiteY3" fmla="*/ 308008 h 578773"/>
                      <a:gd name="connsiteX4" fmla="*/ 1193533 w 3697949"/>
                      <a:gd name="connsiteY4" fmla="*/ 86627 h 578773"/>
                      <a:gd name="connsiteX5" fmla="*/ 798897 w 3697949"/>
                      <a:gd name="connsiteY5" fmla="*/ 57751 h 578773"/>
                      <a:gd name="connsiteX6" fmla="*/ 0 w 3697949"/>
                      <a:gd name="connsiteY6" fmla="*/ 0 h 5787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697949" h="578773">
                        <a:moveTo>
                          <a:pt x="0" y="0"/>
                        </a:moveTo>
                        <a:cubicBezTo>
                          <a:pt x="583130" y="48126"/>
                          <a:pt x="1166261" y="96252"/>
                          <a:pt x="1780674" y="192505"/>
                        </a:cubicBezTo>
                        <a:cubicBezTo>
                          <a:pt x="2395087" y="288758"/>
                          <a:pt x="3564556" y="558266"/>
                          <a:pt x="3686476" y="577516"/>
                        </a:cubicBezTo>
                        <a:cubicBezTo>
                          <a:pt x="3808396" y="596766"/>
                          <a:pt x="2927684" y="389823"/>
                          <a:pt x="2512194" y="308008"/>
                        </a:cubicBezTo>
                        <a:cubicBezTo>
                          <a:pt x="2096704" y="226193"/>
                          <a:pt x="1479082" y="128336"/>
                          <a:pt x="1193533" y="86627"/>
                        </a:cubicBezTo>
                        <a:cubicBezTo>
                          <a:pt x="907984" y="44918"/>
                          <a:pt x="798897" y="57751"/>
                          <a:pt x="798897" y="57751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340" name="フリーフォーム 339">
                    <a:extLst>
                      <a:ext uri="{FF2B5EF4-FFF2-40B4-BE49-F238E27FC236}">
                        <a16:creationId xmlns:a16="http://schemas.microsoft.com/office/drawing/2014/main" id="{F3D363BB-3C47-093A-17CB-A0F60D8629AF}"/>
                      </a:ext>
                    </a:extLst>
                  </p:cNvPr>
                  <p:cNvSpPr/>
                  <p:nvPr/>
                </p:nvSpPr>
                <p:spPr>
                  <a:xfrm>
                    <a:off x="980382" y="7795531"/>
                    <a:ext cx="1316568" cy="148178"/>
                  </a:xfrm>
                  <a:custGeom>
                    <a:avLst/>
                    <a:gdLst>
                      <a:gd name="connsiteX0" fmla="*/ 1395 w 1316568"/>
                      <a:gd name="connsiteY0" fmla="*/ 932 h 148178"/>
                      <a:gd name="connsiteX1" fmla="*/ 1252679 w 1316568"/>
                      <a:gd name="connsiteY1" fmla="*/ 145311 h 148178"/>
                      <a:gd name="connsiteX2" fmla="*/ 1012047 w 1316568"/>
                      <a:gd name="connsiteY2" fmla="*/ 87560 h 148178"/>
                      <a:gd name="connsiteX3" fmla="*/ 1395 w 1316568"/>
                      <a:gd name="connsiteY3" fmla="*/ 932 h 1481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16568" h="148178">
                        <a:moveTo>
                          <a:pt x="1395" y="932"/>
                        </a:moveTo>
                        <a:cubicBezTo>
                          <a:pt x="41500" y="10557"/>
                          <a:pt x="1084237" y="130873"/>
                          <a:pt x="1252679" y="145311"/>
                        </a:cubicBezTo>
                        <a:cubicBezTo>
                          <a:pt x="1421121" y="159749"/>
                          <a:pt x="1227011" y="116436"/>
                          <a:pt x="1012047" y="87560"/>
                        </a:cubicBezTo>
                        <a:cubicBezTo>
                          <a:pt x="797083" y="58684"/>
                          <a:pt x="-38710" y="-8693"/>
                          <a:pt x="1395" y="93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341" name="フリーフォーム 340">
                    <a:extLst>
                      <a:ext uri="{FF2B5EF4-FFF2-40B4-BE49-F238E27FC236}">
                        <a16:creationId xmlns:a16="http://schemas.microsoft.com/office/drawing/2014/main" id="{0A8D743B-01AA-DC49-9D19-7E865189A3BA}"/>
                      </a:ext>
                    </a:extLst>
                  </p:cNvPr>
                  <p:cNvSpPr/>
                  <p:nvPr/>
                </p:nvSpPr>
                <p:spPr>
                  <a:xfrm>
                    <a:off x="2942812" y="7901723"/>
                    <a:ext cx="2100059" cy="598768"/>
                  </a:xfrm>
                  <a:custGeom>
                    <a:avLst/>
                    <a:gdLst>
                      <a:gd name="connsiteX0" fmla="*/ 2519 w 2100059"/>
                      <a:gd name="connsiteY0" fmla="*/ 618 h 598768"/>
                      <a:gd name="connsiteX1" fmla="*/ 1350055 w 2100059"/>
                      <a:gd name="connsiteY1" fmla="*/ 327877 h 598768"/>
                      <a:gd name="connsiteX2" fmla="*/ 2081575 w 2100059"/>
                      <a:gd name="connsiteY2" fmla="*/ 597384 h 598768"/>
                      <a:gd name="connsiteX3" fmla="*/ 1715815 w 2100059"/>
                      <a:gd name="connsiteY3" fmla="*/ 414504 h 598768"/>
                      <a:gd name="connsiteX4" fmla="*/ 2519 w 2100059"/>
                      <a:gd name="connsiteY4" fmla="*/ 618 h 5987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00059" h="598768">
                        <a:moveTo>
                          <a:pt x="2519" y="618"/>
                        </a:moveTo>
                        <a:cubicBezTo>
                          <a:pt x="-58441" y="-13820"/>
                          <a:pt x="1003546" y="228416"/>
                          <a:pt x="1350055" y="327877"/>
                        </a:cubicBezTo>
                        <a:cubicBezTo>
                          <a:pt x="1696564" y="427338"/>
                          <a:pt x="2020615" y="582946"/>
                          <a:pt x="2081575" y="597384"/>
                        </a:cubicBezTo>
                        <a:cubicBezTo>
                          <a:pt x="2142535" y="611822"/>
                          <a:pt x="2060720" y="510756"/>
                          <a:pt x="1715815" y="414504"/>
                        </a:cubicBezTo>
                        <a:cubicBezTo>
                          <a:pt x="1370910" y="318252"/>
                          <a:pt x="63479" y="15056"/>
                          <a:pt x="2519" y="61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342" name="フリーフォーム 341">
                    <a:extLst>
                      <a:ext uri="{FF2B5EF4-FFF2-40B4-BE49-F238E27FC236}">
                        <a16:creationId xmlns:a16="http://schemas.microsoft.com/office/drawing/2014/main" id="{50264285-9553-9359-DC3A-C5857358F522}"/>
                      </a:ext>
                    </a:extLst>
                  </p:cNvPr>
                  <p:cNvSpPr/>
                  <p:nvPr/>
                </p:nvSpPr>
                <p:spPr>
                  <a:xfrm>
                    <a:off x="2945331" y="7921592"/>
                    <a:ext cx="1358917" cy="308033"/>
                  </a:xfrm>
                  <a:custGeom>
                    <a:avLst/>
                    <a:gdLst>
                      <a:gd name="connsiteX0" fmla="*/ 0 w 1358917"/>
                      <a:gd name="connsiteY0" fmla="*/ 0 h 308033"/>
                      <a:gd name="connsiteX1" fmla="*/ 1309035 w 1358917"/>
                      <a:gd name="connsiteY1" fmla="*/ 298383 h 308033"/>
                      <a:gd name="connsiteX2" fmla="*/ 1106905 w 1358917"/>
                      <a:gd name="connsiteY2" fmla="*/ 240631 h 308033"/>
                      <a:gd name="connsiteX3" fmla="*/ 0 w 1358917"/>
                      <a:gd name="connsiteY3" fmla="*/ 0 h 3080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58917" h="308033">
                        <a:moveTo>
                          <a:pt x="0" y="0"/>
                        </a:moveTo>
                        <a:lnTo>
                          <a:pt x="1309035" y="298383"/>
                        </a:lnTo>
                        <a:cubicBezTo>
                          <a:pt x="1493519" y="338488"/>
                          <a:pt x="1106905" y="240631"/>
                          <a:pt x="1106905" y="240631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343" name="フリーフォーム 342">
                    <a:extLst>
                      <a:ext uri="{FF2B5EF4-FFF2-40B4-BE49-F238E27FC236}">
                        <a16:creationId xmlns:a16="http://schemas.microsoft.com/office/drawing/2014/main" id="{5526978E-98C3-93D2-33E7-D277DFD7F292}"/>
                      </a:ext>
                    </a:extLst>
                  </p:cNvPr>
                  <p:cNvSpPr/>
                  <p:nvPr/>
                </p:nvSpPr>
                <p:spPr>
                  <a:xfrm>
                    <a:off x="4619590" y="7449726"/>
                    <a:ext cx="4053551" cy="652368"/>
                  </a:xfrm>
                  <a:custGeom>
                    <a:avLst/>
                    <a:gdLst>
                      <a:gd name="connsiteX0" fmla="*/ 536 w 4053551"/>
                      <a:gd name="connsiteY0" fmla="*/ 645120 h 652368"/>
                      <a:gd name="connsiteX1" fmla="*/ 1781210 w 4053551"/>
                      <a:gd name="connsiteY1" fmla="*/ 635495 h 652368"/>
                      <a:gd name="connsiteX2" fmla="*/ 3205749 w 4053551"/>
                      <a:gd name="connsiteY2" fmla="*/ 481491 h 652368"/>
                      <a:gd name="connsiteX3" fmla="*/ 3138372 w 4053551"/>
                      <a:gd name="connsiteY3" fmla="*/ 500741 h 652368"/>
                      <a:gd name="connsiteX4" fmla="*/ 3956519 w 4053551"/>
                      <a:gd name="connsiteY4" fmla="*/ 298611 h 652368"/>
                      <a:gd name="connsiteX5" fmla="*/ 3792890 w 4053551"/>
                      <a:gd name="connsiteY5" fmla="*/ 288986 h 652368"/>
                      <a:gd name="connsiteX6" fmla="*/ 4033522 w 4053551"/>
                      <a:gd name="connsiteY6" fmla="*/ 115731 h 652368"/>
                      <a:gd name="connsiteX7" fmla="*/ 3918018 w 4053551"/>
                      <a:gd name="connsiteY7" fmla="*/ 228 h 652368"/>
                      <a:gd name="connsiteX8" fmla="*/ 4014271 w 4053551"/>
                      <a:gd name="connsiteY8" fmla="*/ 144607 h 652368"/>
                      <a:gd name="connsiteX9" fmla="*/ 3869892 w 4053551"/>
                      <a:gd name="connsiteY9" fmla="*/ 250485 h 652368"/>
                      <a:gd name="connsiteX10" fmla="*/ 2185471 w 4053551"/>
                      <a:gd name="connsiteY10" fmla="*/ 548868 h 652368"/>
                      <a:gd name="connsiteX11" fmla="*/ 3715888 w 4053551"/>
                      <a:gd name="connsiteY11" fmla="*/ 356362 h 652368"/>
                      <a:gd name="connsiteX12" fmla="*/ 1049690 w 4053551"/>
                      <a:gd name="connsiteY12" fmla="*/ 596994 h 652368"/>
                      <a:gd name="connsiteX13" fmla="*/ 1964090 w 4053551"/>
                      <a:gd name="connsiteY13" fmla="*/ 606619 h 652368"/>
                      <a:gd name="connsiteX14" fmla="*/ 536 w 4053551"/>
                      <a:gd name="connsiteY14" fmla="*/ 645120 h 6523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4053551" h="652368">
                        <a:moveTo>
                          <a:pt x="536" y="645120"/>
                        </a:moveTo>
                        <a:cubicBezTo>
                          <a:pt x="-29944" y="649933"/>
                          <a:pt x="1247008" y="662766"/>
                          <a:pt x="1781210" y="635495"/>
                        </a:cubicBezTo>
                        <a:cubicBezTo>
                          <a:pt x="2315412" y="608224"/>
                          <a:pt x="2979555" y="503950"/>
                          <a:pt x="3205749" y="481491"/>
                        </a:cubicBezTo>
                        <a:cubicBezTo>
                          <a:pt x="3431943" y="459032"/>
                          <a:pt x="3138372" y="500741"/>
                          <a:pt x="3138372" y="500741"/>
                        </a:cubicBezTo>
                        <a:cubicBezTo>
                          <a:pt x="3263500" y="470261"/>
                          <a:pt x="3847433" y="333904"/>
                          <a:pt x="3956519" y="298611"/>
                        </a:cubicBezTo>
                        <a:cubicBezTo>
                          <a:pt x="4065605" y="263318"/>
                          <a:pt x="3780056" y="319466"/>
                          <a:pt x="3792890" y="288986"/>
                        </a:cubicBezTo>
                        <a:cubicBezTo>
                          <a:pt x="3805724" y="258506"/>
                          <a:pt x="4012667" y="163857"/>
                          <a:pt x="4033522" y="115731"/>
                        </a:cubicBezTo>
                        <a:cubicBezTo>
                          <a:pt x="4054377" y="67605"/>
                          <a:pt x="3921227" y="-4585"/>
                          <a:pt x="3918018" y="228"/>
                        </a:cubicBezTo>
                        <a:cubicBezTo>
                          <a:pt x="3914810" y="5041"/>
                          <a:pt x="4022292" y="102898"/>
                          <a:pt x="4014271" y="144607"/>
                        </a:cubicBezTo>
                        <a:cubicBezTo>
                          <a:pt x="4006250" y="186316"/>
                          <a:pt x="4174692" y="183108"/>
                          <a:pt x="3869892" y="250485"/>
                        </a:cubicBezTo>
                        <a:cubicBezTo>
                          <a:pt x="3565092" y="317862"/>
                          <a:pt x="2211138" y="531222"/>
                          <a:pt x="2185471" y="548868"/>
                        </a:cubicBezTo>
                        <a:cubicBezTo>
                          <a:pt x="2159804" y="566514"/>
                          <a:pt x="3905185" y="348341"/>
                          <a:pt x="3715888" y="356362"/>
                        </a:cubicBezTo>
                        <a:cubicBezTo>
                          <a:pt x="3526591" y="364383"/>
                          <a:pt x="1341656" y="555284"/>
                          <a:pt x="1049690" y="596994"/>
                        </a:cubicBezTo>
                        <a:cubicBezTo>
                          <a:pt x="757724" y="638703"/>
                          <a:pt x="2142157" y="592181"/>
                          <a:pt x="1964090" y="606619"/>
                        </a:cubicBezTo>
                        <a:cubicBezTo>
                          <a:pt x="1786023" y="621057"/>
                          <a:pt x="31016" y="640307"/>
                          <a:pt x="536" y="64512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344" name="フリーフォーム 343">
                    <a:extLst>
                      <a:ext uri="{FF2B5EF4-FFF2-40B4-BE49-F238E27FC236}">
                        <a16:creationId xmlns:a16="http://schemas.microsoft.com/office/drawing/2014/main" id="{C09FFBE1-1BE6-7E25-CE6D-3ADC489FFB91}"/>
                      </a:ext>
                    </a:extLst>
                  </p:cNvPr>
                  <p:cNvSpPr/>
                  <p:nvPr/>
                </p:nvSpPr>
                <p:spPr>
                  <a:xfrm>
                    <a:off x="4304473" y="8169244"/>
                    <a:ext cx="2886940" cy="311856"/>
                  </a:xfrm>
                  <a:custGeom>
                    <a:avLst/>
                    <a:gdLst>
                      <a:gd name="connsiteX0" fmla="*/ 113523 w 2886940"/>
                      <a:gd name="connsiteY0" fmla="*/ 21855 h 311856"/>
                      <a:gd name="connsiteX1" fmla="*/ 845043 w 2886940"/>
                      <a:gd name="connsiteY1" fmla="*/ 300988 h 311856"/>
                      <a:gd name="connsiteX2" fmla="*/ 1432184 w 2886940"/>
                      <a:gd name="connsiteY2" fmla="*/ 233611 h 311856"/>
                      <a:gd name="connsiteX3" fmla="*/ 2413961 w 2886940"/>
                      <a:gd name="connsiteY3" fmla="*/ 272112 h 311856"/>
                      <a:gd name="connsiteX4" fmla="*/ 2336959 w 2886940"/>
                      <a:gd name="connsiteY4" fmla="*/ 79607 h 311856"/>
                      <a:gd name="connsiteX5" fmla="*/ 2885599 w 2886940"/>
                      <a:gd name="connsiteY5" fmla="*/ 146983 h 311856"/>
                      <a:gd name="connsiteX6" fmla="*/ 2471712 w 2886940"/>
                      <a:gd name="connsiteY6" fmla="*/ 156609 h 311856"/>
                      <a:gd name="connsiteX7" fmla="*/ 1855695 w 2886940"/>
                      <a:gd name="connsiteY7" fmla="*/ 272112 h 311856"/>
                      <a:gd name="connsiteX8" fmla="*/ 1066424 w 2886940"/>
                      <a:gd name="connsiteY8" fmla="*/ 310613 h 311856"/>
                      <a:gd name="connsiteX9" fmla="*/ 604411 w 2886940"/>
                      <a:gd name="connsiteY9" fmla="*/ 233611 h 311856"/>
                      <a:gd name="connsiteX10" fmla="*/ 55771 w 2886940"/>
                      <a:gd name="connsiteY10" fmla="*/ 41105 h 311856"/>
                      <a:gd name="connsiteX11" fmla="*/ 113523 w 2886940"/>
                      <a:gd name="connsiteY11" fmla="*/ 21855 h 3118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886940" h="311856">
                        <a:moveTo>
                          <a:pt x="113523" y="21855"/>
                        </a:moveTo>
                        <a:cubicBezTo>
                          <a:pt x="245068" y="65169"/>
                          <a:pt x="625266" y="265695"/>
                          <a:pt x="845043" y="300988"/>
                        </a:cubicBezTo>
                        <a:cubicBezTo>
                          <a:pt x="1064820" y="336281"/>
                          <a:pt x="1170698" y="238424"/>
                          <a:pt x="1432184" y="233611"/>
                        </a:cubicBezTo>
                        <a:cubicBezTo>
                          <a:pt x="1693670" y="228798"/>
                          <a:pt x="2263165" y="297779"/>
                          <a:pt x="2413961" y="272112"/>
                        </a:cubicBezTo>
                        <a:cubicBezTo>
                          <a:pt x="2564757" y="246445"/>
                          <a:pt x="2258353" y="100462"/>
                          <a:pt x="2336959" y="79607"/>
                        </a:cubicBezTo>
                        <a:cubicBezTo>
                          <a:pt x="2415565" y="58752"/>
                          <a:pt x="2863140" y="134149"/>
                          <a:pt x="2885599" y="146983"/>
                        </a:cubicBezTo>
                        <a:cubicBezTo>
                          <a:pt x="2908058" y="159817"/>
                          <a:pt x="2643363" y="135754"/>
                          <a:pt x="2471712" y="156609"/>
                        </a:cubicBezTo>
                        <a:cubicBezTo>
                          <a:pt x="2300061" y="177464"/>
                          <a:pt x="2089910" y="246445"/>
                          <a:pt x="1855695" y="272112"/>
                        </a:cubicBezTo>
                        <a:cubicBezTo>
                          <a:pt x="1621480" y="297779"/>
                          <a:pt x="1274971" y="317030"/>
                          <a:pt x="1066424" y="310613"/>
                        </a:cubicBezTo>
                        <a:cubicBezTo>
                          <a:pt x="857877" y="304196"/>
                          <a:pt x="772853" y="278529"/>
                          <a:pt x="604411" y="233611"/>
                        </a:cubicBezTo>
                        <a:cubicBezTo>
                          <a:pt x="435969" y="188693"/>
                          <a:pt x="144002" y="74793"/>
                          <a:pt x="55771" y="41105"/>
                        </a:cubicBezTo>
                        <a:cubicBezTo>
                          <a:pt x="-32460" y="7417"/>
                          <a:pt x="-18022" y="-21459"/>
                          <a:pt x="113523" y="2185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345" name="フリーフォーム 344">
                    <a:extLst>
                      <a:ext uri="{FF2B5EF4-FFF2-40B4-BE49-F238E27FC236}">
                        <a16:creationId xmlns:a16="http://schemas.microsoft.com/office/drawing/2014/main" id="{DDD4A248-75B2-39E4-E442-9E935841704E}"/>
                      </a:ext>
                    </a:extLst>
                  </p:cNvPr>
                  <p:cNvSpPr/>
                  <p:nvPr/>
                </p:nvSpPr>
                <p:spPr>
                  <a:xfrm>
                    <a:off x="6878925" y="7892406"/>
                    <a:ext cx="1985997" cy="443364"/>
                  </a:xfrm>
                  <a:custGeom>
                    <a:avLst/>
                    <a:gdLst>
                      <a:gd name="connsiteX0" fmla="*/ 109016 w 1985997"/>
                      <a:gd name="connsiteY0" fmla="*/ 443072 h 443364"/>
                      <a:gd name="connsiteX1" fmla="*/ 898288 w 1985997"/>
                      <a:gd name="connsiteY1" fmla="*/ 394946 h 443364"/>
                      <a:gd name="connsiteX2" fmla="*/ 965664 w 1985997"/>
                      <a:gd name="connsiteY2" fmla="*/ 289068 h 443364"/>
                      <a:gd name="connsiteX3" fmla="*/ 936789 w 1985997"/>
                      <a:gd name="connsiteY3" fmla="*/ 221691 h 443364"/>
                      <a:gd name="connsiteX4" fmla="*/ 1177420 w 1985997"/>
                      <a:gd name="connsiteY4" fmla="*/ 327569 h 443364"/>
                      <a:gd name="connsiteX5" fmla="*/ 1985942 w 1985997"/>
                      <a:gd name="connsiteY5" fmla="*/ 310 h 443364"/>
                      <a:gd name="connsiteX6" fmla="*/ 1215921 w 1985997"/>
                      <a:gd name="connsiteY6" fmla="*/ 269817 h 443364"/>
                      <a:gd name="connsiteX7" fmla="*/ 648031 w 1985997"/>
                      <a:gd name="connsiteY7" fmla="*/ 375695 h 443364"/>
                      <a:gd name="connsiteX8" fmla="*/ 60890 w 1985997"/>
                      <a:gd name="connsiteY8" fmla="*/ 414196 h 443364"/>
                      <a:gd name="connsiteX9" fmla="*/ 109016 w 1985997"/>
                      <a:gd name="connsiteY9" fmla="*/ 443072 h 4433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985997" h="443364">
                        <a:moveTo>
                          <a:pt x="109016" y="443072"/>
                        </a:moveTo>
                        <a:cubicBezTo>
                          <a:pt x="248582" y="439864"/>
                          <a:pt x="755513" y="420613"/>
                          <a:pt x="898288" y="394946"/>
                        </a:cubicBezTo>
                        <a:cubicBezTo>
                          <a:pt x="1041063" y="369279"/>
                          <a:pt x="959247" y="317944"/>
                          <a:pt x="965664" y="289068"/>
                        </a:cubicBezTo>
                        <a:cubicBezTo>
                          <a:pt x="972081" y="260192"/>
                          <a:pt x="901496" y="215274"/>
                          <a:pt x="936789" y="221691"/>
                        </a:cubicBezTo>
                        <a:cubicBezTo>
                          <a:pt x="972082" y="228108"/>
                          <a:pt x="1002561" y="364466"/>
                          <a:pt x="1177420" y="327569"/>
                        </a:cubicBezTo>
                        <a:cubicBezTo>
                          <a:pt x="1352279" y="290672"/>
                          <a:pt x="1979525" y="9935"/>
                          <a:pt x="1985942" y="310"/>
                        </a:cubicBezTo>
                        <a:cubicBezTo>
                          <a:pt x="1992359" y="-9315"/>
                          <a:pt x="1438906" y="207253"/>
                          <a:pt x="1215921" y="269817"/>
                        </a:cubicBezTo>
                        <a:cubicBezTo>
                          <a:pt x="992936" y="332381"/>
                          <a:pt x="840536" y="351632"/>
                          <a:pt x="648031" y="375695"/>
                        </a:cubicBezTo>
                        <a:cubicBezTo>
                          <a:pt x="455526" y="399758"/>
                          <a:pt x="145913" y="406175"/>
                          <a:pt x="60890" y="414196"/>
                        </a:cubicBezTo>
                        <a:cubicBezTo>
                          <a:pt x="-24133" y="422217"/>
                          <a:pt x="-30550" y="446280"/>
                          <a:pt x="109016" y="44307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sp>
              <p:nvSpPr>
                <p:cNvPr id="346" name="フリーフォーム 345">
                  <a:extLst>
                    <a:ext uri="{FF2B5EF4-FFF2-40B4-BE49-F238E27FC236}">
                      <a16:creationId xmlns:a16="http://schemas.microsoft.com/office/drawing/2014/main" id="{E96F4EF0-54E8-A963-F05F-1A034EBFE8B2}"/>
                    </a:ext>
                  </a:extLst>
                </p:cNvPr>
                <p:cNvSpPr/>
                <p:nvPr/>
              </p:nvSpPr>
              <p:spPr>
                <a:xfrm>
                  <a:off x="2269768" y="10924416"/>
                  <a:ext cx="168637" cy="261114"/>
                </a:xfrm>
                <a:custGeom>
                  <a:avLst/>
                  <a:gdLst>
                    <a:gd name="connsiteX0" fmla="*/ 112485 w 168637"/>
                    <a:gd name="connsiteY0" fmla="*/ 258 h 261114"/>
                    <a:gd name="connsiteX1" fmla="*/ 16232 w 168637"/>
                    <a:gd name="connsiteY1" fmla="*/ 80468 h 261114"/>
                    <a:gd name="connsiteX2" fmla="*/ 88421 w 168637"/>
                    <a:gd name="connsiteY2" fmla="*/ 148647 h 261114"/>
                    <a:gd name="connsiteX3" fmla="*/ 168632 w 168637"/>
                    <a:gd name="connsiteY3" fmla="*/ 260942 h 261114"/>
                    <a:gd name="connsiteX4" fmla="*/ 84411 w 168637"/>
                    <a:gd name="connsiteY4" fmla="*/ 172710 h 261114"/>
                    <a:gd name="connsiteX5" fmla="*/ 190 w 168637"/>
                    <a:gd name="connsiteY5" fmla="*/ 108542 h 261114"/>
                    <a:gd name="connsiteX6" fmla="*/ 112485 w 168637"/>
                    <a:gd name="connsiteY6" fmla="*/ 258 h 2611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68637" h="261114">
                      <a:moveTo>
                        <a:pt x="112485" y="258"/>
                      </a:moveTo>
                      <a:cubicBezTo>
                        <a:pt x="115159" y="-4421"/>
                        <a:pt x="20243" y="55737"/>
                        <a:pt x="16232" y="80468"/>
                      </a:cubicBezTo>
                      <a:cubicBezTo>
                        <a:pt x="12221" y="105199"/>
                        <a:pt x="63021" y="118568"/>
                        <a:pt x="88421" y="148647"/>
                      </a:cubicBezTo>
                      <a:cubicBezTo>
                        <a:pt x="113821" y="178726"/>
                        <a:pt x="169300" y="256932"/>
                        <a:pt x="168632" y="260942"/>
                      </a:cubicBezTo>
                      <a:cubicBezTo>
                        <a:pt x="167964" y="264952"/>
                        <a:pt x="112485" y="198110"/>
                        <a:pt x="84411" y="172710"/>
                      </a:cubicBezTo>
                      <a:cubicBezTo>
                        <a:pt x="56337" y="147310"/>
                        <a:pt x="-3820" y="134610"/>
                        <a:pt x="190" y="108542"/>
                      </a:cubicBezTo>
                      <a:cubicBezTo>
                        <a:pt x="4200" y="82474"/>
                        <a:pt x="109811" y="4937"/>
                        <a:pt x="112485" y="25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47" name="フリーフォーム 346">
                  <a:extLst>
                    <a:ext uri="{FF2B5EF4-FFF2-40B4-BE49-F238E27FC236}">
                      <a16:creationId xmlns:a16="http://schemas.microsoft.com/office/drawing/2014/main" id="{6B1E0C93-89C8-0CC6-F87F-AABC2E3673F5}"/>
                    </a:ext>
                  </a:extLst>
                </p:cNvPr>
                <p:cNvSpPr/>
                <p:nvPr/>
              </p:nvSpPr>
              <p:spPr>
                <a:xfrm>
                  <a:off x="3259954" y="10887293"/>
                  <a:ext cx="232747" cy="198169"/>
                </a:xfrm>
                <a:custGeom>
                  <a:avLst/>
                  <a:gdLst>
                    <a:gd name="connsiteX0" fmla="*/ 604 w 232747"/>
                    <a:gd name="connsiteY0" fmla="*/ 1286 h 198169"/>
                    <a:gd name="connsiteX1" fmla="*/ 157014 w 232747"/>
                    <a:gd name="connsiteY1" fmla="*/ 85507 h 198169"/>
                    <a:gd name="connsiteX2" fmla="*/ 197120 w 232747"/>
                    <a:gd name="connsiteY2" fmla="*/ 197802 h 198169"/>
                    <a:gd name="connsiteX3" fmla="*/ 221183 w 232747"/>
                    <a:gd name="connsiteY3" fmla="*/ 45402 h 198169"/>
                    <a:gd name="connsiteX4" fmla="*/ 604 w 232747"/>
                    <a:gd name="connsiteY4" fmla="*/ 1286 h 1981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2747" h="198169">
                      <a:moveTo>
                        <a:pt x="604" y="1286"/>
                      </a:moveTo>
                      <a:cubicBezTo>
                        <a:pt x="-10091" y="7970"/>
                        <a:pt x="124261" y="52754"/>
                        <a:pt x="157014" y="85507"/>
                      </a:cubicBezTo>
                      <a:cubicBezTo>
                        <a:pt x="189767" y="118260"/>
                        <a:pt x="186425" y="204486"/>
                        <a:pt x="197120" y="197802"/>
                      </a:cubicBezTo>
                      <a:cubicBezTo>
                        <a:pt x="207815" y="191118"/>
                        <a:pt x="253936" y="76149"/>
                        <a:pt x="221183" y="45402"/>
                      </a:cubicBezTo>
                      <a:cubicBezTo>
                        <a:pt x="188430" y="14655"/>
                        <a:pt x="11299" y="-5398"/>
                        <a:pt x="604" y="128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50" name="フリーフォーム 349">
                  <a:extLst>
                    <a:ext uri="{FF2B5EF4-FFF2-40B4-BE49-F238E27FC236}">
                      <a16:creationId xmlns:a16="http://schemas.microsoft.com/office/drawing/2014/main" id="{7896AC1B-F8C3-1B6D-847F-7C5D8955FE23}"/>
                    </a:ext>
                  </a:extLst>
                </p:cNvPr>
                <p:cNvSpPr/>
                <p:nvPr/>
              </p:nvSpPr>
              <p:spPr>
                <a:xfrm>
                  <a:off x="4082179" y="5928384"/>
                  <a:ext cx="658625" cy="2737936"/>
                </a:xfrm>
                <a:custGeom>
                  <a:avLst/>
                  <a:gdLst>
                    <a:gd name="connsiteX0" fmla="*/ 75484 w 658625"/>
                    <a:gd name="connsiteY0" fmla="*/ 158091 h 2737936"/>
                    <a:gd name="connsiteX1" fmla="*/ 618409 w 658625"/>
                    <a:gd name="connsiteY1" fmla="*/ 1501116 h 2737936"/>
                    <a:gd name="connsiteX2" fmla="*/ 618409 w 658625"/>
                    <a:gd name="connsiteY2" fmla="*/ 2358366 h 2737936"/>
                    <a:gd name="connsiteX3" fmla="*/ 618409 w 658625"/>
                    <a:gd name="connsiteY3" fmla="*/ 2729841 h 2737936"/>
                    <a:gd name="connsiteX4" fmla="*/ 618409 w 658625"/>
                    <a:gd name="connsiteY4" fmla="*/ 2615541 h 2737936"/>
                    <a:gd name="connsiteX5" fmla="*/ 332659 w 658625"/>
                    <a:gd name="connsiteY5" fmla="*/ 2629829 h 2737936"/>
                    <a:gd name="connsiteX6" fmla="*/ 489821 w 658625"/>
                    <a:gd name="connsiteY6" fmla="*/ 2486954 h 2737936"/>
                    <a:gd name="connsiteX7" fmla="*/ 604121 w 658625"/>
                    <a:gd name="connsiteY7" fmla="*/ 1729716 h 2737936"/>
                    <a:gd name="connsiteX8" fmla="*/ 489821 w 658625"/>
                    <a:gd name="connsiteY8" fmla="*/ 986766 h 2737936"/>
                    <a:gd name="connsiteX9" fmla="*/ 46909 w 658625"/>
                    <a:gd name="connsiteY9" fmla="*/ 115229 h 2737936"/>
                    <a:gd name="connsiteX10" fmla="*/ 75484 w 658625"/>
                    <a:gd name="connsiteY10" fmla="*/ 158091 h 27379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58625" h="2737936">
                      <a:moveTo>
                        <a:pt x="75484" y="158091"/>
                      </a:moveTo>
                      <a:cubicBezTo>
                        <a:pt x="170734" y="389072"/>
                        <a:pt x="527922" y="1134404"/>
                        <a:pt x="618409" y="1501116"/>
                      </a:cubicBezTo>
                      <a:cubicBezTo>
                        <a:pt x="708896" y="1867828"/>
                        <a:pt x="618409" y="2358366"/>
                        <a:pt x="618409" y="2358366"/>
                      </a:cubicBezTo>
                      <a:lnTo>
                        <a:pt x="618409" y="2729841"/>
                      </a:lnTo>
                      <a:cubicBezTo>
                        <a:pt x="618409" y="2772703"/>
                        <a:pt x="666034" y="2632210"/>
                        <a:pt x="618409" y="2615541"/>
                      </a:cubicBezTo>
                      <a:cubicBezTo>
                        <a:pt x="570784" y="2598872"/>
                        <a:pt x="354090" y="2651260"/>
                        <a:pt x="332659" y="2629829"/>
                      </a:cubicBezTo>
                      <a:cubicBezTo>
                        <a:pt x="311228" y="2608398"/>
                        <a:pt x="444577" y="2636973"/>
                        <a:pt x="489821" y="2486954"/>
                      </a:cubicBezTo>
                      <a:cubicBezTo>
                        <a:pt x="535065" y="2336935"/>
                        <a:pt x="604121" y="1979747"/>
                        <a:pt x="604121" y="1729716"/>
                      </a:cubicBezTo>
                      <a:cubicBezTo>
                        <a:pt x="604121" y="1479685"/>
                        <a:pt x="582690" y="1255847"/>
                        <a:pt x="489821" y="986766"/>
                      </a:cubicBezTo>
                      <a:cubicBezTo>
                        <a:pt x="396952" y="717685"/>
                        <a:pt x="113584" y="248579"/>
                        <a:pt x="46909" y="115229"/>
                      </a:cubicBezTo>
                      <a:cubicBezTo>
                        <a:pt x="-19766" y="-18121"/>
                        <a:pt x="-19766" y="-72890"/>
                        <a:pt x="75484" y="15809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51" name="フリーフォーム 350">
                  <a:extLst>
                    <a:ext uri="{FF2B5EF4-FFF2-40B4-BE49-F238E27FC236}">
                      <a16:creationId xmlns:a16="http://schemas.microsoft.com/office/drawing/2014/main" id="{2B4F4B31-CB9E-E264-EDB7-A3106F17E7A3}"/>
                    </a:ext>
                  </a:extLst>
                </p:cNvPr>
                <p:cNvSpPr/>
                <p:nvPr/>
              </p:nvSpPr>
              <p:spPr>
                <a:xfrm>
                  <a:off x="2065991" y="7500572"/>
                  <a:ext cx="1112990" cy="913773"/>
                </a:xfrm>
                <a:custGeom>
                  <a:avLst/>
                  <a:gdLst>
                    <a:gd name="connsiteX0" fmla="*/ 134284 w 1112990"/>
                    <a:gd name="connsiteY0" fmla="*/ 366 h 913773"/>
                    <a:gd name="connsiteX1" fmla="*/ 77134 w 1112990"/>
                    <a:gd name="connsiteY1" fmla="*/ 543291 h 913773"/>
                    <a:gd name="connsiteX2" fmla="*/ 91422 w 1112990"/>
                    <a:gd name="connsiteY2" fmla="*/ 900478 h 913773"/>
                    <a:gd name="connsiteX3" fmla="*/ 48559 w 1112990"/>
                    <a:gd name="connsiteY3" fmla="*/ 843328 h 913773"/>
                    <a:gd name="connsiteX4" fmla="*/ 1005822 w 1112990"/>
                    <a:gd name="connsiteY4" fmla="*/ 871903 h 913773"/>
                    <a:gd name="connsiteX5" fmla="*/ 1091547 w 1112990"/>
                    <a:gd name="connsiteY5" fmla="*/ 814753 h 913773"/>
                    <a:gd name="connsiteX6" fmla="*/ 1020109 w 1112990"/>
                    <a:gd name="connsiteY6" fmla="*/ 557578 h 913773"/>
                    <a:gd name="connsiteX7" fmla="*/ 1048684 w 1112990"/>
                    <a:gd name="connsiteY7" fmla="*/ 200391 h 913773"/>
                    <a:gd name="connsiteX8" fmla="*/ 1062972 w 1112990"/>
                    <a:gd name="connsiteY8" fmla="*/ 671878 h 913773"/>
                    <a:gd name="connsiteX9" fmla="*/ 962959 w 1112990"/>
                    <a:gd name="connsiteY9" fmla="*/ 743316 h 913773"/>
                    <a:gd name="connsiteX10" fmla="*/ 91422 w 1112990"/>
                    <a:gd name="connsiteY10" fmla="*/ 814753 h 913773"/>
                    <a:gd name="connsiteX11" fmla="*/ 19984 w 1112990"/>
                    <a:gd name="connsiteY11" fmla="*/ 486141 h 913773"/>
                    <a:gd name="connsiteX12" fmla="*/ 34272 w 1112990"/>
                    <a:gd name="connsiteY12" fmla="*/ 629016 h 913773"/>
                    <a:gd name="connsiteX13" fmla="*/ 134284 w 1112990"/>
                    <a:gd name="connsiteY13" fmla="*/ 366 h 9137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112990" h="913773">
                      <a:moveTo>
                        <a:pt x="134284" y="366"/>
                      </a:moveTo>
                      <a:cubicBezTo>
                        <a:pt x="141428" y="-13921"/>
                        <a:pt x="84278" y="393272"/>
                        <a:pt x="77134" y="543291"/>
                      </a:cubicBezTo>
                      <a:cubicBezTo>
                        <a:pt x="69990" y="693310"/>
                        <a:pt x="96184" y="850472"/>
                        <a:pt x="91422" y="900478"/>
                      </a:cubicBezTo>
                      <a:cubicBezTo>
                        <a:pt x="86659" y="950484"/>
                        <a:pt x="48559" y="843328"/>
                        <a:pt x="48559" y="843328"/>
                      </a:cubicBezTo>
                      <a:cubicBezTo>
                        <a:pt x="200959" y="838565"/>
                        <a:pt x="831991" y="876665"/>
                        <a:pt x="1005822" y="871903"/>
                      </a:cubicBezTo>
                      <a:cubicBezTo>
                        <a:pt x="1179653" y="867141"/>
                        <a:pt x="1089166" y="867140"/>
                        <a:pt x="1091547" y="814753"/>
                      </a:cubicBezTo>
                      <a:cubicBezTo>
                        <a:pt x="1093928" y="762366"/>
                        <a:pt x="1027253" y="659972"/>
                        <a:pt x="1020109" y="557578"/>
                      </a:cubicBezTo>
                      <a:cubicBezTo>
                        <a:pt x="1012965" y="455184"/>
                        <a:pt x="1041540" y="181341"/>
                        <a:pt x="1048684" y="200391"/>
                      </a:cubicBezTo>
                      <a:cubicBezTo>
                        <a:pt x="1055828" y="219441"/>
                        <a:pt x="1062972" y="671878"/>
                        <a:pt x="1062972" y="671878"/>
                      </a:cubicBezTo>
                      <a:cubicBezTo>
                        <a:pt x="1048685" y="762365"/>
                        <a:pt x="1124884" y="719504"/>
                        <a:pt x="962959" y="743316"/>
                      </a:cubicBezTo>
                      <a:cubicBezTo>
                        <a:pt x="801034" y="767128"/>
                        <a:pt x="248585" y="857616"/>
                        <a:pt x="91422" y="814753"/>
                      </a:cubicBezTo>
                      <a:cubicBezTo>
                        <a:pt x="-65741" y="771891"/>
                        <a:pt x="29509" y="517097"/>
                        <a:pt x="19984" y="486141"/>
                      </a:cubicBezTo>
                      <a:cubicBezTo>
                        <a:pt x="10459" y="455185"/>
                        <a:pt x="15222" y="707597"/>
                        <a:pt x="34272" y="629016"/>
                      </a:cubicBezTo>
                      <a:cubicBezTo>
                        <a:pt x="53322" y="550435"/>
                        <a:pt x="127140" y="14653"/>
                        <a:pt x="134284" y="36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52" name="フリーフォーム 351">
                  <a:extLst>
                    <a:ext uri="{FF2B5EF4-FFF2-40B4-BE49-F238E27FC236}">
                      <a16:creationId xmlns:a16="http://schemas.microsoft.com/office/drawing/2014/main" id="{0AC0557C-42A5-2AF4-9BD7-7B69C16F41FD}"/>
                    </a:ext>
                  </a:extLst>
                </p:cNvPr>
                <p:cNvSpPr/>
                <p:nvPr/>
              </p:nvSpPr>
              <p:spPr>
                <a:xfrm>
                  <a:off x="7143829" y="4112660"/>
                  <a:ext cx="271589" cy="737567"/>
                </a:xfrm>
                <a:custGeom>
                  <a:avLst/>
                  <a:gdLst>
                    <a:gd name="connsiteX0" fmla="*/ 271384 w 271589"/>
                    <a:gd name="connsiteY0" fmla="*/ 2140 h 737567"/>
                    <a:gd name="connsiteX1" fmla="*/ 14209 w 271589"/>
                    <a:gd name="connsiteY1" fmla="*/ 716515 h 737567"/>
                    <a:gd name="connsiteX2" fmla="*/ 57071 w 271589"/>
                    <a:gd name="connsiteY2" fmla="*/ 502203 h 737567"/>
                    <a:gd name="connsiteX3" fmla="*/ 271384 w 271589"/>
                    <a:gd name="connsiteY3" fmla="*/ 2140 h 7375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71589" h="737567">
                      <a:moveTo>
                        <a:pt x="271384" y="2140"/>
                      </a:moveTo>
                      <a:cubicBezTo>
                        <a:pt x="264240" y="37859"/>
                        <a:pt x="49928" y="633171"/>
                        <a:pt x="14209" y="716515"/>
                      </a:cubicBezTo>
                      <a:cubicBezTo>
                        <a:pt x="-21510" y="799859"/>
                        <a:pt x="16590" y="616503"/>
                        <a:pt x="57071" y="502203"/>
                      </a:cubicBezTo>
                      <a:cubicBezTo>
                        <a:pt x="97552" y="387903"/>
                        <a:pt x="278528" y="-33579"/>
                        <a:pt x="271384" y="214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53" name="フリーフォーム 352">
                  <a:extLst>
                    <a:ext uri="{FF2B5EF4-FFF2-40B4-BE49-F238E27FC236}">
                      <a16:creationId xmlns:a16="http://schemas.microsoft.com/office/drawing/2014/main" id="{4BFD9A08-255E-57A4-99D0-C95CE98C7E66}"/>
                    </a:ext>
                  </a:extLst>
                </p:cNvPr>
                <p:cNvSpPr/>
                <p:nvPr/>
              </p:nvSpPr>
              <p:spPr>
                <a:xfrm>
                  <a:off x="7378623" y="4208549"/>
                  <a:ext cx="146326" cy="158099"/>
                </a:xfrm>
                <a:custGeom>
                  <a:avLst/>
                  <a:gdLst>
                    <a:gd name="connsiteX0" fmla="*/ 19127 w 146326"/>
                    <a:gd name="connsiteY0" fmla="*/ 7851 h 158099"/>
                    <a:gd name="connsiteX1" fmla="*/ 85802 w 146326"/>
                    <a:gd name="connsiteY1" fmla="*/ 4676 h 158099"/>
                    <a:gd name="connsiteX2" fmla="*/ 117552 w 146326"/>
                    <a:gd name="connsiteY2" fmla="*/ 58651 h 158099"/>
                    <a:gd name="connsiteX3" fmla="*/ 111202 w 146326"/>
                    <a:gd name="connsiteY3" fmla="*/ 138026 h 158099"/>
                    <a:gd name="connsiteX4" fmla="*/ 77 w 146326"/>
                    <a:gd name="connsiteY4" fmla="*/ 157076 h 158099"/>
                    <a:gd name="connsiteX5" fmla="*/ 130252 w 146326"/>
                    <a:gd name="connsiteY5" fmla="*/ 115801 h 158099"/>
                    <a:gd name="connsiteX6" fmla="*/ 133427 w 146326"/>
                    <a:gd name="connsiteY6" fmla="*/ 49126 h 158099"/>
                    <a:gd name="connsiteX7" fmla="*/ 19127 w 146326"/>
                    <a:gd name="connsiteY7" fmla="*/ 7851 h 1580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46326" h="158099">
                      <a:moveTo>
                        <a:pt x="19127" y="7851"/>
                      </a:moveTo>
                      <a:cubicBezTo>
                        <a:pt x="11189" y="443"/>
                        <a:pt x="69398" y="-3791"/>
                        <a:pt x="85802" y="4676"/>
                      </a:cubicBezTo>
                      <a:cubicBezTo>
                        <a:pt x="102206" y="13143"/>
                        <a:pt x="113319" y="36426"/>
                        <a:pt x="117552" y="58651"/>
                      </a:cubicBezTo>
                      <a:cubicBezTo>
                        <a:pt x="121785" y="80876"/>
                        <a:pt x="130781" y="121622"/>
                        <a:pt x="111202" y="138026"/>
                      </a:cubicBezTo>
                      <a:cubicBezTo>
                        <a:pt x="91623" y="154430"/>
                        <a:pt x="-3098" y="160780"/>
                        <a:pt x="77" y="157076"/>
                      </a:cubicBezTo>
                      <a:cubicBezTo>
                        <a:pt x="3252" y="153372"/>
                        <a:pt x="108027" y="133793"/>
                        <a:pt x="130252" y="115801"/>
                      </a:cubicBezTo>
                      <a:cubicBezTo>
                        <a:pt x="152477" y="97809"/>
                        <a:pt x="149831" y="67647"/>
                        <a:pt x="133427" y="49126"/>
                      </a:cubicBezTo>
                      <a:cubicBezTo>
                        <a:pt x="117023" y="30605"/>
                        <a:pt x="27065" y="15259"/>
                        <a:pt x="19127" y="785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54" name="フリーフォーム 353">
                  <a:extLst>
                    <a:ext uri="{FF2B5EF4-FFF2-40B4-BE49-F238E27FC236}">
                      <a16:creationId xmlns:a16="http://schemas.microsoft.com/office/drawing/2014/main" id="{4F58D6A4-02EE-0D36-1AE6-948EF4B515D7}"/>
                    </a:ext>
                  </a:extLst>
                </p:cNvPr>
                <p:cNvSpPr/>
                <p:nvPr/>
              </p:nvSpPr>
              <p:spPr>
                <a:xfrm>
                  <a:off x="7296006" y="4203697"/>
                  <a:ext cx="173678" cy="337604"/>
                </a:xfrm>
                <a:custGeom>
                  <a:avLst/>
                  <a:gdLst>
                    <a:gd name="connsiteX0" fmla="*/ 155719 w 173678"/>
                    <a:gd name="connsiteY0" fmla="*/ 3 h 337604"/>
                    <a:gd name="connsiteX1" fmla="*/ 108094 w 173678"/>
                    <a:gd name="connsiteY1" fmla="*/ 92078 h 337604"/>
                    <a:gd name="connsiteX2" fmla="*/ 104919 w 173678"/>
                    <a:gd name="connsiteY2" fmla="*/ 165103 h 337604"/>
                    <a:gd name="connsiteX3" fmla="*/ 152544 w 173678"/>
                    <a:gd name="connsiteY3" fmla="*/ 209553 h 337604"/>
                    <a:gd name="connsiteX4" fmla="*/ 162069 w 173678"/>
                    <a:gd name="connsiteY4" fmla="*/ 250828 h 337604"/>
                    <a:gd name="connsiteX5" fmla="*/ 136669 w 173678"/>
                    <a:gd name="connsiteY5" fmla="*/ 317503 h 337604"/>
                    <a:gd name="connsiteX6" fmla="*/ 144 w 173678"/>
                    <a:gd name="connsiteY6" fmla="*/ 336553 h 337604"/>
                    <a:gd name="connsiteX7" fmla="*/ 165244 w 173678"/>
                    <a:gd name="connsiteY7" fmla="*/ 292103 h 337604"/>
                    <a:gd name="connsiteX8" fmla="*/ 143019 w 173678"/>
                    <a:gd name="connsiteY8" fmla="*/ 174628 h 337604"/>
                    <a:gd name="connsiteX9" fmla="*/ 85869 w 173678"/>
                    <a:gd name="connsiteY9" fmla="*/ 88903 h 337604"/>
                    <a:gd name="connsiteX10" fmla="*/ 155719 w 173678"/>
                    <a:gd name="connsiteY10" fmla="*/ 3 h 3376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73678" h="337604">
                      <a:moveTo>
                        <a:pt x="155719" y="3"/>
                      </a:moveTo>
                      <a:cubicBezTo>
                        <a:pt x="159423" y="532"/>
                        <a:pt x="116561" y="64561"/>
                        <a:pt x="108094" y="92078"/>
                      </a:cubicBezTo>
                      <a:cubicBezTo>
                        <a:pt x="99627" y="119595"/>
                        <a:pt x="97511" y="145524"/>
                        <a:pt x="104919" y="165103"/>
                      </a:cubicBezTo>
                      <a:cubicBezTo>
                        <a:pt x="112327" y="184682"/>
                        <a:pt x="143019" y="195266"/>
                        <a:pt x="152544" y="209553"/>
                      </a:cubicBezTo>
                      <a:cubicBezTo>
                        <a:pt x="162069" y="223840"/>
                        <a:pt x="164715" y="232836"/>
                        <a:pt x="162069" y="250828"/>
                      </a:cubicBezTo>
                      <a:cubicBezTo>
                        <a:pt x="159423" y="268820"/>
                        <a:pt x="163657" y="303216"/>
                        <a:pt x="136669" y="317503"/>
                      </a:cubicBezTo>
                      <a:cubicBezTo>
                        <a:pt x="109681" y="331791"/>
                        <a:pt x="-4618" y="340786"/>
                        <a:pt x="144" y="336553"/>
                      </a:cubicBezTo>
                      <a:cubicBezTo>
                        <a:pt x="4906" y="332320"/>
                        <a:pt x="141432" y="319090"/>
                        <a:pt x="165244" y="292103"/>
                      </a:cubicBezTo>
                      <a:cubicBezTo>
                        <a:pt x="189056" y="265116"/>
                        <a:pt x="156248" y="208495"/>
                        <a:pt x="143019" y="174628"/>
                      </a:cubicBezTo>
                      <a:cubicBezTo>
                        <a:pt x="129790" y="140761"/>
                        <a:pt x="84811" y="116949"/>
                        <a:pt x="85869" y="88903"/>
                      </a:cubicBezTo>
                      <a:cubicBezTo>
                        <a:pt x="86927" y="60857"/>
                        <a:pt x="152015" y="-526"/>
                        <a:pt x="155719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55" name="フリーフォーム 354">
                  <a:extLst>
                    <a:ext uri="{FF2B5EF4-FFF2-40B4-BE49-F238E27FC236}">
                      <a16:creationId xmlns:a16="http://schemas.microsoft.com/office/drawing/2014/main" id="{E80B3D01-D27D-844A-4BAF-488E0734445D}"/>
                    </a:ext>
                  </a:extLst>
                </p:cNvPr>
                <p:cNvSpPr/>
                <p:nvPr/>
              </p:nvSpPr>
              <p:spPr>
                <a:xfrm>
                  <a:off x="7276942" y="4372743"/>
                  <a:ext cx="149596" cy="314704"/>
                </a:xfrm>
                <a:custGeom>
                  <a:avLst/>
                  <a:gdLst>
                    <a:gd name="connsiteX0" fmla="*/ 139858 w 149596"/>
                    <a:gd name="connsiteY0" fmla="*/ 2407 h 314704"/>
                    <a:gd name="connsiteX1" fmla="*/ 79533 w 149596"/>
                    <a:gd name="connsiteY1" fmla="*/ 65907 h 314704"/>
                    <a:gd name="connsiteX2" fmla="*/ 76358 w 149596"/>
                    <a:gd name="connsiteY2" fmla="*/ 151632 h 314704"/>
                    <a:gd name="connsiteX3" fmla="*/ 104933 w 149596"/>
                    <a:gd name="connsiteY3" fmla="*/ 215132 h 314704"/>
                    <a:gd name="connsiteX4" fmla="*/ 130333 w 149596"/>
                    <a:gd name="connsiteY4" fmla="*/ 269107 h 314704"/>
                    <a:gd name="connsiteX5" fmla="*/ 120808 w 149596"/>
                    <a:gd name="connsiteY5" fmla="*/ 304032 h 314704"/>
                    <a:gd name="connsiteX6" fmla="*/ 158 w 149596"/>
                    <a:gd name="connsiteY6" fmla="*/ 313557 h 314704"/>
                    <a:gd name="connsiteX7" fmla="*/ 149383 w 149596"/>
                    <a:gd name="connsiteY7" fmla="*/ 281807 h 314704"/>
                    <a:gd name="connsiteX8" fmla="*/ 35083 w 149596"/>
                    <a:gd name="connsiteY8" fmla="*/ 151632 h 314704"/>
                    <a:gd name="connsiteX9" fmla="*/ 139858 w 149596"/>
                    <a:gd name="connsiteY9" fmla="*/ 2407 h 3147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49596" h="314704">
                      <a:moveTo>
                        <a:pt x="139858" y="2407"/>
                      </a:moveTo>
                      <a:cubicBezTo>
                        <a:pt x="147266" y="-11880"/>
                        <a:pt x="90116" y="41036"/>
                        <a:pt x="79533" y="65907"/>
                      </a:cubicBezTo>
                      <a:cubicBezTo>
                        <a:pt x="68950" y="90778"/>
                        <a:pt x="72125" y="126761"/>
                        <a:pt x="76358" y="151632"/>
                      </a:cubicBezTo>
                      <a:cubicBezTo>
                        <a:pt x="80591" y="176503"/>
                        <a:pt x="95937" y="195553"/>
                        <a:pt x="104933" y="215132"/>
                      </a:cubicBezTo>
                      <a:cubicBezTo>
                        <a:pt x="113929" y="234711"/>
                        <a:pt x="127687" y="254290"/>
                        <a:pt x="130333" y="269107"/>
                      </a:cubicBezTo>
                      <a:cubicBezTo>
                        <a:pt x="132979" y="283924"/>
                        <a:pt x="142504" y="296624"/>
                        <a:pt x="120808" y="304032"/>
                      </a:cubicBezTo>
                      <a:cubicBezTo>
                        <a:pt x="99112" y="311440"/>
                        <a:pt x="-4604" y="317261"/>
                        <a:pt x="158" y="313557"/>
                      </a:cubicBezTo>
                      <a:cubicBezTo>
                        <a:pt x="4920" y="309853"/>
                        <a:pt x="143562" y="308795"/>
                        <a:pt x="149383" y="281807"/>
                      </a:cubicBezTo>
                      <a:cubicBezTo>
                        <a:pt x="155204" y="254819"/>
                        <a:pt x="39845" y="191849"/>
                        <a:pt x="35083" y="151632"/>
                      </a:cubicBezTo>
                      <a:cubicBezTo>
                        <a:pt x="30320" y="111415"/>
                        <a:pt x="132450" y="16694"/>
                        <a:pt x="139858" y="240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56" name="フリーフォーム 355">
                  <a:extLst>
                    <a:ext uri="{FF2B5EF4-FFF2-40B4-BE49-F238E27FC236}">
                      <a16:creationId xmlns:a16="http://schemas.microsoft.com/office/drawing/2014/main" id="{8A4A3EF0-6AAB-92A3-C98E-71A262C5C0B7}"/>
                    </a:ext>
                  </a:extLst>
                </p:cNvPr>
                <p:cNvSpPr/>
                <p:nvPr/>
              </p:nvSpPr>
              <p:spPr>
                <a:xfrm>
                  <a:off x="7276863" y="4532911"/>
                  <a:ext cx="70318" cy="160055"/>
                </a:xfrm>
                <a:custGeom>
                  <a:avLst/>
                  <a:gdLst>
                    <a:gd name="connsiteX0" fmla="*/ 70087 w 70318"/>
                    <a:gd name="connsiteY0" fmla="*/ 989 h 160055"/>
                    <a:gd name="connsiteX1" fmla="*/ 22462 w 70318"/>
                    <a:gd name="connsiteY1" fmla="*/ 48614 h 160055"/>
                    <a:gd name="connsiteX2" fmla="*/ 12937 w 70318"/>
                    <a:gd name="connsiteY2" fmla="*/ 115289 h 160055"/>
                    <a:gd name="connsiteX3" fmla="*/ 28812 w 70318"/>
                    <a:gd name="connsiteY3" fmla="*/ 159739 h 160055"/>
                    <a:gd name="connsiteX4" fmla="*/ 237 w 70318"/>
                    <a:gd name="connsiteY4" fmla="*/ 93064 h 160055"/>
                    <a:gd name="connsiteX5" fmla="*/ 70087 w 70318"/>
                    <a:gd name="connsiteY5" fmla="*/ 989 h 1600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70318" h="160055">
                      <a:moveTo>
                        <a:pt x="70087" y="989"/>
                      </a:moveTo>
                      <a:cubicBezTo>
                        <a:pt x="73791" y="-6419"/>
                        <a:pt x="31987" y="29564"/>
                        <a:pt x="22462" y="48614"/>
                      </a:cubicBezTo>
                      <a:cubicBezTo>
                        <a:pt x="12937" y="67664"/>
                        <a:pt x="11879" y="96768"/>
                        <a:pt x="12937" y="115289"/>
                      </a:cubicBezTo>
                      <a:cubicBezTo>
                        <a:pt x="13995" y="133810"/>
                        <a:pt x="30929" y="163443"/>
                        <a:pt x="28812" y="159739"/>
                      </a:cubicBezTo>
                      <a:cubicBezTo>
                        <a:pt x="26695" y="156035"/>
                        <a:pt x="-2938" y="115818"/>
                        <a:pt x="237" y="93064"/>
                      </a:cubicBezTo>
                      <a:cubicBezTo>
                        <a:pt x="3412" y="70310"/>
                        <a:pt x="66383" y="8397"/>
                        <a:pt x="70087" y="98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57" name="フリーフォーム 356">
                  <a:extLst>
                    <a:ext uri="{FF2B5EF4-FFF2-40B4-BE49-F238E27FC236}">
                      <a16:creationId xmlns:a16="http://schemas.microsoft.com/office/drawing/2014/main" id="{719042BF-59CD-5BFA-FE59-D84D947DC250}"/>
                    </a:ext>
                  </a:extLst>
                </p:cNvPr>
                <p:cNvSpPr/>
                <p:nvPr/>
              </p:nvSpPr>
              <p:spPr>
                <a:xfrm>
                  <a:off x="7104706" y="4951973"/>
                  <a:ext cx="194943" cy="327444"/>
                </a:xfrm>
                <a:custGeom>
                  <a:avLst/>
                  <a:gdLst>
                    <a:gd name="connsiteX0" fmla="*/ 194619 w 194943"/>
                    <a:gd name="connsiteY0" fmla="*/ 1027 h 327444"/>
                    <a:gd name="connsiteX1" fmla="*/ 7294 w 194943"/>
                    <a:gd name="connsiteY1" fmla="*/ 318527 h 327444"/>
                    <a:gd name="connsiteX2" fmla="*/ 51744 w 194943"/>
                    <a:gd name="connsiteY2" fmla="*/ 220102 h 327444"/>
                    <a:gd name="connsiteX3" fmla="*/ 194619 w 194943"/>
                    <a:gd name="connsiteY3" fmla="*/ 1027 h 327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94943" h="327444">
                      <a:moveTo>
                        <a:pt x="194619" y="1027"/>
                      </a:moveTo>
                      <a:cubicBezTo>
                        <a:pt x="187211" y="17431"/>
                        <a:pt x="31106" y="282015"/>
                        <a:pt x="7294" y="318527"/>
                      </a:cubicBezTo>
                      <a:cubicBezTo>
                        <a:pt x="-16518" y="355039"/>
                        <a:pt x="23169" y="270902"/>
                        <a:pt x="51744" y="220102"/>
                      </a:cubicBezTo>
                      <a:cubicBezTo>
                        <a:pt x="80319" y="169302"/>
                        <a:pt x="202027" y="-15377"/>
                        <a:pt x="194619" y="102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58" name="フリーフォーム 357">
                  <a:extLst>
                    <a:ext uri="{FF2B5EF4-FFF2-40B4-BE49-F238E27FC236}">
                      <a16:creationId xmlns:a16="http://schemas.microsoft.com/office/drawing/2014/main" id="{D525AE5B-DD53-F5FD-17F8-D1FF8B8C1AB0}"/>
                    </a:ext>
                  </a:extLst>
                </p:cNvPr>
                <p:cNvSpPr/>
                <p:nvPr/>
              </p:nvSpPr>
              <p:spPr>
                <a:xfrm>
                  <a:off x="4826595" y="4075448"/>
                  <a:ext cx="626942" cy="1780748"/>
                </a:xfrm>
                <a:custGeom>
                  <a:avLst/>
                  <a:gdLst>
                    <a:gd name="connsiteX0" fmla="*/ 329605 w 626942"/>
                    <a:gd name="connsiteY0" fmla="*/ 1252 h 1780748"/>
                    <a:gd name="connsiteX1" fmla="*/ 609005 w 626942"/>
                    <a:gd name="connsiteY1" fmla="*/ 153652 h 1780748"/>
                    <a:gd name="connsiteX2" fmla="*/ 570905 w 626942"/>
                    <a:gd name="connsiteY2" fmla="*/ 280652 h 1780748"/>
                    <a:gd name="connsiteX3" fmla="*/ 342305 w 626942"/>
                    <a:gd name="connsiteY3" fmla="*/ 598152 h 1780748"/>
                    <a:gd name="connsiteX4" fmla="*/ 75605 w 626942"/>
                    <a:gd name="connsiteY4" fmla="*/ 1334752 h 1780748"/>
                    <a:gd name="connsiteX5" fmla="*/ 12105 w 626942"/>
                    <a:gd name="connsiteY5" fmla="*/ 1753852 h 1780748"/>
                    <a:gd name="connsiteX6" fmla="*/ 278805 w 626942"/>
                    <a:gd name="connsiteY6" fmla="*/ 572752 h 1780748"/>
                    <a:gd name="connsiteX7" fmla="*/ 558205 w 626942"/>
                    <a:gd name="connsiteY7" fmla="*/ 242552 h 1780748"/>
                    <a:gd name="connsiteX8" fmla="*/ 329605 w 626942"/>
                    <a:gd name="connsiteY8" fmla="*/ 1252 h 17807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26942" h="1780748">
                      <a:moveTo>
                        <a:pt x="329605" y="1252"/>
                      </a:moveTo>
                      <a:cubicBezTo>
                        <a:pt x="338072" y="-13565"/>
                        <a:pt x="568788" y="107085"/>
                        <a:pt x="609005" y="153652"/>
                      </a:cubicBezTo>
                      <a:cubicBezTo>
                        <a:pt x="649222" y="200219"/>
                        <a:pt x="615355" y="206569"/>
                        <a:pt x="570905" y="280652"/>
                      </a:cubicBezTo>
                      <a:cubicBezTo>
                        <a:pt x="526455" y="354735"/>
                        <a:pt x="424855" y="422469"/>
                        <a:pt x="342305" y="598152"/>
                      </a:cubicBezTo>
                      <a:cubicBezTo>
                        <a:pt x="259755" y="773835"/>
                        <a:pt x="130638" y="1142135"/>
                        <a:pt x="75605" y="1334752"/>
                      </a:cubicBezTo>
                      <a:cubicBezTo>
                        <a:pt x="20572" y="1527369"/>
                        <a:pt x="-21762" y="1880852"/>
                        <a:pt x="12105" y="1753852"/>
                      </a:cubicBezTo>
                      <a:cubicBezTo>
                        <a:pt x="45972" y="1626852"/>
                        <a:pt x="187788" y="824635"/>
                        <a:pt x="278805" y="572752"/>
                      </a:cubicBezTo>
                      <a:cubicBezTo>
                        <a:pt x="369822" y="320869"/>
                        <a:pt x="551855" y="339919"/>
                        <a:pt x="558205" y="242552"/>
                      </a:cubicBezTo>
                      <a:cubicBezTo>
                        <a:pt x="564555" y="145185"/>
                        <a:pt x="321138" y="16069"/>
                        <a:pt x="329605" y="125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59" name="フリーフォーム 358">
                  <a:extLst>
                    <a:ext uri="{FF2B5EF4-FFF2-40B4-BE49-F238E27FC236}">
                      <a16:creationId xmlns:a16="http://schemas.microsoft.com/office/drawing/2014/main" id="{6D4AF085-9AA5-A490-66A0-F7ADF276B301}"/>
                    </a:ext>
                  </a:extLst>
                </p:cNvPr>
                <p:cNvSpPr/>
                <p:nvPr/>
              </p:nvSpPr>
              <p:spPr>
                <a:xfrm>
                  <a:off x="5181591" y="4458310"/>
                  <a:ext cx="409353" cy="317509"/>
                </a:xfrm>
                <a:custGeom>
                  <a:avLst/>
                  <a:gdLst>
                    <a:gd name="connsiteX0" fmla="*/ 9 w 409353"/>
                    <a:gd name="connsiteY0" fmla="*/ 316890 h 317509"/>
                    <a:gd name="connsiteX1" fmla="*/ 355609 w 409353"/>
                    <a:gd name="connsiteY1" fmla="*/ 12090 h 317509"/>
                    <a:gd name="connsiteX2" fmla="*/ 368309 w 409353"/>
                    <a:gd name="connsiteY2" fmla="*/ 88290 h 317509"/>
                    <a:gd name="connsiteX3" fmla="*/ 9 w 409353"/>
                    <a:gd name="connsiteY3" fmla="*/ 316890 h 3175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09353" h="317509">
                      <a:moveTo>
                        <a:pt x="9" y="316890"/>
                      </a:moveTo>
                      <a:cubicBezTo>
                        <a:pt x="-2108" y="304190"/>
                        <a:pt x="355609" y="12090"/>
                        <a:pt x="355609" y="12090"/>
                      </a:cubicBezTo>
                      <a:cubicBezTo>
                        <a:pt x="416992" y="-26010"/>
                        <a:pt x="431809" y="33257"/>
                        <a:pt x="368309" y="88290"/>
                      </a:cubicBezTo>
                      <a:cubicBezTo>
                        <a:pt x="304809" y="143323"/>
                        <a:pt x="2126" y="329590"/>
                        <a:pt x="9" y="31689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60" name="フリーフォーム 359">
                  <a:extLst>
                    <a:ext uri="{FF2B5EF4-FFF2-40B4-BE49-F238E27FC236}">
                      <a16:creationId xmlns:a16="http://schemas.microsoft.com/office/drawing/2014/main" id="{C74FEECF-C9A9-969C-1EAC-01320A911AA6}"/>
                    </a:ext>
                  </a:extLst>
                </p:cNvPr>
                <p:cNvSpPr/>
                <p:nvPr/>
              </p:nvSpPr>
              <p:spPr>
                <a:xfrm>
                  <a:off x="2275263" y="5139971"/>
                  <a:ext cx="529601" cy="1429857"/>
                </a:xfrm>
                <a:custGeom>
                  <a:avLst/>
                  <a:gdLst>
                    <a:gd name="connsiteX0" fmla="*/ 229868 w 529601"/>
                    <a:gd name="connsiteY0" fmla="*/ 147 h 1429857"/>
                    <a:gd name="connsiteX1" fmla="*/ 83781 w 529601"/>
                    <a:gd name="connsiteY1" fmla="*/ 265269 h 1429857"/>
                    <a:gd name="connsiteX2" fmla="*/ 62138 w 529601"/>
                    <a:gd name="connsiteY2" fmla="*/ 438410 h 1429857"/>
                    <a:gd name="connsiteX3" fmla="*/ 94602 w 529601"/>
                    <a:gd name="connsiteY3" fmla="*/ 882083 h 1429857"/>
                    <a:gd name="connsiteX4" fmla="*/ 300207 w 529601"/>
                    <a:gd name="connsiteY4" fmla="*/ 1282472 h 1429857"/>
                    <a:gd name="connsiteX5" fmla="*/ 457116 w 529601"/>
                    <a:gd name="connsiteY5" fmla="*/ 1417738 h 1429857"/>
                    <a:gd name="connsiteX6" fmla="*/ 522044 w 529601"/>
                    <a:gd name="connsiteY6" fmla="*/ 1412327 h 1429857"/>
                    <a:gd name="connsiteX7" fmla="*/ 289386 w 529601"/>
                    <a:gd name="connsiteY7" fmla="*/ 1320346 h 1429857"/>
                    <a:gd name="connsiteX8" fmla="*/ 45906 w 529601"/>
                    <a:gd name="connsiteY8" fmla="*/ 784692 h 1429857"/>
                    <a:gd name="connsiteX9" fmla="*/ 13442 w 529601"/>
                    <a:gd name="connsiteY9" fmla="*/ 303144 h 1429857"/>
                    <a:gd name="connsiteX10" fmla="*/ 229868 w 529601"/>
                    <a:gd name="connsiteY10" fmla="*/ 147 h 14298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529601" h="1429857">
                      <a:moveTo>
                        <a:pt x="229868" y="147"/>
                      </a:moveTo>
                      <a:cubicBezTo>
                        <a:pt x="241591" y="-6165"/>
                        <a:pt x="111736" y="192225"/>
                        <a:pt x="83781" y="265269"/>
                      </a:cubicBezTo>
                      <a:cubicBezTo>
                        <a:pt x="55826" y="338313"/>
                        <a:pt x="60335" y="335608"/>
                        <a:pt x="62138" y="438410"/>
                      </a:cubicBezTo>
                      <a:cubicBezTo>
                        <a:pt x="63941" y="541212"/>
                        <a:pt x="54924" y="741406"/>
                        <a:pt x="94602" y="882083"/>
                      </a:cubicBezTo>
                      <a:cubicBezTo>
                        <a:pt x="134280" y="1022760"/>
                        <a:pt x="239788" y="1193196"/>
                        <a:pt x="300207" y="1282472"/>
                      </a:cubicBezTo>
                      <a:cubicBezTo>
                        <a:pt x="360626" y="1371748"/>
                        <a:pt x="420143" y="1396096"/>
                        <a:pt x="457116" y="1417738"/>
                      </a:cubicBezTo>
                      <a:cubicBezTo>
                        <a:pt x="494089" y="1439380"/>
                        <a:pt x="549999" y="1428559"/>
                        <a:pt x="522044" y="1412327"/>
                      </a:cubicBezTo>
                      <a:cubicBezTo>
                        <a:pt x="494089" y="1396095"/>
                        <a:pt x="368742" y="1424952"/>
                        <a:pt x="289386" y="1320346"/>
                      </a:cubicBezTo>
                      <a:cubicBezTo>
                        <a:pt x="210030" y="1215740"/>
                        <a:pt x="91897" y="954226"/>
                        <a:pt x="45906" y="784692"/>
                      </a:cubicBezTo>
                      <a:cubicBezTo>
                        <a:pt x="-85" y="615158"/>
                        <a:pt x="-12709" y="435705"/>
                        <a:pt x="13442" y="303144"/>
                      </a:cubicBezTo>
                      <a:cubicBezTo>
                        <a:pt x="39593" y="170583"/>
                        <a:pt x="218145" y="6459"/>
                        <a:pt x="229868" y="14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61" name="フリーフォーム 360">
                  <a:extLst>
                    <a:ext uri="{FF2B5EF4-FFF2-40B4-BE49-F238E27FC236}">
                      <a16:creationId xmlns:a16="http://schemas.microsoft.com/office/drawing/2014/main" id="{7B2C1FEE-AFB9-04A1-B886-B2A7CD871AF2}"/>
                    </a:ext>
                  </a:extLst>
                </p:cNvPr>
                <p:cNvSpPr/>
                <p:nvPr/>
              </p:nvSpPr>
              <p:spPr>
                <a:xfrm>
                  <a:off x="2405968" y="4964477"/>
                  <a:ext cx="985311" cy="402954"/>
                </a:xfrm>
                <a:custGeom>
                  <a:avLst/>
                  <a:gdLst>
                    <a:gd name="connsiteX0" fmla="*/ 7182 w 985311"/>
                    <a:gd name="connsiteY0" fmla="*/ 240569 h 402954"/>
                    <a:gd name="connsiteX1" fmla="*/ 212787 w 985311"/>
                    <a:gd name="connsiteY1" fmla="*/ 83660 h 402954"/>
                    <a:gd name="connsiteX2" fmla="*/ 564479 w 985311"/>
                    <a:gd name="connsiteY2" fmla="*/ 7911 h 402954"/>
                    <a:gd name="connsiteX3" fmla="*/ 786316 w 985311"/>
                    <a:gd name="connsiteY3" fmla="*/ 13322 h 402954"/>
                    <a:gd name="connsiteX4" fmla="*/ 910761 w 985311"/>
                    <a:gd name="connsiteY4" fmla="*/ 105303 h 402954"/>
                    <a:gd name="connsiteX5" fmla="*/ 975689 w 985311"/>
                    <a:gd name="connsiteY5" fmla="*/ 197284 h 402954"/>
                    <a:gd name="connsiteX6" fmla="*/ 981099 w 985311"/>
                    <a:gd name="connsiteY6" fmla="*/ 289265 h 402954"/>
                    <a:gd name="connsiteX7" fmla="*/ 937814 w 985311"/>
                    <a:gd name="connsiteY7" fmla="*/ 402889 h 402954"/>
                    <a:gd name="connsiteX8" fmla="*/ 981099 w 985311"/>
                    <a:gd name="connsiteY8" fmla="*/ 273033 h 402954"/>
                    <a:gd name="connsiteX9" fmla="*/ 851244 w 985311"/>
                    <a:gd name="connsiteY9" fmla="*/ 105303 h 402954"/>
                    <a:gd name="connsiteX10" fmla="*/ 667282 w 985311"/>
                    <a:gd name="connsiteY10" fmla="*/ 13322 h 402954"/>
                    <a:gd name="connsiteX11" fmla="*/ 467088 w 985311"/>
                    <a:gd name="connsiteY11" fmla="*/ 45786 h 402954"/>
                    <a:gd name="connsiteX12" fmla="*/ 7182 w 985311"/>
                    <a:gd name="connsiteY12" fmla="*/ 240569 h 4029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985311" h="402954">
                      <a:moveTo>
                        <a:pt x="7182" y="240569"/>
                      </a:moveTo>
                      <a:cubicBezTo>
                        <a:pt x="-35201" y="246881"/>
                        <a:pt x="119904" y="122436"/>
                        <a:pt x="212787" y="83660"/>
                      </a:cubicBezTo>
                      <a:cubicBezTo>
                        <a:pt x="305670" y="44884"/>
                        <a:pt x="468891" y="19634"/>
                        <a:pt x="564479" y="7911"/>
                      </a:cubicBezTo>
                      <a:cubicBezTo>
                        <a:pt x="660067" y="-3812"/>
                        <a:pt x="728602" y="-2910"/>
                        <a:pt x="786316" y="13322"/>
                      </a:cubicBezTo>
                      <a:cubicBezTo>
                        <a:pt x="844030" y="29554"/>
                        <a:pt x="879199" y="74643"/>
                        <a:pt x="910761" y="105303"/>
                      </a:cubicBezTo>
                      <a:cubicBezTo>
                        <a:pt x="942323" y="135963"/>
                        <a:pt x="963966" y="166624"/>
                        <a:pt x="975689" y="197284"/>
                      </a:cubicBezTo>
                      <a:cubicBezTo>
                        <a:pt x="987412" y="227944"/>
                        <a:pt x="987412" y="254997"/>
                        <a:pt x="981099" y="289265"/>
                      </a:cubicBezTo>
                      <a:cubicBezTo>
                        <a:pt x="974786" y="323533"/>
                        <a:pt x="937814" y="405594"/>
                        <a:pt x="937814" y="402889"/>
                      </a:cubicBezTo>
                      <a:cubicBezTo>
                        <a:pt x="937814" y="400184"/>
                        <a:pt x="995527" y="322631"/>
                        <a:pt x="981099" y="273033"/>
                      </a:cubicBezTo>
                      <a:cubicBezTo>
                        <a:pt x="966671" y="223435"/>
                        <a:pt x="903547" y="148588"/>
                        <a:pt x="851244" y="105303"/>
                      </a:cubicBezTo>
                      <a:cubicBezTo>
                        <a:pt x="798941" y="62018"/>
                        <a:pt x="731308" y="23242"/>
                        <a:pt x="667282" y="13322"/>
                      </a:cubicBezTo>
                      <a:cubicBezTo>
                        <a:pt x="603256" y="3402"/>
                        <a:pt x="574399" y="10617"/>
                        <a:pt x="467088" y="45786"/>
                      </a:cubicBezTo>
                      <a:cubicBezTo>
                        <a:pt x="359777" y="80955"/>
                        <a:pt x="49565" y="234257"/>
                        <a:pt x="7182" y="24056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62" name="フリーフォーム 361">
                  <a:extLst>
                    <a:ext uri="{FF2B5EF4-FFF2-40B4-BE49-F238E27FC236}">
                      <a16:creationId xmlns:a16="http://schemas.microsoft.com/office/drawing/2014/main" id="{1AFF5669-6B50-E43C-17DD-D6878DF22307}"/>
                    </a:ext>
                  </a:extLst>
                </p:cNvPr>
                <p:cNvSpPr/>
                <p:nvPr/>
              </p:nvSpPr>
              <p:spPr>
                <a:xfrm>
                  <a:off x="2634643" y="5294873"/>
                  <a:ext cx="751950" cy="175374"/>
                </a:xfrm>
                <a:custGeom>
                  <a:avLst/>
                  <a:gdLst>
                    <a:gd name="connsiteX0" fmla="*/ 344 w 751950"/>
                    <a:gd name="connsiteY0" fmla="*/ 175295 h 175374"/>
                    <a:gd name="connsiteX1" fmla="*/ 319572 w 751950"/>
                    <a:gd name="connsiteY1" fmla="*/ 61671 h 175374"/>
                    <a:gd name="connsiteX2" fmla="*/ 736193 w 751950"/>
                    <a:gd name="connsiteY2" fmla="*/ 56261 h 175374"/>
                    <a:gd name="connsiteX3" fmla="*/ 649622 w 751950"/>
                    <a:gd name="connsiteY3" fmla="*/ 23797 h 175374"/>
                    <a:gd name="connsiteX4" fmla="*/ 508945 w 751950"/>
                    <a:gd name="connsiteY4" fmla="*/ 2154 h 175374"/>
                    <a:gd name="connsiteX5" fmla="*/ 379090 w 751950"/>
                    <a:gd name="connsiteY5" fmla="*/ 77903 h 175374"/>
                    <a:gd name="connsiteX6" fmla="*/ 344 w 751950"/>
                    <a:gd name="connsiteY6" fmla="*/ 175295 h 1753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51950" h="175374">
                      <a:moveTo>
                        <a:pt x="344" y="175295"/>
                      </a:moveTo>
                      <a:cubicBezTo>
                        <a:pt x="-9576" y="172590"/>
                        <a:pt x="196931" y="81510"/>
                        <a:pt x="319572" y="61671"/>
                      </a:cubicBezTo>
                      <a:cubicBezTo>
                        <a:pt x="442213" y="41832"/>
                        <a:pt x="681185" y="62573"/>
                        <a:pt x="736193" y="56261"/>
                      </a:cubicBezTo>
                      <a:cubicBezTo>
                        <a:pt x="791201" y="49949"/>
                        <a:pt x="687497" y="32815"/>
                        <a:pt x="649622" y="23797"/>
                      </a:cubicBezTo>
                      <a:cubicBezTo>
                        <a:pt x="611747" y="14779"/>
                        <a:pt x="554034" y="-6864"/>
                        <a:pt x="508945" y="2154"/>
                      </a:cubicBezTo>
                      <a:cubicBezTo>
                        <a:pt x="463856" y="11172"/>
                        <a:pt x="467464" y="44537"/>
                        <a:pt x="379090" y="77903"/>
                      </a:cubicBezTo>
                      <a:cubicBezTo>
                        <a:pt x="290716" y="111269"/>
                        <a:pt x="10264" y="178000"/>
                        <a:pt x="344" y="17529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63" name="フリーフォーム 362">
                  <a:extLst>
                    <a:ext uri="{FF2B5EF4-FFF2-40B4-BE49-F238E27FC236}">
                      <a16:creationId xmlns:a16="http://schemas.microsoft.com/office/drawing/2014/main" id="{BB604124-44C4-CBC3-9113-BA26053F26C7}"/>
                    </a:ext>
                  </a:extLst>
                </p:cNvPr>
                <p:cNvSpPr/>
                <p:nvPr/>
              </p:nvSpPr>
              <p:spPr>
                <a:xfrm>
                  <a:off x="3348389" y="5340312"/>
                  <a:ext cx="154975" cy="367930"/>
                </a:xfrm>
                <a:custGeom>
                  <a:avLst/>
                  <a:gdLst>
                    <a:gd name="connsiteX0" fmla="*/ 804 w 154975"/>
                    <a:gd name="connsiteY0" fmla="*/ 0 h 367930"/>
                    <a:gd name="connsiteX1" fmla="*/ 76553 w 154975"/>
                    <a:gd name="connsiteY1" fmla="*/ 102803 h 367930"/>
                    <a:gd name="connsiteX2" fmla="*/ 92785 w 154975"/>
                    <a:gd name="connsiteY2" fmla="*/ 221837 h 367930"/>
                    <a:gd name="connsiteX3" fmla="*/ 17036 w 154975"/>
                    <a:gd name="connsiteY3" fmla="*/ 367925 h 367930"/>
                    <a:gd name="connsiteX4" fmla="*/ 146891 w 154975"/>
                    <a:gd name="connsiteY4" fmla="*/ 216426 h 367930"/>
                    <a:gd name="connsiteX5" fmla="*/ 130660 w 154975"/>
                    <a:gd name="connsiteY5" fmla="*/ 102803 h 367930"/>
                    <a:gd name="connsiteX6" fmla="*/ 804 w 154975"/>
                    <a:gd name="connsiteY6" fmla="*/ 0 h 3679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4975" h="367930">
                      <a:moveTo>
                        <a:pt x="804" y="0"/>
                      </a:moveTo>
                      <a:cubicBezTo>
                        <a:pt x="-8214" y="0"/>
                        <a:pt x="61223" y="65830"/>
                        <a:pt x="76553" y="102803"/>
                      </a:cubicBezTo>
                      <a:cubicBezTo>
                        <a:pt x="91883" y="139776"/>
                        <a:pt x="102705" y="177650"/>
                        <a:pt x="92785" y="221837"/>
                      </a:cubicBezTo>
                      <a:cubicBezTo>
                        <a:pt x="82865" y="266024"/>
                        <a:pt x="8018" y="368827"/>
                        <a:pt x="17036" y="367925"/>
                      </a:cubicBezTo>
                      <a:cubicBezTo>
                        <a:pt x="26054" y="367023"/>
                        <a:pt x="127954" y="260613"/>
                        <a:pt x="146891" y="216426"/>
                      </a:cubicBezTo>
                      <a:cubicBezTo>
                        <a:pt x="165828" y="172239"/>
                        <a:pt x="147794" y="136169"/>
                        <a:pt x="130660" y="102803"/>
                      </a:cubicBezTo>
                      <a:cubicBezTo>
                        <a:pt x="113526" y="69437"/>
                        <a:pt x="9822" y="0"/>
                        <a:pt x="80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64" name="フリーフォーム 363">
                  <a:extLst>
                    <a:ext uri="{FF2B5EF4-FFF2-40B4-BE49-F238E27FC236}">
                      <a16:creationId xmlns:a16="http://schemas.microsoft.com/office/drawing/2014/main" id="{A479944C-55D1-49BD-66DC-6AC0D73A9764}"/>
                    </a:ext>
                  </a:extLst>
                </p:cNvPr>
                <p:cNvSpPr/>
                <p:nvPr/>
              </p:nvSpPr>
              <p:spPr>
                <a:xfrm>
                  <a:off x="2752373" y="5685051"/>
                  <a:ext cx="664317" cy="133314"/>
                </a:xfrm>
                <a:custGeom>
                  <a:avLst/>
                  <a:gdLst>
                    <a:gd name="connsiteX0" fmla="*/ 7059 w 664317"/>
                    <a:gd name="connsiteY0" fmla="*/ 131399 h 133314"/>
                    <a:gd name="connsiteX1" fmla="*/ 364162 w 664317"/>
                    <a:gd name="connsiteY1" fmla="*/ 6954 h 133314"/>
                    <a:gd name="connsiteX2" fmla="*/ 661748 w 664317"/>
                    <a:gd name="connsiteY2" fmla="*/ 17775 h 133314"/>
                    <a:gd name="connsiteX3" fmla="*/ 488607 w 664317"/>
                    <a:gd name="connsiteY3" fmla="*/ 34007 h 133314"/>
                    <a:gd name="connsiteX4" fmla="*/ 153147 w 664317"/>
                    <a:gd name="connsiteY4" fmla="*/ 77292 h 133314"/>
                    <a:gd name="connsiteX5" fmla="*/ 7059 w 664317"/>
                    <a:gd name="connsiteY5" fmla="*/ 131399 h 1333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64317" h="133314">
                      <a:moveTo>
                        <a:pt x="7059" y="131399"/>
                      </a:moveTo>
                      <a:cubicBezTo>
                        <a:pt x="42228" y="119676"/>
                        <a:pt x="255047" y="25891"/>
                        <a:pt x="364162" y="6954"/>
                      </a:cubicBezTo>
                      <a:cubicBezTo>
                        <a:pt x="473277" y="-11983"/>
                        <a:pt x="641007" y="13266"/>
                        <a:pt x="661748" y="17775"/>
                      </a:cubicBezTo>
                      <a:cubicBezTo>
                        <a:pt x="682489" y="22284"/>
                        <a:pt x="573374" y="24087"/>
                        <a:pt x="488607" y="34007"/>
                      </a:cubicBezTo>
                      <a:cubicBezTo>
                        <a:pt x="403840" y="43926"/>
                        <a:pt x="230700" y="56551"/>
                        <a:pt x="153147" y="77292"/>
                      </a:cubicBezTo>
                      <a:cubicBezTo>
                        <a:pt x="75594" y="98033"/>
                        <a:pt x="-28110" y="143122"/>
                        <a:pt x="7059" y="13139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65" name="フリーフォーム 364">
                  <a:extLst>
                    <a:ext uri="{FF2B5EF4-FFF2-40B4-BE49-F238E27FC236}">
                      <a16:creationId xmlns:a16="http://schemas.microsoft.com/office/drawing/2014/main" id="{17EBDF1E-ADC1-0AD2-85B2-6BA8E5AAE40D}"/>
                    </a:ext>
                  </a:extLst>
                </p:cNvPr>
                <p:cNvSpPr/>
                <p:nvPr/>
              </p:nvSpPr>
              <p:spPr>
                <a:xfrm>
                  <a:off x="2763711" y="5728171"/>
                  <a:ext cx="334947" cy="126213"/>
                </a:xfrm>
                <a:custGeom>
                  <a:avLst/>
                  <a:gdLst>
                    <a:gd name="connsiteX0" fmla="*/ 1132 w 334947"/>
                    <a:gd name="connsiteY0" fmla="*/ 126153 h 126213"/>
                    <a:gd name="connsiteX1" fmla="*/ 325771 w 334947"/>
                    <a:gd name="connsiteY1" fmla="*/ 7119 h 126213"/>
                    <a:gd name="connsiteX2" fmla="*/ 222968 w 334947"/>
                    <a:gd name="connsiteY2" fmla="*/ 23351 h 126213"/>
                    <a:gd name="connsiteX3" fmla="*/ 1132 w 334947"/>
                    <a:gd name="connsiteY3" fmla="*/ 126153 h 1262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4947" h="126213">
                      <a:moveTo>
                        <a:pt x="1132" y="126153"/>
                      </a:moveTo>
                      <a:cubicBezTo>
                        <a:pt x="18266" y="123448"/>
                        <a:pt x="288798" y="24253"/>
                        <a:pt x="325771" y="7119"/>
                      </a:cubicBezTo>
                      <a:cubicBezTo>
                        <a:pt x="362744" y="-10015"/>
                        <a:pt x="279780" y="7119"/>
                        <a:pt x="222968" y="23351"/>
                      </a:cubicBezTo>
                      <a:cubicBezTo>
                        <a:pt x="166156" y="39583"/>
                        <a:pt x="-16002" y="128858"/>
                        <a:pt x="1132" y="12615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66" name="フリーフォーム 365">
                  <a:extLst>
                    <a:ext uri="{FF2B5EF4-FFF2-40B4-BE49-F238E27FC236}">
                      <a16:creationId xmlns:a16="http://schemas.microsoft.com/office/drawing/2014/main" id="{10FB2776-B823-40F9-9C43-07F96ED9A5AF}"/>
                    </a:ext>
                  </a:extLst>
                </p:cNvPr>
                <p:cNvSpPr/>
                <p:nvPr/>
              </p:nvSpPr>
              <p:spPr>
                <a:xfrm>
                  <a:off x="2848120" y="5678487"/>
                  <a:ext cx="647311" cy="516160"/>
                </a:xfrm>
                <a:custGeom>
                  <a:avLst/>
                  <a:gdLst>
                    <a:gd name="connsiteX0" fmla="*/ 474020 w 647311"/>
                    <a:gd name="connsiteY0" fmla="*/ 2696 h 516160"/>
                    <a:gd name="connsiteX1" fmla="*/ 609286 w 647311"/>
                    <a:gd name="connsiteY1" fmla="*/ 148784 h 516160"/>
                    <a:gd name="connsiteX2" fmla="*/ 598465 w 647311"/>
                    <a:gd name="connsiteY2" fmla="*/ 235354 h 516160"/>
                    <a:gd name="connsiteX3" fmla="*/ 528126 w 647311"/>
                    <a:gd name="connsiteY3" fmla="*/ 300282 h 516160"/>
                    <a:gd name="connsiteX4" fmla="*/ 19525 w 647311"/>
                    <a:gd name="connsiteY4" fmla="*/ 505887 h 516160"/>
                    <a:gd name="connsiteX5" fmla="*/ 138559 w 647311"/>
                    <a:gd name="connsiteY5" fmla="*/ 473423 h 516160"/>
                    <a:gd name="connsiteX6" fmla="*/ 452377 w 647311"/>
                    <a:gd name="connsiteY6" fmla="*/ 370621 h 516160"/>
                    <a:gd name="connsiteX7" fmla="*/ 598465 w 647311"/>
                    <a:gd name="connsiteY7" fmla="*/ 273229 h 516160"/>
                    <a:gd name="connsiteX8" fmla="*/ 647160 w 647311"/>
                    <a:gd name="connsiteY8" fmla="*/ 170427 h 516160"/>
                    <a:gd name="connsiteX9" fmla="*/ 609286 w 647311"/>
                    <a:gd name="connsiteY9" fmla="*/ 62214 h 516160"/>
                    <a:gd name="connsiteX10" fmla="*/ 474020 w 647311"/>
                    <a:gd name="connsiteY10" fmla="*/ 2696 h 5161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47311" h="516160">
                      <a:moveTo>
                        <a:pt x="474020" y="2696"/>
                      </a:moveTo>
                      <a:cubicBezTo>
                        <a:pt x="474020" y="17124"/>
                        <a:pt x="588545" y="110008"/>
                        <a:pt x="609286" y="148784"/>
                      </a:cubicBezTo>
                      <a:cubicBezTo>
                        <a:pt x="630027" y="187560"/>
                        <a:pt x="611992" y="210104"/>
                        <a:pt x="598465" y="235354"/>
                      </a:cubicBezTo>
                      <a:cubicBezTo>
                        <a:pt x="584938" y="260604"/>
                        <a:pt x="624616" y="255193"/>
                        <a:pt x="528126" y="300282"/>
                      </a:cubicBezTo>
                      <a:cubicBezTo>
                        <a:pt x="431636" y="345371"/>
                        <a:pt x="84453" y="477030"/>
                        <a:pt x="19525" y="505887"/>
                      </a:cubicBezTo>
                      <a:cubicBezTo>
                        <a:pt x="-45403" y="534744"/>
                        <a:pt x="66417" y="495967"/>
                        <a:pt x="138559" y="473423"/>
                      </a:cubicBezTo>
                      <a:cubicBezTo>
                        <a:pt x="210701" y="450879"/>
                        <a:pt x="375726" y="403987"/>
                        <a:pt x="452377" y="370621"/>
                      </a:cubicBezTo>
                      <a:cubicBezTo>
                        <a:pt x="529028" y="337255"/>
                        <a:pt x="566001" y="306595"/>
                        <a:pt x="598465" y="273229"/>
                      </a:cubicBezTo>
                      <a:cubicBezTo>
                        <a:pt x="630929" y="239863"/>
                        <a:pt x="645357" y="205596"/>
                        <a:pt x="647160" y="170427"/>
                      </a:cubicBezTo>
                      <a:cubicBezTo>
                        <a:pt x="648963" y="135258"/>
                        <a:pt x="634536" y="89267"/>
                        <a:pt x="609286" y="62214"/>
                      </a:cubicBezTo>
                      <a:cubicBezTo>
                        <a:pt x="584036" y="35161"/>
                        <a:pt x="474020" y="-11732"/>
                        <a:pt x="474020" y="269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67" name="フリーフォーム 366">
                  <a:extLst>
                    <a:ext uri="{FF2B5EF4-FFF2-40B4-BE49-F238E27FC236}">
                      <a16:creationId xmlns:a16="http://schemas.microsoft.com/office/drawing/2014/main" id="{A6B5E68A-C2AA-B853-2DFB-0683D71D8E3C}"/>
                    </a:ext>
                  </a:extLst>
                </p:cNvPr>
                <p:cNvSpPr/>
                <p:nvPr/>
              </p:nvSpPr>
              <p:spPr>
                <a:xfrm>
                  <a:off x="2780322" y="6000020"/>
                  <a:ext cx="713870" cy="574944"/>
                </a:xfrm>
                <a:custGeom>
                  <a:avLst/>
                  <a:gdLst>
                    <a:gd name="connsiteX0" fmla="*/ 622977 w 713870"/>
                    <a:gd name="connsiteY0" fmla="*/ 392 h 574944"/>
                    <a:gd name="connsiteX1" fmla="*/ 644620 w 713870"/>
                    <a:gd name="connsiteY1" fmla="*/ 184354 h 574944"/>
                    <a:gd name="connsiteX2" fmla="*/ 612156 w 713870"/>
                    <a:gd name="connsiteY2" fmla="*/ 265514 h 574944"/>
                    <a:gd name="connsiteX3" fmla="*/ 460658 w 713870"/>
                    <a:gd name="connsiteY3" fmla="*/ 400780 h 574944"/>
                    <a:gd name="connsiteX4" fmla="*/ 303749 w 713870"/>
                    <a:gd name="connsiteY4" fmla="*/ 476529 h 574944"/>
                    <a:gd name="connsiteX5" fmla="*/ 753 w 713870"/>
                    <a:gd name="connsiteY5" fmla="*/ 573921 h 574944"/>
                    <a:gd name="connsiteX6" fmla="*/ 222589 w 713870"/>
                    <a:gd name="connsiteY6" fmla="*/ 525225 h 574944"/>
                    <a:gd name="connsiteX7" fmla="*/ 379498 w 713870"/>
                    <a:gd name="connsiteY7" fmla="*/ 487350 h 574944"/>
                    <a:gd name="connsiteX8" fmla="*/ 704137 w 713870"/>
                    <a:gd name="connsiteY8" fmla="*/ 238460 h 574944"/>
                    <a:gd name="connsiteX9" fmla="*/ 622977 w 713870"/>
                    <a:gd name="connsiteY9" fmla="*/ 392 h 5749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13870" h="574944">
                      <a:moveTo>
                        <a:pt x="622977" y="392"/>
                      </a:moveTo>
                      <a:cubicBezTo>
                        <a:pt x="613058" y="-8626"/>
                        <a:pt x="646423" y="140167"/>
                        <a:pt x="644620" y="184354"/>
                      </a:cubicBezTo>
                      <a:cubicBezTo>
                        <a:pt x="642817" y="228541"/>
                        <a:pt x="642816" y="229443"/>
                        <a:pt x="612156" y="265514"/>
                      </a:cubicBezTo>
                      <a:cubicBezTo>
                        <a:pt x="581496" y="301585"/>
                        <a:pt x="512059" y="365611"/>
                        <a:pt x="460658" y="400780"/>
                      </a:cubicBezTo>
                      <a:cubicBezTo>
                        <a:pt x="409257" y="435949"/>
                        <a:pt x="380400" y="447672"/>
                        <a:pt x="303749" y="476529"/>
                      </a:cubicBezTo>
                      <a:cubicBezTo>
                        <a:pt x="227098" y="505386"/>
                        <a:pt x="14280" y="565805"/>
                        <a:pt x="753" y="573921"/>
                      </a:cubicBezTo>
                      <a:cubicBezTo>
                        <a:pt x="-12774" y="582037"/>
                        <a:pt x="159465" y="539654"/>
                        <a:pt x="222589" y="525225"/>
                      </a:cubicBezTo>
                      <a:cubicBezTo>
                        <a:pt x="285713" y="510797"/>
                        <a:pt x="299240" y="535144"/>
                        <a:pt x="379498" y="487350"/>
                      </a:cubicBezTo>
                      <a:cubicBezTo>
                        <a:pt x="459756" y="439556"/>
                        <a:pt x="660852" y="322325"/>
                        <a:pt x="704137" y="238460"/>
                      </a:cubicBezTo>
                      <a:cubicBezTo>
                        <a:pt x="747422" y="154595"/>
                        <a:pt x="632896" y="9410"/>
                        <a:pt x="622977" y="39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68" name="フリーフォーム 367">
                  <a:extLst>
                    <a:ext uri="{FF2B5EF4-FFF2-40B4-BE49-F238E27FC236}">
                      <a16:creationId xmlns:a16="http://schemas.microsoft.com/office/drawing/2014/main" id="{76350954-433B-3A7C-2F1A-F38BBF586F81}"/>
                    </a:ext>
                  </a:extLst>
                </p:cNvPr>
                <p:cNvSpPr/>
                <p:nvPr/>
              </p:nvSpPr>
              <p:spPr>
                <a:xfrm>
                  <a:off x="3305206" y="5111349"/>
                  <a:ext cx="399652" cy="706700"/>
                </a:xfrm>
                <a:custGeom>
                  <a:avLst/>
                  <a:gdLst>
                    <a:gd name="connsiteX0" fmla="*/ 702 w 399652"/>
                    <a:gd name="connsiteY0" fmla="*/ 7127 h 706700"/>
                    <a:gd name="connsiteX1" fmla="*/ 222538 w 399652"/>
                    <a:gd name="connsiteY1" fmla="*/ 12537 h 706700"/>
                    <a:gd name="connsiteX2" fmla="*/ 298287 w 399652"/>
                    <a:gd name="connsiteY2" fmla="*/ 126161 h 706700"/>
                    <a:gd name="connsiteX3" fmla="*/ 319930 w 399652"/>
                    <a:gd name="connsiteY3" fmla="*/ 304713 h 706700"/>
                    <a:gd name="connsiteX4" fmla="*/ 319930 w 399652"/>
                    <a:gd name="connsiteY4" fmla="*/ 472443 h 706700"/>
                    <a:gd name="connsiteX5" fmla="*/ 200896 w 399652"/>
                    <a:gd name="connsiteY5" fmla="*/ 705101 h 706700"/>
                    <a:gd name="connsiteX6" fmla="*/ 395679 w 399652"/>
                    <a:gd name="connsiteY6" fmla="*/ 347998 h 706700"/>
                    <a:gd name="connsiteX7" fmla="*/ 303698 w 399652"/>
                    <a:gd name="connsiteY7" fmla="*/ 50412 h 706700"/>
                    <a:gd name="connsiteX8" fmla="*/ 702 w 399652"/>
                    <a:gd name="connsiteY8" fmla="*/ 7127 h 7067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99652" h="706700">
                      <a:moveTo>
                        <a:pt x="702" y="7127"/>
                      </a:moveTo>
                      <a:cubicBezTo>
                        <a:pt x="-12825" y="814"/>
                        <a:pt x="172941" y="-7302"/>
                        <a:pt x="222538" y="12537"/>
                      </a:cubicBezTo>
                      <a:cubicBezTo>
                        <a:pt x="272135" y="32376"/>
                        <a:pt x="282055" y="77465"/>
                        <a:pt x="298287" y="126161"/>
                      </a:cubicBezTo>
                      <a:cubicBezTo>
                        <a:pt x="314519" y="174857"/>
                        <a:pt x="316323" y="246999"/>
                        <a:pt x="319930" y="304713"/>
                      </a:cubicBezTo>
                      <a:cubicBezTo>
                        <a:pt x="323537" y="362427"/>
                        <a:pt x="339769" y="405712"/>
                        <a:pt x="319930" y="472443"/>
                      </a:cubicBezTo>
                      <a:cubicBezTo>
                        <a:pt x="300091" y="539174"/>
                        <a:pt x="188271" y="725842"/>
                        <a:pt x="200896" y="705101"/>
                      </a:cubicBezTo>
                      <a:cubicBezTo>
                        <a:pt x="213521" y="684360"/>
                        <a:pt x="378545" y="457113"/>
                        <a:pt x="395679" y="347998"/>
                      </a:cubicBezTo>
                      <a:cubicBezTo>
                        <a:pt x="412813" y="238883"/>
                        <a:pt x="373135" y="110831"/>
                        <a:pt x="303698" y="50412"/>
                      </a:cubicBezTo>
                      <a:cubicBezTo>
                        <a:pt x="234261" y="-10007"/>
                        <a:pt x="14229" y="13440"/>
                        <a:pt x="702" y="712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69" name="フリーフォーム 368">
                  <a:extLst>
                    <a:ext uri="{FF2B5EF4-FFF2-40B4-BE49-F238E27FC236}">
                      <a16:creationId xmlns:a16="http://schemas.microsoft.com/office/drawing/2014/main" id="{A429262E-F85A-69C0-5BE3-B199C02615A1}"/>
                    </a:ext>
                  </a:extLst>
                </p:cNvPr>
                <p:cNvSpPr/>
                <p:nvPr/>
              </p:nvSpPr>
              <p:spPr>
                <a:xfrm>
                  <a:off x="4472667" y="10515518"/>
                  <a:ext cx="432109" cy="342323"/>
                </a:xfrm>
                <a:custGeom>
                  <a:avLst/>
                  <a:gdLst>
                    <a:gd name="connsiteX0" fmla="*/ 352 w 432109"/>
                    <a:gd name="connsiteY0" fmla="*/ 82 h 342323"/>
                    <a:gd name="connsiteX1" fmla="*/ 61626 w 432109"/>
                    <a:gd name="connsiteY1" fmla="*/ 169764 h 342323"/>
                    <a:gd name="connsiteX2" fmla="*/ 38059 w 432109"/>
                    <a:gd name="connsiteY2" fmla="*/ 212185 h 342323"/>
                    <a:gd name="connsiteX3" fmla="*/ 415131 w 432109"/>
                    <a:gd name="connsiteY3" fmla="*/ 339447 h 342323"/>
                    <a:gd name="connsiteX4" fmla="*/ 339717 w 432109"/>
                    <a:gd name="connsiteY4" fmla="*/ 292313 h 342323"/>
                    <a:gd name="connsiteX5" fmla="*/ 94620 w 432109"/>
                    <a:gd name="connsiteY5" fmla="*/ 193331 h 342323"/>
                    <a:gd name="connsiteX6" fmla="*/ 352 w 432109"/>
                    <a:gd name="connsiteY6" fmla="*/ 82 h 3423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32109" h="342323">
                      <a:moveTo>
                        <a:pt x="352" y="82"/>
                      </a:moveTo>
                      <a:cubicBezTo>
                        <a:pt x="-5147" y="-3846"/>
                        <a:pt x="55342" y="134414"/>
                        <a:pt x="61626" y="169764"/>
                      </a:cubicBezTo>
                      <a:cubicBezTo>
                        <a:pt x="67910" y="205114"/>
                        <a:pt x="-20858" y="183905"/>
                        <a:pt x="38059" y="212185"/>
                      </a:cubicBezTo>
                      <a:cubicBezTo>
                        <a:pt x="96976" y="240465"/>
                        <a:pt x="364855" y="326092"/>
                        <a:pt x="415131" y="339447"/>
                      </a:cubicBezTo>
                      <a:cubicBezTo>
                        <a:pt x="465407" y="352802"/>
                        <a:pt x="393136" y="316666"/>
                        <a:pt x="339717" y="292313"/>
                      </a:cubicBezTo>
                      <a:cubicBezTo>
                        <a:pt x="286299" y="267960"/>
                        <a:pt x="148039" y="236537"/>
                        <a:pt x="94620" y="193331"/>
                      </a:cubicBezTo>
                      <a:cubicBezTo>
                        <a:pt x="41201" y="150125"/>
                        <a:pt x="5851" y="4010"/>
                        <a:pt x="352" y="8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70" name="フリーフォーム 369">
                  <a:extLst>
                    <a:ext uri="{FF2B5EF4-FFF2-40B4-BE49-F238E27FC236}">
                      <a16:creationId xmlns:a16="http://schemas.microsoft.com/office/drawing/2014/main" id="{E4C565D0-A758-E853-0D18-8541C6A64383}"/>
                    </a:ext>
                  </a:extLst>
                </p:cNvPr>
                <p:cNvSpPr/>
                <p:nvPr/>
              </p:nvSpPr>
              <p:spPr>
                <a:xfrm>
                  <a:off x="4462003" y="10510177"/>
                  <a:ext cx="67891" cy="238048"/>
                </a:xfrm>
                <a:custGeom>
                  <a:avLst/>
                  <a:gdLst>
                    <a:gd name="connsiteX0" fmla="*/ 1589 w 67891"/>
                    <a:gd name="connsiteY0" fmla="*/ 710 h 238048"/>
                    <a:gd name="connsiteX1" fmla="*/ 67576 w 67891"/>
                    <a:gd name="connsiteY1" fmla="*/ 231666 h 238048"/>
                    <a:gd name="connsiteX2" fmla="*/ 25156 w 67891"/>
                    <a:gd name="connsiteY2" fmla="*/ 160965 h 238048"/>
                    <a:gd name="connsiteX3" fmla="*/ 1589 w 67891"/>
                    <a:gd name="connsiteY3" fmla="*/ 710 h 2380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7891" h="238048">
                      <a:moveTo>
                        <a:pt x="1589" y="710"/>
                      </a:moveTo>
                      <a:cubicBezTo>
                        <a:pt x="8659" y="12493"/>
                        <a:pt x="63648" y="204957"/>
                        <a:pt x="67576" y="231666"/>
                      </a:cubicBezTo>
                      <a:cubicBezTo>
                        <a:pt x="71504" y="258375"/>
                        <a:pt x="37725" y="194744"/>
                        <a:pt x="25156" y="160965"/>
                      </a:cubicBezTo>
                      <a:cubicBezTo>
                        <a:pt x="12587" y="127186"/>
                        <a:pt x="-5481" y="-11073"/>
                        <a:pt x="1589" y="7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71" name="フリーフォーム 370">
                  <a:extLst>
                    <a:ext uri="{FF2B5EF4-FFF2-40B4-BE49-F238E27FC236}">
                      <a16:creationId xmlns:a16="http://schemas.microsoft.com/office/drawing/2014/main" id="{4E18B0EF-DD50-B29F-CA54-B67AA9D2D942}"/>
                    </a:ext>
                  </a:extLst>
                </p:cNvPr>
                <p:cNvSpPr/>
                <p:nvPr/>
              </p:nvSpPr>
              <p:spPr>
                <a:xfrm>
                  <a:off x="4444302" y="10585110"/>
                  <a:ext cx="274985" cy="43787"/>
                </a:xfrm>
                <a:custGeom>
                  <a:avLst/>
                  <a:gdLst>
                    <a:gd name="connsiteX0" fmla="*/ 436 w 274985"/>
                    <a:gd name="connsiteY0" fmla="*/ 1191 h 43787"/>
                    <a:gd name="connsiteX1" fmla="*/ 264387 w 274985"/>
                    <a:gd name="connsiteY1" fmla="*/ 43612 h 43787"/>
                    <a:gd name="connsiteX2" fmla="*/ 203112 w 274985"/>
                    <a:gd name="connsiteY2" fmla="*/ 15331 h 43787"/>
                    <a:gd name="connsiteX3" fmla="*/ 436 w 274985"/>
                    <a:gd name="connsiteY3" fmla="*/ 1191 h 437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74985" h="43787">
                      <a:moveTo>
                        <a:pt x="436" y="1191"/>
                      </a:moveTo>
                      <a:cubicBezTo>
                        <a:pt x="10649" y="5905"/>
                        <a:pt x="230608" y="41255"/>
                        <a:pt x="264387" y="43612"/>
                      </a:cubicBezTo>
                      <a:cubicBezTo>
                        <a:pt x="298166" y="45969"/>
                        <a:pt x="243962" y="23972"/>
                        <a:pt x="203112" y="15331"/>
                      </a:cubicBezTo>
                      <a:cubicBezTo>
                        <a:pt x="162263" y="6690"/>
                        <a:pt x="-9777" y="-3523"/>
                        <a:pt x="436" y="119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72" name="フリーフォーム 371">
                  <a:extLst>
                    <a:ext uri="{FF2B5EF4-FFF2-40B4-BE49-F238E27FC236}">
                      <a16:creationId xmlns:a16="http://schemas.microsoft.com/office/drawing/2014/main" id="{2739D8B6-C1E8-8588-7D5C-B28F8E4692BE}"/>
                    </a:ext>
                  </a:extLst>
                </p:cNvPr>
                <p:cNvSpPr/>
                <p:nvPr/>
              </p:nvSpPr>
              <p:spPr>
                <a:xfrm>
                  <a:off x="6329789" y="10584491"/>
                  <a:ext cx="175204" cy="119645"/>
                </a:xfrm>
                <a:custGeom>
                  <a:avLst/>
                  <a:gdLst>
                    <a:gd name="connsiteX0" fmla="*/ 310 w 175204"/>
                    <a:gd name="connsiteY0" fmla="*/ 81938 h 119645"/>
                    <a:gd name="connsiteX1" fmla="*/ 136999 w 175204"/>
                    <a:gd name="connsiteY1" fmla="*/ 48944 h 119645"/>
                    <a:gd name="connsiteX2" fmla="*/ 155852 w 175204"/>
                    <a:gd name="connsiteY2" fmla="*/ 91365 h 119645"/>
                    <a:gd name="connsiteX3" fmla="*/ 75724 w 175204"/>
                    <a:gd name="connsiteY3" fmla="*/ 119645 h 119645"/>
                    <a:gd name="connsiteX4" fmla="*/ 174706 w 175204"/>
                    <a:gd name="connsiteY4" fmla="*/ 91365 h 119645"/>
                    <a:gd name="connsiteX5" fmla="*/ 113432 w 175204"/>
                    <a:gd name="connsiteY5" fmla="*/ 1810 h 119645"/>
                    <a:gd name="connsiteX6" fmla="*/ 99291 w 175204"/>
                    <a:gd name="connsiteY6" fmla="*/ 34804 h 119645"/>
                    <a:gd name="connsiteX7" fmla="*/ 310 w 175204"/>
                    <a:gd name="connsiteY7" fmla="*/ 81938 h 1196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75204" h="119645">
                      <a:moveTo>
                        <a:pt x="310" y="81938"/>
                      </a:moveTo>
                      <a:cubicBezTo>
                        <a:pt x="6595" y="84295"/>
                        <a:pt x="111075" y="47373"/>
                        <a:pt x="136999" y="48944"/>
                      </a:cubicBezTo>
                      <a:cubicBezTo>
                        <a:pt x="162923" y="50515"/>
                        <a:pt x="166064" y="79582"/>
                        <a:pt x="155852" y="91365"/>
                      </a:cubicBezTo>
                      <a:cubicBezTo>
                        <a:pt x="145640" y="103148"/>
                        <a:pt x="72582" y="119645"/>
                        <a:pt x="75724" y="119645"/>
                      </a:cubicBezTo>
                      <a:cubicBezTo>
                        <a:pt x="78866" y="119645"/>
                        <a:pt x="168421" y="111004"/>
                        <a:pt x="174706" y="91365"/>
                      </a:cubicBezTo>
                      <a:cubicBezTo>
                        <a:pt x="180991" y="71726"/>
                        <a:pt x="126001" y="11237"/>
                        <a:pt x="113432" y="1810"/>
                      </a:cubicBezTo>
                      <a:cubicBezTo>
                        <a:pt x="100863" y="-7617"/>
                        <a:pt x="113431" y="22235"/>
                        <a:pt x="99291" y="34804"/>
                      </a:cubicBezTo>
                      <a:cubicBezTo>
                        <a:pt x="85151" y="47373"/>
                        <a:pt x="-5975" y="79581"/>
                        <a:pt x="310" y="819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73" name="フリーフォーム 372">
                  <a:extLst>
                    <a:ext uri="{FF2B5EF4-FFF2-40B4-BE49-F238E27FC236}">
                      <a16:creationId xmlns:a16="http://schemas.microsoft.com/office/drawing/2014/main" id="{B03A7BD1-4996-3C09-331B-7ED5C6199EF5}"/>
                    </a:ext>
                  </a:extLst>
                </p:cNvPr>
                <p:cNvSpPr/>
                <p:nvPr/>
              </p:nvSpPr>
              <p:spPr>
                <a:xfrm>
                  <a:off x="1765593" y="10690393"/>
                  <a:ext cx="265733" cy="81225"/>
                </a:xfrm>
                <a:custGeom>
                  <a:avLst/>
                  <a:gdLst>
                    <a:gd name="connsiteX0" fmla="*/ 6646 w 265733"/>
                    <a:gd name="connsiteY0" fmla="*/ 4316 h 81225"/>
                    <a:gd name="connsiteX1" fmla="*/ 256456 w 265733"/>
                    <a:gd name="connsiteY1" fmla="*/ 79731 h 81225"/>
                    <a:gd name="connsiteX2" fmla="*/ 199896 w 265733"/>
                    <a:gd name="connsiteY2" fmla="*/ 51450 h 81225"/>
                    <a:gd name="connsiteX3" fmla="*/ 82061 w 265733"/>
                    <a:gd name="connsiteY3" fmla="*/ 13743 h 81225"/>
                    <a:gd name="connsiteX4" fmla="*/ 6646 w 265733"/>
                    <a:gd name="connsiteY4" fmla="*/ 4316 h 812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65733" h="81225">
                      <a:moveTo>
                        <a:pt x="6646" y="4316"/>
                      </a:moveTo>
                      <a:cubicBezTo>
                        <a:pt x="35712" y="15314"/>
                        <a:pt x="224248" y="71875"/>
                        <a:pt x="256456" y="79731"/>
                      </a:cubicBezTo>
                      <a:cubicBezTo>
                        <a:pt x="288664" y="87587"/>
                        <a:pt x="228962" y="62448"/>
                        <a:pt x="199896" y="51450"/>
                      </a:cubicBezTo>
                      <a:cubicBezTo>
                        <a:pt x="170830" y="40452"/>
                        <a:pt x="112698" y="21599"/>
                        <a:pt x="82061" y="13743"/>
                      </a:cubicBezTo>
                      <a:cubicBezTo>
                        <a:pt x="51424" y="5887"/>
                        <a:pt x="-22420" y="-6682"/>
                        <a:pt x="6646" y="43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74" name="フリーフォーム 373">
                  <a:extLst>
                    <a:ext uri="{FF2B5EF4-FFF2-40B4-BE49-F238E27FC236}">
                      <a16:creationId xmlns:a16="http://schemas.microsoft.com/office/drawing/2014/main" id="{E175283E-EB46-0FB8-197D-CD98571C9919}"/>
                    </a:ext>
                  </a:extLst>
                </p:cNvPr>
                <p:cNvSpPr/>
                <p:nvPr/>
              </p:nvSpPr>
              <p:spPr>
                <a:xfrm>
                  <a:off x="1752541" y="10637646"/>
                  <a:ext cx="86531" cy="179954"/>
                </a:xfrm>
                <a:custGeom>
                  <a:avLst/>
                  <a:gdLst>
                    <a:gd name="connsiteX0" fmla="*/ 845 w 86531"/>
                    <a:gd name="connsiteY0" fmla="*/ 502 h 179954"/>
                    <a:gd name="connsiteX1" fmla="*/ 85686 w 86531"/>
                    <a:gd name="connsiteY1" fmla="*/ 174898 h 179954"/>
                    <a:gd name="connsiteX2" fmla="*/ 43265 w 86531"/>
                    <a:gd name="connsiteY2" fmla="*/ 123051 h 179954"/>
                    <a:gd name="connsiteX3" fmla="*/ 845 w 86531"/>
                    <a:gd name="connsiteY3" fmla="*/ 502 h 1799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531" h="179954">
                      <a:moveTo>
                        <a:pt x="845" y="502"/>
                      </a:moveTo>
                      <a:cubicBezTo>
                        <a:pt x="7915" y="9143"/>
                        <a:pt x="78616" y="154473"/>
                        <a:pt x="85686" y="174898"/>
                      </a:cubicBezTo>
                      <a:cubicBezTo>
                        <a:pt x="92756" y="195323"/>
                        <a:pt x="53477" y="148975"/>
                        <a:pt x="43265" y="123051"/>
                      </a:cubicBezTo>
                      <a:cubicBezTo>
                        <a:pt x="33053" y="97127"/>
                        <a:pt x="-6225" y="-8139"/>
                        <a:pt x="845" y="50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75" name="フリーフォーム 374">
                  <a:extLst>
                    <a:ext uri="{FF2B5EF4-FFF2-40B4-BE49-F238E27FC236}">
                      <a16:creationId xmlns:a16="http://schemas.microsoft.com/office/drawing/2014/main" id="{816128B2-7C2A-49E5-533A-EBEC3C9E914A}"/>
                    </a:ext>
                  </a:extLst>
                </p:cNvPr>
                <p:cNvSpPr/>
                <p:nvPr/>
              </p:nvSpPr>
              <p:spPr>
                <a:xfrm>
                  <a:off x="3374775" y="10705473"/>
                  <a:ext cx="318094" cy="135396"/>
                </a:xfrm>
                <a:custGeom>
                  <a:avLst/>
                  <a:gdLst>
                    <a:gd name="connsiteX0" fmla="*/ 21 w 318094"/>
                    <a:gd name="connsiteY0" fmla="*/ 107071 h 135396"/>
                    <a:gd name="connsiteX1" fmla="*/ 259258 w 318094"/>
                    <a:gd name="connsiteY1" fmla="*/ 22230 h 135396"/>
                    <a:gd name="connsiteX2" fmla="*/ 278112 w 318094"/>
                    <a:gd name="connsiteY2" fmla="*/ 26943 h 135396"/>
                    <a:gd name="connsiteX3" fmla="*/ 315819 w 318094"/>
                    <a:gd name="connsiteY3" fmla="*/ 135352 h 135396"/>
                    <a:gd name="connsiteX4" fmla="*/ 306392 w 318094"/>
                    <a:gd name="connsiteY4" fmla="*/ 12803 h 135396"/>
                    <a:gd name="connsiteX5" fmla="*/ 245118 w 318094"/>
                    <a:gd name="connsiteY5" fmla="*/ 12803 h 135396"/>
                    <a:gd name="connsiteX6" fmla="*/ 21 w 318094"/>
                    <a:gd name="connsiteY6" fmla="*/ 107071 h 1353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18094" h="135396">
                      <a:moveTo>
                        <a:pt x="21" y="107071"/>
                      </a:moveTo>
                      <a:cubicBezTo>
                        <a:pt x="2378" y="108642"/>
                        <a:pt x="259258" y="22230"/>
                        <a:pt x="259258" y="22230"/>
                      </a:cubicBezTo>
                      <a:cubicBezTo>
                        <a:pt x="305607" y="8875"/>
                        <a:pt x="268685" y="8089"/>
                        <a:pt x="278112" y="26943"/>
                      </a:cubicBezTo>
                      <a:cubicBezTo>
                        <a:pt x="287539" y="45797"/>
                        <a:pt x="311106" y="137709"/>
                        <a:pt x="315819" y="135352"/>
                      </a:cubicBezTo>
                      <a:cubicBezTo>
                        <a:pt x="320532" y="132995"/>
                        <a:pt x="318176" y="33228"/>
                        <a:pt x="306392" y="12803"/>
                      </a:cubicBezTo>
                      <a:cubicBezTo>
                        <a:pt x="294609" y="-7622"/>
                        <a:pt x="297751" y="-552"/>
                        <a:pt x="245118" y="12803"/>
                      </a:cubicBezTo>
                      <a:cubicBezTo>
                        <a:pt x="192485" y="26158"/>
                        <a:pt x="-2336" y="105500"/>
                        <a:pt x="21" y="10707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76" name="フリーフォーム 375">
                  <a:extLst>
                    <a:ext uri="{FF2B5EF4-FFF2-40B4-BE49-F238E27FC236}">
                      <a16:creationId xmlns:a16="http://schemas.microsoft.com/office/drawing/2014/main" id="{BDDE501B-985E-C018-8675-FEA08D9422E9}"/>
                    </a:ext>
                  </a:extLst>
                </p:cNvPr>
                <p:cNvSpPr/>
                <p:nvPr/>
              </p:nvSpPr>
              <p:spPr>
                <a:xfrm>
                  <a:off x="3359758" y="10794737"/>
                  <a:ext cx="330805" cy="126263"/>
                </a:xfrm>
                <a:custGeom>
                  <a:avLst/>
                  <a:gdLst>
                    <a:gd name="connsiteX0" fmla="*/ 898 w 330805"/>
                    <a:gd name="connsiteY0" fmla="*/ 126216 h 126263"/>
                    <a:gd name="connsiteX1" fmla="*/ 321409 w 330805"/>
                    <a:gd name="connsiteY1" fmla="*/ 8381 h 126263"/>
                    <a:gd name="connsiteX2" fmla="*/ 227141 w 330805"/>
                    <a:gd name="connsiteY2" fmla="*/ 22521 h 126263"/>
                    <a:gd name="connsiteX3" fmla="*/ 898 w 330805"/>
                    <a:gd name="connsiteY3" fmla="*/ 126216 h 1262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805" h="126263">
                      <a:moveTo>
                        <a:pt x="898" y="126216"/>
                      </a:moveTo>
                      <a:cubicBezTo>
                        <a:pt x="16609" y="123859"/>
                        <a:pt x="283702" y="25663"/>
                        <a:pt x="321409" y="8381"/>
                      </a:cubicBezTo>
                      <a:cubicBezTo>
                        <a:pt x="359116" y="-8901"/>
                        <a:pt x="274275" y="2882"/>
                        <a:pt x="227141" y="22521"/>
                      </a:cubicBezTo>
                      <a:cubicBezTo>
                        <a:pt x="180007" y="42160"/>
                        <a:pt x="-14813" y="128573"/>
                        <a:pt x="898" y="1262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77" name="フリーフォーム 376">
                  <a:extLst>
                    <a:ext uri="{FF2B5EF4-FFF2-40B4-BE49-F238E27FC236}">
                      <a16:creationId xmlns:a16="http://schemas.microsoft.com/office/drawing/2014/main" id="{1F139250-5980-2648-1B3E-989075D7B397}"/>
                    </a:ext>
                  </a:extLst>
                </p:cNvPr>
                <p:cNvSpPr/>
                <p:nvPr/>
              </p:nvSpPr>
              <p:spPr>
                <a:xfrm>
                  <a:off x="4267121" y="4519198"/>
                  <a:ext cx="347592" cy="900363"/>
                </a:xfrm>
                <a:custGeom>
                  <a:avLst/>
                  <a:gdLst>
                    <a:gd name="connsiteX0" fmla="*/ 79 w 347592"/>
                    <a:gd name="connsiteY0" fmla="*/ 250 h 900363"/>
                    <a:gd name="connsiteX1" fmla="*/ 283858 w 347592"/>
                    <a:gd name="connsiteY1" fmla="*/ 147395 h 900363"/>
                    <a:gd name="connsiteX2" fmla="*/ 189265 w 347592"/>
                    <a:gd name="connsiteY2" fmla="*/ 326071 h 900363"/>
                    <a:gd name="connsiteX3" fmla="*/ 346920 w 347592"/>
                    <a:gd name="connsiteY3" fmla="*/ 399643 h 900363"/>
                    <a:gd name="connsiteX4" fmla="*/ 115693 w 347592"/>
                    <a:gd name="connsiteY4" fmla="*/ 893630 h 900363"/>
                    <a:gd name="connsiteX5" fmla="*/ 210286 w 347592"/>
                    <a:gd name="connsiteY5" fmla="*/ 672912 h 900363"/>
                    <a:gd name="connsiteX6" fmla="*/ 273348 w 347592"/>
                    <a:gd name="connsiteY6" fmla="*/ 483726 h 900363"/>
                    <a:gd name="connsiteX7" fmla="*/ 147224 w 347592"/>
                    <a:gd name="connsiteY7" fmla="*/ 252499 h 900363"/>
                    <a:gd name="connsiteX8" fmla="*/ 315389 w 347592"/>
                    <a:gd name="connsiteY8" fmla="*/ 115864 h 900363"/>
                    <a:gd name="connsiteX9" fmla="*/ 79 w 347592"/>
                    <a:gd name="connsiteY9" fmla="*/ 250 h 9003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47592" h="900363">
                      <a:moveTo>
                        <a:pt x="79" y="250"/>
                      </a:moveTo>
                      <a:cubicBezTo>
                        <a:pt x="-5176" y="5505"/>
                        <a:pt x="252327" y="93092"/>
                        <a:pt x="283858" y="147395"/>
                      </a:cubicBezTo>
                      <a:cubicBezTo>
                        <a:pt x="315389" y="201698"/>
                        <a:pt x="178755" y="284030"/>
                        <a:pt x="189265" y="326071"/>
                      </a:cubicBezTo>
                      <a:cubicBezTo>
                        <a:pt x="199775" y="368112"/>
                        <a:pt x="359182" y="305050"/>
                        <a:pt x="346920" y="399643"/>
                      </a:cubicBezTo>
                      <a:cubicBezTo>
                        <a:pt x="334658" y="494236"/>
                        <a:pt x="138465" y="848085"/>
                        <a:pt x="115693" y="893630"/>
                      </a:cubicBezTo>
                      <a:cubicBezTo>
                        <a:pt x="92921" y="939175"/>
                        <a:pt x="184010" y="741229"/>
                        <a:pt x="210286" y="672912"/>
                      </a:cubicBezTo>
                      <a:cubicBezTo>
                        <a:pt x="236562" y="604595"/>
                        <a:pt x="283858" y="553795"/>
                        <a:pt x="273348" y="483726"/>
                      </a:cubicBezTo>
                      <a:cubicBezTo>
                        <a:pt x="262838" y="413657"/>
                        <a:pt x="140217" y="313809"/>
                        <a:pt x="147224" y="252499"/>
                      </a:cubicBezTo>
                      <a:cubicBezTo>
                        <a:pt x="154231" y="191189"/>
                        <a:pt x="341665" y="157905"/>
                        <a:pt x="315389" y="115864"/>
                      </a:cubicBezTo>
                      <a:cubicBezTo>
                        <a:pt x="289113" y="73823"/>
                        <a:pt x="5334" y="-5005"/>
                        <a:pt x="79" y="25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78" name="フリーフォーム 377">
                  <a:extLst>
                    <a:ext uri="{FF2B5EF4-FFF2-40B4-BE49-F238E27FC236}">
                      <a16:creationId xmlns:a16="http://schemas.microsoft.com/office/drawing/2014/main" id="{4EF83F99-6A30-681E-83DB-DC65D6E77999}"/>
                    </a:ext>
                  </a:extLst>
                </p:cNvPr>
                <p:cNvSpPr/>
                <p:nvPr/>
              </p:nvSpPr>
              <p:spPr>
                <a:xfrm>
                  <a:off x="3729185" y="5297988"/>
                  <a:ext cx="453166" cy="923362"/>
                </a:xfrm>
                <a:custGeom>
                  <a:avLst/>
                  <a:gdLst>
                    <a:gd name="connsiteX0" fmla="*/ 1987 w 453166"/>
                    <a:gd name="connsiteY0" fmla="*/ 9736 h 923362"/>
                    <a:gd name="connsiteX1" fmla="*/ 443422 w 453166"/>
                    <a:gd name="connsiteY1" fmla="*/ 913626 h 923362"/>
                    <a:gd name="connsiteX2" fmla="*/ 285767 w 453166"/>
                    <a:gd name="connsiteY2" fmla="*/ 461681 h 923362"/>
                    <a:gd name="connsiteX3" fmla="*/ 1987 w 453166"/>
                    <a:gd name="connsiteY3" fmla="*/ 9736 h 9233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53166" h="923362">
                      <a:moveTo>
                        <a:pt x="1987" y="9736"/>
                      </a:moveTo>
                      <a:cubicBezTo>
                        <a:pt x="28263" y="85060"/>
                        <a:pt x="396125" y="838302"/>
                        <a:pt x="443422" y="913626"/>
                      </a:cubicBezTo>
                      <a:cubicBezTo>
                        <a:pt x="490719" y="988950"/>
                        <a:pt x="354084" y="607074"/>
                        <a:pt x="285767" y="461681"/>
                      </a:cubicBezTo>
                      <a:cubicBezTo>
                        <a:pt x="217450" y="316288"/>
                        <a:pt x="-24289" y="-65588"/>
                        <a:pt x="1987" y="973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79" name="フリーフォーム 378">
                  <a:extLst>
                    <a:ext uri="{FF2B5EF4-FFF2-40B4-BE49-F238E27FC236}">
                      <a16:creationId xmlns:a16="http://schemas.microsoft.com/office/drawing/2014/main" id="{77E9D6CB-4681-3468-8BE0-4FA42F244FB0}"/>
                    </a:ext>
                  </a:extLst>
                </p:cNvPr>
                <p:cNvSpPr/>
                <p:nvPr/>
              </p:nvSpPr>
              <p:spPr>
                <a:xfrm>
                  <a:off x="5169250" y="4623079"/>
                  <a:ext cx="465063" cy="458668"/>
                </a:xfrm>
                <a:custGeom>
                  <a:avLst/>
                  <a:gdLst>
                    <a:gd name="connsiteX0" fmla="*/ 1840 w 465063"/>
                    <a:gd name="connsiteY0" fmla="*/ 169638 h 458668"/>
                    <a:gd name="connsiteX1" fmla="*/ 117453 w 465063"/>
                    <a:gd name="connsiteY1" fmla="*/ 453418 h 458668"/>
                    <a:gd name="connsiteX2" fmla="*/ 85922 w 465063"/>
                    <a:gd name="connsiteY2" fmla="*/ 327293 h 458668"/>
                    <a:gd name="connsiteX3" fmla="*/ 464295 w 465063"/>
                    <a:gd name="connsiteY3" fmla="*/ 1473 h 458668"/>
                    <a:gd name="connsiteX4" fmla="*/ 180516 w 465063"/>
                    <a:gd name="connsiteY4" fmla="*/ 211680 h 458668"/>
                    <a:gd name="connsiteX5" fmla="*/ 54391 w 465063"/>
                    <a:gd name="connsiteY5" fmla="*/ 327293 h 458668"/>
                    <a:gd name="connsiteX6" fmla="*/ 1840 w 465063"/>
                    <a:gd name="connsiteY6" fmla="*/ 169638 h 4586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65063" h="458668">
                      <a:moveTo>
                        <a:pt x="1840" y="169638"/>
                      </a:moveTo>
                      <a:cubicBezTo>
                        <a:pt x="12350" y="190659"/>
                        <a:pt x="103439" y="427142"/>
                        <a:pt x="117453" y="453418"/>
                      </a:cubicBezTo>
                      <a:cubicBezTo>
                        <a:pt x="131467" y="479694"/>
                        <a:pt x="28115" y="402617"/>
                        <a:pt x="85922" y="327293"/>
                      </a:cubicBezTo>
                      <a:cubicBezTo>
                        <a:pt x="143729" y="251969"/>
                        <a:pt x="448529" y="20742"/>
                        <a:pt x="464295" y="1473"/>
                      </a:cubicBezTo>
                      <a:cubicBezTo>
                        <a:pt x="480061" y="-17796"/>
                        <a:pt x="248833" y="157377"/>
                        <a:pt x="180516" y="211680"/>
                      </a:cubicBezTo>
                      <a:cubicBezTo>
                        <a:pt x="112199" y="265983"/>
                        <a:pt x="80667" y="330796"/>
                        <a:pt x="54391" y="327293"/>
                      </a:cubicBezTo>
                      <a:cubicBezTo>
                        <a:pt x="28115" y="323790"/>
                        <a:pt x="-8670" y="148617"/>
                        <a:pt x="1840" y="1696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80" name="フリーフォーム 379">
                  <a:extLst>
                    <a:ext uri="{FF2B5EF4-FFF2-40B4-BE49-F238E27FC236}">
                      <a16:creationId xmlns:a16="http://schemas.microsoft.com/office/drawing/2014/main" id="{A3A1A241-B41C-C5DD-808D-1E6AF44F24BC}"/>
                    </a:ext>
                  </a:extLst>
                </p:cNvPr>
                <p:cNvSpPr/>
                <p:nvPr/>
              </p:nvSpPr>
              <p:spPr>
                <a:xfrm>
                  <a:off x="6375899" y="8204599"/>
                  <a:ext cx="268651" cy="1027508"/>
                </a:xfrm>
                <a:custGeom>
                  <a:avLst/>
                  <a:gdLst>
                    <a:gd name="connsiteX0" fmla="*/ 3880 w 268651"/>
                    <a:gd name="connsiteY0" fmla="*/ 3980 h 1027508"/>
                    <a:gd name="connsiteX1" fmla="*/ 266639 w 268651"/>
                    <a:gd name="connsiteY1" fmla="*/ 1002463 h 1027508"/>
                    <a:gd name="connsiteX2" fmla="*/ 119494 w 268651"/>
                    <a:gd name="connsiteY2" fmla="*/ 666132 h 1027508"/>
                    <a:gd name="connsiteX3" fmla="*/ 3880 w 268651"/>
                    <a:gd name="connsiteY3" fmla="*/ 3980 h 1027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68651" h="1027508">
                      <a:moveTo>
                        <a:pt x="3880" y="3980"/>
                      </a:moveTo>
                      <a:cubicBezTo>
                        <a:pt x="28404" y="60035"/>
                        <a:pt x="247370" y="892104"/>
                        <a:pt x="266639" y="1002463"/>
                      </a:cubicBezTo>
                      <a:cubicBezTo>
                        <a:pt x="285908" y="1112822"/>
                        <a:pt x="161535" y="832546"/>
                        <a:pt x="119494" y="666132"/>
                      </a:cubicBezTo>
                      <a:cubicBezTo>
                        <a:pt x="77453" y="499718"/>
                        <a:pt x="-20644" y="-52075"/>
                        <a:pt x="3880" y="398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81" name="フリーフォーム 380">
                  <a:extLst>
                    <a:ext uri="{FF2B5EF4-FFF2-40B4-BE49-F238E27FC236}">
                      <a16:creationId xmlns:a16="http://schemas.microsoft.com/office/drawing/2014/main" id="{C2A54F58-8A0E-EECC-A800-2CA729ED9233}"/>
                    </a:ext>
                  </a:extLst>
                </p:cNvPr>
                <p:cNvSpPr/>
                <p:nvPr/>
              </p:nvSpPr>
              <p:spPr>
                <a:xfrm>
                  <a:off x="6231843" y="7356432"/>
                  <a:ext cx="155238" cy="506534"/>
                </a:xfrm>
                <a:custGeom>
                  <a:avLst/>
                  <a:gdLst>
                    <a:gd name="connsiteX0" fmla="*/ 788 w 155238"/>
                    <a:gd name="connsiteY0" fmla="*/ 808 h 506534"/>
                    <a:gd name="connsiteX1" fmla="*/ 137422 w 155238"/>
                    <a:gd name="connsiteY1" fmla="*/ 326628 h 506534"/>
                    <a:gd name="connsiteX2" fmla="*/ 147933 w 155238"/>
                    <a:gd name="connsiteY2" fmla="*/ 505304 h 506534"/>
                    <a:gd name="connsiteX3" fmla="*/ 84870 w 155238"/>
                    <a:gd name="connsiteY3" fmla="*/ 242546 h 506534"/>
                    <a:gd name="connsiteX4" fmla="*/ 788 w 155238"/>
                    <a:gd name="connsiteY4" fmla="*/ 808 h 5065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5238" h="506534">
                      <a:moveTo>
                        <a:pt x="788" y="808"/>
                      </a:moveTo>
                      <a:cubicBezTo>
                        <a:pt x="9547" y="14822"/>
                        <a:pt x="112898" y="242545"/>
                        <a:pt x="137422" y="326628"/>
                      </a:cubicBezTo>
                      <a:cubicBezTo>
                        <a:pt x="161946" y="410711"/>
                        <a:pt x="156692" y="519318"/>
                        <a:pt x="147933" y="505304"/>
                      </a:cubicBezTo>
                      <a:cubicBezTo>
                        <a:pt x="139174" y="491290"/>
                        <a:pt x="111146" y="326629"/>
                        <a:pt x="84870" y="242546"/>
                      </a:cubicBezTo>
                      <a:cubicBezTo>
                        <a:pt x="58594" y="158463"/>
                        <a:pt x="-7971" y="-13206"/>
                        <a:pt x="788" y="80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82" name="フリーフォーム 381">
                  <a:extLst>
                    <a:ext uri="{FF2B5EF4-FFF2-40B4-BE49-F238E27FC236}">
                      <a16:creationId xmlns:a16="http://schemas.microsoft.com/office/drawing/2014/main" id="{1E1E91A5-2F4C-FE3D-8F43-F59E673C0FEB}"/>
                    </a:ext>
                  </a:extLst>
                </p:cNvPr>
                <p:cNvSpPr/>
                <p:nvPr/>
              </p:nvSpPr>
              <p:spPr>
                <a:xfrm>
                  <a:off x="6316337" y="7241542"/>
                  <a:ext cx="417447" cy="651762"/>
                </a:xfrm>
                <a:custGeom>
                  <a:avLst/>
                  <a:gdLst>
                    <a:gd name="connsiteX0" fmla="*/ 376 w 417447"/>
                    <a:gd name="connsiteY0" fmla="*/ 651725 h 651762"/>
                    <a:gd name="connsiteX1" fmla="*/ 399770 w 417447"/>
                    <a:gd name="connsiteY1" fmla="*/ 336415 h 651762"/>
                    <a:gd name="connsiteX2" fmla="*/ 336707 w 417447"/>
                    <a:gd name="connsiteY2" fmla="*/ 325905 h 651762"/>
                    <a:gd name="connsiteX3" fmla="*/ 242114 w 417447"/>
                    <a:gd name="connsiteY3" fmla="*/ 84 h 651762"/>
                    <a:gd name="connsiteX4" fmla="*/ 294666 w 417447"/>
                    <a:gd name="connsiteY4" fmla="*/ 294374 h 651762"/>
                    <a:gd name="connsiteX5" fmla="*/ 326197 w 417447"/>
                    <a:gd name="connsiteY5" fmla="*/ 357436 h 651762"/>
                    <a:gd name="connsiteX6" fmla="*/ 376 w 417447"/>
                    <a:gd name="connsiteY6" fmla="*/ 651725 h 651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17447" h="651762">
                      <a:moveTo>
                        <a:pt x="376" y="651725"/>
                      </a:moveTo>
                      <a:cubicBezTo>
                        <a:pt x="12638" y="648222"/>
                        <a:pt x="399770" y="336415"/>
                        <a:pt x="399770" y="336415"/>
                      </a:cubicBezTo>
                      <a:cubicBezTo>
                        <a:pt x="455825" y="282112"/>
                        <a:pt x="362983" y="381960"/>
                        <a:pt x="336707" y="325905"/>
                      </a:cubicBezTo>
                      <a:cubicBezTo>
                        <a:pt x="310431" y="269850"/>
                        <a:pt x="249121" y="5339"/>
                        <a:pt x="242114" y="84"/>
                      </a:cubicBezTo>
                      <a:cubicBezTo>
                        <a:pt x="235107" y="-5171"/>
                        <a:pt x="280652" y="234815"/>
                        <a:pt x="294666" y="294374"/>
                      </a:cubicBezTo>
                      <a:cubicBezTo>
                        <a:pt x="308680" y="353933"/>
                        <a:pt x="373493" y="299629"/>
                        <a:pt x="326197" y="357436"/>
                      </a:cubicBezTo>
                      <a:cubicBezTo>
                        <a:pt x="278901" y="415243"/>
                        <a:pt x="-11886" y="655228"/>
                        <a:pt x="376" y="6517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83" name="フリーフォーム 382">
                  <a:extLst>
                    <a:ext uri="{FF2B5EF4-FFF2-40B4-BE49-F238E27FC236}">
                      <a16:creationId xmlns:a16="http://schemas.microsoft.com/office/drawing/2014/main" id="{A15726E7-BECF-7B3B-2853-EE480B2E3BD8}"/>
                    </a:ext>
                  </a:extLst>
                </p:cNvPr>
                <p:cNvSpPr/>
                <p:nvPr/>
              </p:nvSpPr>
              <p:spPr>
                <a:xfrm>
                  <a:off x="5283572" y="4718837"/>
                  <a:ext cx="521471" cy="732512"/>
                </a:xfrm>
                <a:custGeom>
                  <a:avLst/>
                  <a:gdLst>
                    <a:gd name="connsiteX0" fmla="*/ 349973 w 521471"/>
                    <a:gd name="connsiteY0" fmla="*/ 308 h 732512"/>
                    <a:gd name="connsiteX1" fmla="*/ 455076 w 521471"/>
                    <a:gd name="connsiteY1" fmla="*/ 336639 h 732512"/>
                    <a:gd name="connsiteX2" fmla="*/ 497118 w 521471"/>
                    <a:gd name="connsiteY2" fmla="*/ 515315 h 732512"/>
                    <a:gd name="connsiteX3" fmla="*/ 66194 w 521471"/>
                    <a:gd name="connsiteY3" fmla="*/ 725522 h 732512"/>
                    <a:gd name="connsiteX4" fmla="*/ 129256 w 521471"/>
                    <a:gd name="connsiteY4" fmla="*/ 651949 h 732512"/>
                    <a:gd name="connsiteX5" fmla="*/ 3131 w 521471"/>
                    <a:gd name="connsiteY5" fmla="*/ 357660 h 732512"/>
                    <a:gd name="connsiteX6" fmla="*/ 76704 w 521471"/>
                    <a:gd name="connsiteY6" fmla="*/ 651949 h 732512"/>
                    <a:gd name="connsiteX7" fmla="*/ 465587 w 521471"/>
                    <a:gd name="connsiteY7" fmla="*/ 525825 h 732512"/>
                    <a:gd name="connsiteX8" fmla="*/ 465587 w 521471"/>
                    <a:gd name="connsiteY8" fmla="*/ 399701 h 732512"/>
                    <a:gd name="connsiteX9" fmla="*/ 349973 w 521471"/>
                    <a:gd name="connsiteY9" fmla="*/ 308 h 7325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21471" h="732512">
                      <a:moveTo>
                        <a:pt x="349973" y="308"/>
                      </a:moveTo>
                      <a:cubicBezTo>
                        <a:pt x="348221" y="-10202"/>
                        <a:pt x="430552" y="250805"/>
                        <a:pt x="455076" y="336639"/>
                      </a:cubicBezTo>
                      <a:cubicBezTo>
                        <a:pt x="479600" y="422473"/>
                        <a:pt x="561932" y="450501"/>
                        <a:pt x="497118" y="515315"/>
                      </a:cubicBezTo>
                      <a:cubicBezTo>
                        <a:pt x="432304" y="580129"/>
                        <a:pt x="127504" y="702750"/>
                        <a:pt x="66194" y="725522"/>
                      </a:cubicBezTo>
                      <a:cubicBezTo>
                        <a:pt x="4884" y="748294"/>
                        <a:pt x="139766" y="713259"/>
                        <a:pt x="129256" y="651949"/>
                      </a:cubicBezTo>
                      <a:cubicBezTo>
                        <a:pt x="118746" y="590639"/>
                        <a:pt x="11890" y="357660"/>
                        <a:pt x="3131" y="357660"/>
                      </a:cubicBezTo>
                      <a:cubicBezTo>
                        <a:pt x="-5628" y="357660"/>
                        <a:pt x="-372" y="623922"/>
                        <a:pt x="76704" y="651949"/>
                      </a:cubicBezTo>
                      <a:cubicBezTo>
                        <a:pt x="153780" y="679976"/>
                        <a:pt x="400773" y="567866"/>
                        <a:pt x="465587" y="525825"/>
                      </a:cubicBezTo>
                      <a:cubicBezTo>
                        <a:pt x="530401" y="483784"/>
                        <a:pt x="481352" y="485535"/>
                        <a:pt x="465587" y="399701"/>
                      </a:cubicBezTo>
                      <a:cubicBezTo>
                        <a:pt x="449822" y="313867"/>
                        <a:pt x="351725" y="10818"/>
                        <a:pt x="349973" y="30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84" name="フリーフォーム 383">
                  <a:extLst>
                    <a:ext uri="{FF2B5EF4-FFF2-40B4-BE49-F238E27FC236}">
                      <a16:creationId xmlns:a16="http://schemas.microsoft.com/office/drawing/2014/main" id="{4E00E265-5023-CF09-80E4-035092CCEC81}"/>
                    </a:ext>
                  </a:extLst>
                </p:cNvPr>
                <p:cNvSpPr/>
                <p:nvPr/>
              </p:nvSpPr>
              <p:spPr>
                <a:xfrm>
                  <a:off x="3435208" y="10877652"/>
                  <a:ext cx="276326" cy="1188338"/>
                </a:xfrm>
                <a:custGeom>
                  <a:avLst/>
                  <a:gdLst>
                    <a:gd name="connsiteX0" fmla="*/ 1675 w 276326"/>
                    <a:gd name="connsiteY0" fmla="*/ 555 h 1188338"/>
                    <a:gd name="connsiteX1" fmla="*/ 211882 w 276326"/>
                    <a:gd name="connsiteY1" fmla="*/ 547093 h 1188338"/>
                    <a:gd name="connsiteX2" fmla="*/ 169840 w 276326"/>
                    <a:gd name="connsiteY2" fmla="*/ 704748 h 1188338"/>
                    <a:gd name="connsiteX3" fmla="*/ 243413 w 276326"/>
                    <a:gd name="connsiteY3" fmla="*/ 862403 h 1188338"/>
                    <a:gd name="connsiteX4" fmla="*/ 274944 w 276326"/>
                    <a:gd name="connsiteY4" fmla="*/ 1188224 h 1188338"/>
                    <a:gd name="connsiteX5" fmla="*/ 201371 w 276326"/>
                    <a:gd name="connsiteY5" fmla="*/ 893934 h 1188338"/>
                    <a:gd name="connsiteX6" fmla="*/ 117289 w 276326"/>
                    <a:gd name="connsiteY6" fmla="*/ 452500 h 1188338"/>
                    <a:gd name="connsiteX7" fmla="*/ 1675 w 276326"/>
                    <a:gd name="connsiteY7" fmla="*/ 555 h 11883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76326" h="1188338">
                      <a:moveTo>
                        <a:pt x="1675" y="555"/>
                      </a:moveTo>
                      <a:cubicBezTo>
                        <a:pt x="17440" y="16320"/>
                        <a:pt x="183855" y="429728"/>
                        <a:pt x="211882" y="547093"/>
                      </a:cubicBezTo>
                      <a:cubicBezTo>
                        <a:pt x="239909" y="664458"/>
                        <a:pt x="164585" y="652196"/>
                        <a:pt x="169840" y="704748"/>
                      </a:cubicBezTo>
                      <a:cubicBezTo>
                        <a:pt x="175095" y="757300"/>
                        <a:pt x="225896" y="781824"/>
                        <a:pt x="243413" y="862403"/>
                      </a:cubicBezTo>
                      <a:cubicBezTo>
                        <a:pt x="260930" y="942982"/>
                        <a:pt x="281951" y="1182969"/>
                        <a:pt x="274944" y="1188224"/>
                      </a:cubicBezTo>
                      <a:cubicBezTo>
                        <a:pt x="267937" y="1193479"/>
                        <a:pt x="227647" y="1016555"/>
                        <a:pt x="201371" y="893934"/>
                      </a:cubicBezTo>
                      <a:cubicBezTo>
                        <a:pt x="175095" y="771313"/>
                        <a:pt x="148820" y="596141"/>
                        <a:pt x="117289" y="452500"/>
                      </a:cubicBezTo>
                      <a:cubicBezTo>
                        <a:pt x="85758" y="308859"/>
                        <a:pt x="-14090" y="-15210"/>
                        <a:pt x="1675" y="55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85" name="フリーフォーム 384">
                  <a:extLst>
                    <a:ext uri="{FF2B5EF4-FFF2-40B4-BE49-F238E27FC236}">
                      <a16:creationId xmlns:a16="http://schemas.microsoft.com/office/drawing/2014/main" id="{CD8B1379-301F-E2D5-B371-6CFCB0E6832B}"/>
                    </a:ext>
                  </a:extLst>
                </p:cNvPr>
                <p:cNvSpPr/>
                <p:nvPr/>
              </p:nvSpPr>
              <p:spPr>
                <a:xfrm>
                  <a:off x="862712" y="11056878"/>
                  <a:ext cx="1397028" cy="927560"/>
                </a:xfrm>
                <a:custGeom>
                  <a:avLst/>
                  <a:gdLst>
                    <a:gd name="connsiteX0" fmla="*/ 1397012 w 1397028"/>
                    <a:gd name="connsiteY0" fmla="*/ 5 h 927560"/>
                    <a:gd name="connsiteX1" fmla="*/ 734860 w 1397028"/>
                    <a:gd name="connsiteY1" fmla="*/ 493991 h 927560"/>
                    <a:gd name="connsiteX2" fmla="*/ 808433 w 1397028"/>
                    <a:gd name="connsiteY2" fmla="*/ 557053 h 927560"/>
                    <a:gd name="connsiteX3" fmla="*/ 640267 w 1397028"/>
                    <a:gd name="connsiteY3" fmla="*/ 725219 h 927560"/>
                    <a:gd name="connsiteX4" fmla="*/ 188322 w 1397028"/>
                    <a:gd name="connsiteY4" fmla="*/ 903894 h 927560"/>
                    <a:gd name="connsiteX5" fmla="*/ 30667 w 1397028"/>
                    <a:gd name="connsiteY5" fmla="*/ 903894 h 927560"/>
                    <a:gd name="connsiteX6" fmla="*/ 766391 w 1397028"/>
                    <a:gd name="connsiteY6" fmla="*/ 704198 h 927560"/>
                    <a:gd name="connsiteX7" fmla="*/ 713840 w 1397028"/>
                    <a:gd name="connsiteY7" fmla="*/ 504501 h 927560"/>
                    <a:gd name="connsiteX8" fmla="*/ 1397012 w 1397028"/>
                    <a:gd name="connsiteY8" fmla="*/ 5 h 9275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397028" h="927560">
                      <a:moveTo>
                        <a:pt x="1397012" y="5"/>
                      </a:moveTo>
                      <a:cubicBezTo>
                        <a:pt x="1400515" y="-1747"/>
                        <a:pt x="832956" y="401150"/>
                        <a:pt x="734860" y="493991"/>
                      </a:cubicBezTo>
                      <a:cubicBezTo>
                        <a:pt x="636764" y="586832"/>
                        <a:pt x="824198" y="518515"/>
                        <a:pt x="808433" y="557053"/>
                      </a:cubicBezTo>
                      <a:cubicBezTo>
                        <a:pt x="792667" y="595591"/>
                        <a:pt x="743619" y="667412"/>
                        <a:pt x="640267" y="725219"/>
                      </a:cubicBezTo>
                      <a:cubicBezTo>
                        <a:pt x="536915" y="783026"/>
                        <a:pt x="289922" y="874115"/>
                        <a:pt x="188322" y="903894"/>
                      </a:cubicBezTo>
                      <a:cubicBezTo>
                        <a:pt x="86722" y="933673"/>
                        <a:pt x="-65678" y="937177"/>
                        <a:pt x="30667" y="903894"/>
                      </a:cubicBezTo>
                      <a:cubicBezTo>
                        <a:pt x="127012" y="870611"/>
                        <a:pt x="652529" y="770763"/>
                        <a:pt x="766391" y="704198"/>
                      </a:cubicBezTo>
                      <a:cubicBezTo>
                        <a:pt x="880253" y="637633"/>
                        <a:pt x="610488" y="621866"/>
                        <a:pt x="713840" y="504501"/>
                      </a:cubicBezTo>
                      <a:cubicBezTo>
                        <a:pt x="817192" y="387136"/>
                        <a:pt x="1393509" y="1757"/>
                        <a:pt x="1397012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86" name="フリーフォーム 385">
                  <a:extLst>
                    <a:ext uri="{FF2B5EF4-FFF2-40B4-BE49-F238E27FC236}">
                      <a16:creationId xmlns:a16="http://schemas.microsoft.com/office/drawing/2014/main" id="{A2E63026-0B9B-C692-06EA-8996E8B987CE}"/>
                    </a:ext>
                  </a:extLst>
                </p:cNvPr>
                <p:cNvSpPr/>
                <p:nvPr/>
              </p:nvSpPr>
              <p:spPr>
                <a:xfrm>
                  <a:off x="607272" y="11981652"/>
                  <a:ext cx="2419756" cy="529132"/>
                </a:xfrm>
                <a:custGeom>
                  <a:avLst/>
                  <a:gdLst>
                    <a:gd name="connsiteX0" fmla="*/ 33859 w 2419756"/>
                    <a:gd name="connsiteY0" fmla="*/ 410045 h 529132"/>
                    <a:gd name="connsiteX1" fmla="*/ 811625 w 2419756"/>
                    <a:gd name="connsiteY1" fmla="*/ 473107 h 529132"/>
                    <a:gd name="connsiteX2" fmla="*/ 1274080 w 2419756"/>
                    <a:gd name="connsiteY2" fmla="*/ 473107 h 529132"/>
                    <a:gd name="connsiteX3" fmla="*/ 1757556 w 2419756"/>
                    <a:gd name="connsiteY3" fmla="*/ 252389 h 529132"/>
                    <a:gd name="connsiteX4" fmla="*/ 2419707 w 2419756"/>
                    <a:gd name="connsiteY4" fmla="*/ 141 h 529132"/>
                    <a:gd name="connsiteX5" fmla="*/ 1789087 w 2419756"/>
                    <a:gd name="connsiteY5" fmla="*/ 220858 h 529132"/>
                    <a:gd name="connsiteX6" fmla="*/ 1095404 w 2419756"/>
                    <a:gd name="connsiteY6" fmla="*/ 504638 h 529132"/>
                    <a:gd name="connsiteX7" fmla="*/ 233556 w 2419756"/>
                    <a:gd name="connsiteY7" fmla="*/ 504638 h 529132"/>
                    <a:gd name="connsiteX8" fmla="*/ 33859 w 2419756"/>
                    <a:gd name="connsiteY8" fmla="*/ 410045 h 5291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419756" h="529132">
                      <a:moveTo>
                        <a:pt x="33859" y="410045"/>
                      </a:moveTo>
                      <a:cubicBezTo>
                        <a:pt x="130204" y="404790"/>
                        <a:pt x="604922" y="462597"/>
                        <a:pt x="811625" y="473107"/>
                      </a:cubicBezTo>
                      <a:cubicBezTo>
                        <a:pt x="1018328" y="483617"/>
                        <a:pt x="1116425" y="509893"/>
                        <a:pt x="1274080" y="473107"/>
                      </a:cubicBezTo>
                      <a:cubicBezTo>
                        <a:pt x="1431735" y="436321"/>
                        <a:pt x="1566618" y="331217"/>
                        <a:pt x="1757556" y="252389"/>
                      </a:cubicBezTo>
                      <a:cubicBezTo>
                        <a:pt x="1948494" y="173561"/>
                        <a:pt x="2414452" y="5396"/>
                        <a:pt x="2419707" y="141"/>
                      </a:cubicBezTo>
                      <a:cubicBezTo>
                        <a:pt x="2424962" y="-5114"/>
                        <a:pt x="2009804" y="136775"/>
                        <a:pt x="1789087" y="220858"/>
                      </a:cubicBezTo>
                      <a:cubicBezTo>
                        <a:pt x="1568370" y="304941"/>
                        <a:pt x="1354659" y="457341"/>
                        <a:pt x="1095404" y="504638"/>
                      </a:cubicBezTo>
                      <a:cubicBezTo>
                        <a:pt x="836149" y="551935"/>
                        <a:pt x="406977" y="518652"/>
                        <a:pt x="233556" y="504638"/>
                      </a:cubicBezTo>
                      <a:cubicBezTo>
                        <a:pt x="60135" y="490624"/>
                        <a:pt x="-62486" y="415300"/>
                        <a:pt x="33859" y="41004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87" name="フリーフォーム 386">
                  <a:extLst>
                    <a:ext uri="{FF2B5EF4-FFF2-40B4-BE49-F238E27FC236}">
                      <a16:creationId xmlns:a16="http://schemas.microsoft.com/office/drawing/2014/main" id="{57000577-A4E0-AC8D-8455-2DCD4418F5BE}"/>
                    </a:ext>
                  </a:extLst>
                </p:cNvPr>
                <p:cNvSpPr/>
                <p:nvPr/>
              </p:nvSpPr>
              <p:spPr>
                <a:xfrm>
                  <a:off x="2638048" y="12000569"/>
                  <a:ext cx="1153332" cy="254927"/>
                </a:xfrm>
                <a:custGeom>
                  <a:avLst/>
                  <a:gdLst>
                    <a:gd name="connsiteX0" fmla="*/ 49 w 1153332"/>
                    <a:gd name="connsiteY0" fmla="*/ 75817 h 254927"/>
                    <a:gd name="connsiteX1" fmla="*/ 273318 w 1153332"/>
                    <a:gd name="connsiteY1" fmla="*/ 170410 h 254927"/>
                    <a:gd name="connsiteX2" fmla="*/ 483524 w 1153332"/>
                    <a:gd name="connsiteY2" fmla="*/ 170410 h 254927"/>
                    <a:gd name="connsiteX3" fmla="*/ 1145676 w 1153332"/>
                    <a:gd name="connsiteY3" fmla="*/ 2245 h 254927"/>
                    <a:gd name="connsiteX4" fmla="*/ 819855 w 1153332"/>
                    <a:gd name="connsiteY4" fmla="*/ 75817 h 254927"/>
                    <a:gd name="connsiteX5" fmla="*/ 451993 w 1153332"/>
                    <a:gd name="connsiteY5" fmla="*/ 107348 h 254927"/>
                    <a:gd name="connsiteX6" fmla="*/ 252297 w 1153332"/>
                    <a:gd name="connsiteY6" fmla="*/ 254493 h 254927"/>
                    <a:gd name="connsiteX7" fmla="*/ 49 w 1153332"/>
                    <a:gd name="connsiteY7" fmla="*/ 75817 h 2549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153332" h="254927">
                      <a:moveTo>
                        <a:pt x="49" y="75817"/>
                      </a:moveTo>
                      <a:cubicBezTo>
                        <a:pt x="3552" y="61803"/>
                        <a:pt x="192739" y="154645"/>
                        <a:pt x="273318" y="170410"/>
                      </a:cubicBezTo>
                      <a:cubicBezTo>
                        <a:pt x="353897" y="186175"/>
                        <a:pt x="338131" y="198438"/>
                        <a:pt x="483524" y="170410"/>
                      </a:cubicBezTo>
                      <a:cubicBezTo>
                        <a:pt x="628917" y="142382"/>
                        <a:pt x="1089621" y="18010"/>
                        <a:pt x="1145676" y="2245"/>
                      </a:cubicBezTo>
                      <a:cubicBezTo>
                        <a:pt x="1201731" y="-13521"/>
                        <a:pt x="935469" y="58300"/>
                        <a:pt x="819855" y="75817"/>
                      </a:cubicBezTo>
                      <a:cubicBezTo>
                        <a:pt x="704241" y="93334"/>
                        <a:pt x="546586" y="77569"/>
                        <a:pt x="451993" y="107348"/>
                      </a:cubicBezTo>
                      <a:cubicBezTo>
                        <a:pt x="357400" y="137127"/>
                        <a:pt x="325869" y="263252"/>
                        <a:pt x="252297" y="254493"/>
                      </a:cubicBezTo>
                      <a:cubicBezTo>
                        <a:pt x="178725" y="245735"/>
                        <a:pt x="-3454" y="89831"/>
                        <a:pt x="49" y="7581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88" name="フリーフォーム 387">
                  <a:extLst>
                    <a:ext uri="{FF2B5EF4-FFF2-40B4-BE49-F238E27FC236}">
                      <a16:creationId xmlns:a16="http://schemas.microsoft.com/office/drawing/2014/main" id="{F271C640-E277-8524-6F37-FC3E7597056E}"/>
                    </a:ext>
                  </a:extLst>
                </p:cNvPr>
                <p:cNvSpPr/>
                <p:nvPr/>
              </p:nvSpPr>
              <p:spPr>
                <a:xfrm>
                  <a:off x="4939157" y="10867457"/>
                  <a:ext cx="211650" cy="1135896"/>
                </a:xfrm>
                <a:custGeom>
                  <a:avLst/>
                  <a:gdLst>
                    <a:gd name="connsiteX0" fmla="*/ 147850 w 211650"/>
                    <a:gd name="connsiteY0" fmla="*/ 240 h 1135896"/>
                    <a:gd name="connsiteX1" fmla="*/ 84788 w 211650"/>
                    <a:gd name="connsiteY1" fmla="*/ 368102 h 1135896"/>
                    <a:gd name="connsiteX2" fmla="*/ 210912 w 211650"/>
                    <a:gd name="connsiteY2" fmla="*/ 620350 h 1135896"/>
                    <a:gd name="connsiteX3" fmla="*/ 137340 w 211650"/>
                    <a:gd name="connsiteY3" fmla="*/ 735964 h 1135896"/>
                    <a:gd name="connsiteX4" fmla="*/ 147850 w 211650"/>
                    <a:gd name="connsiteY4" fmla="*/ 977702 h 1135896"/>
                    <a:gd name="connsiteX5" fmla="*/ 200402 w 211650"/>
                    <a:gd name="connsiteY5" fmla="*/ 1135357 h 1135896"/>
                    <a:gd name="connsiteX6" fmla="*/ 105809 w 211650"/>
                    <a:gd name="connsiteY6" fmla="*/ 925150 h 1135896"/>
                    <a:gd name="connsiteX7" fmla="*/ 84788 w 211650"/>
                    <a:gd name="connsiteY7" fmla="*/ 578309 h 1135896"/>
                    <a:gd name="connsiteX8" fmla="*/ 705 w 211650"/>
                    <a:gd name="connsiteY8" fmla="*/ 315550 h 1135896"/>
                    <a:gd name="connsiteX9" fmla="*/ 147850 w 211650"/>
                    <a:gd name="connsiteY9" fmla="*/ 240 h 1135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11650" h="1135896">
                      <a:moveTo>
                        <a:pt x="147850" y="240"/>
                      </a:moveTo>
                      <a:cubicBezTo>
                        <a:pt x="161864" y="8999"/>
                        <a:pt x="74278" y="264750"/>
                        <a:pt x="84788" y="368102"/>
                      </a:cubicBezTo>
                      <a:cubicBezTo>
                        <a:pt x="95298" y="471454"/>
                        <a:pt x="202153" y="559040"/>
                        <a:pt x="210912" y="620350"/>
                      </a:cubicBezTo>
                      <a:cubicBezTo>
                        <a:pt x="219671" y="681660"/>
                        <a:pt x="147850" y="676405"/>
                        <a:pt x="137340" y="735964"/>
                      </a:cubicBezTo>
                      <a:cubicBezTo>
                        <a:pt x="126830" y="795523"/>
                        <a:pt x="137340" y="911137"/>
                        <a:pt x="147850" y="977702"/>
                      </a:cubicBezTo>
                      <a:cubicBezTo>
                        <a:pt x="158360" y="1044267"/>
                        <a:pt x="207409" y="1144116"/>
                        <a:pt x="200402" y="1135357"/>
                      </a:cubicBezTo>
                      <a:cubicBezTo>
                        <a:pt x="193395" y="1126598"/>
                        <a:pt x="125078" y="1017991"/>
                        <a:pt x="105809" y="925150"/>
                      </a:cubicBezTo>
                      <a:cubicBezTo>
                        <a:pt x="86540" y="832309"/>
                        <a:pt x="102305" y="679909"/>
                        <a:pt x="84788" y="578309"/>
                      </a:cubicBezTo>
                      <a:cubicBezTo>
                        <a:pt x="67271" y="476709"/>
                        <a:pt x="-8054" y="406640"/>
                        <a:pt x="705" y="315550"/>
                      </a:cubicBezTo>
                      <a:cubicBezTo>
                        <a:pt x="9464" y="224460"/>
                        <a:pt x="133836" y="-8519"/>
                        <a:pt x="147850" y="24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89" name="フリーフォーム 388">
                  <a:extLst>
                    <a:ext uri="{FF2B5EF4-FFF2-40B4-BE49-F238E27FC236}">
                      <a16:creationId xmlns:a16="http://schemas.microsoft.com/office/drawing/2014/main" id="{58FC5527-9D60-DB9C-4B6E-2930F392B479}"/>
                    </a:ext>
                  </a:extLst>
                </p:cNvPr>
                <p:cNvSpPr/>
                <p:nvPr/>
              </p:nvSpPr>
              <p:spPr>
                <a:xfrm>
                  <a:off x="6905288" y="11171665"/>
                  <a:ext cx="998684" cy="121790"/>
                </a:xfrm>
                <a:custGeom>
                  <a:avLst/>
                  <a:gdLst>
                    <a:gd name="connsiteX0" fmla="*/ 9 w 998684"/>
                    <a:gd name="connsiteY0" fmla="*/ 832 h 121790"/>
                    <a:gd name="connsiteX1" fmla="*/ 357360 w 998684"/>
                    <a:gd name="connsiteY1" fmla="*/ 116445 h 121790"/>
                    <a:gd name="connsiteX2" fmla="*/ 777774 w 998684"/>
                    <a:gd name="connsiteY2" fmla="*/ 95425 h 121790"/>
                    <a:gd name="connsiteX3" fmla="*/ 998491 w 998684"/>
                    <a:gd name="connsiteY3" fmla="*/ 32363 h 121790"/>
                    <a:gd name="connsiteX4" fmla="*/ 819815 w 998684"/>
                    <a:gd name="connsiteY4" fmla="*/ 42873 h 121790"/>
                    <a:gd name="connsiteX5" fmla="*/ 367871 w 998684"/>
                    <a:gd name="connsiteY5" fmla="*/ 63894 h 121790"/>
                    <a:gd name="connsiteX6" fmla="*/ 9 w 998684"/>
                    <a:gd name="connsiteY6" fmla="*/ 832 h 1217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98684" h="121790">
                      <a:moveTo>
                        <a:pt x="9" y="832"/>
                      </a:moveTo>
                      <a:cubicBezTo>
                        <a:pt x="-1743" y="9590"/>
                        <a:pt x="227733" y="100680"/>
                        <a:pt x="357360" y="116445"/>
                      </a:cubicBezTo>
                      <a:cubicBezTo>
                        <a:pt x="486988" y="132211"/>
                        <a:pt x="670919" y="109439"/>
                        <a:pt x="777774" y="95425"/>
                      </a:cubicBezTo>
                      <a:cubicBezTo>
                        <a:pt x="884629" y="81411"/>
                        <a:pt x="991484" y="41122"/>
                        <a:pt x="998491" y="32363"/>
                      </a:cubicBezTo>
                      <a:cubicBezTo>
                        <a:pt x="1005498" y="23604"/>
                        <a:pt x="819815" y="42873"/>
                        <a:pt x="819815" y="42873"/>
                      </a:cubicBezTo>
                      <a:cubicBezTo>
                        <a:pt x="714712" y="48128"/>
                        <a:pt x="501002" y="72653"/>
                        <a:pt x="367871" y="63894"/>
                      </a:cubicBezTo>
                      <a:cubicBezTo>
                        <a:pt x="234740" y="55135"/>
                        <a:pt x="1761" y="-7926"/>
                        <a:pt x="9" y="83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90" name="フリーフォーム 389">
                  <a:extLst>
                    <a:ext uri="{FF2B5EF4-FFF2-40B4-BE49-F238E27FC236}">
                      <a16:creationId xmlns:a16="http://schemas.microsoft.com/office/drawing/2014/main" id="{3A3308A9-8395-0081-71D2-B873E56A263C}"/>
                    </a:ext>
                  </a:extLst>
                </p:cNvPr>
                <p:cNvSpPr/>
                <p:nvPr/>
              </p:nvSpPr>
              <p:spPr>
                <a:xfrm>
                  <a:off x="5096741" y="11790337"/>
                  <a:ext cx="1516861" cy="207042"/>
                </a:xfrm>
                <a:custGeom>
                  <a:avLst/>
                  <a:gdLst>
                    <a:gd name="connsiteX0" fmla="*/ 776 w 1516861"/>
                    <a:gd name="connsiteY0" fmla="*/ 201966 h 207042"/>
                    <a:gd name="connsiteX1" fmla="*/ 852114 w 1516861"/>
                    <a:gd name="connsiteY1" fmla="*/ 128394 h 207042"/>
                    <a:gd name="connsiteX2" fmla="*/ 841604 w 1516861"/>
                    <a:gd name="connsiteY2" fmla="*/ 65332 h 207042"/>
                    <a:gd name="connsiteX3" fmla="*/ 1514266 w 1516861"/>
                    <a:gd name="connsiteY3" fmla="*/ 138904 h 207042"/>
                    <a:gd name="connsiteX4" fmla="*/ 1062321 w 1516861"/>
                    <a:gd name="connsiteY4" fmla="*/ 12780 h 207042"/>
                    <a:gd name="connsiteX5" fmla="*/ 768031 w 1516861"/>
                    <a:gd name="connsiteY5" fmla="*/ 23291 h 207042"/>
                    <a:gd name="connsiteX6" fmla="*/ 1020280 w 1516861"/>
                    <a:gd name="connsiteY6" fmla="*/ 180946 h 207042"/>
                    <a:gd name="connsiteX7" fmla="*/ 776 w 1516861"/>
                    <a:gd name="connsiteY7" fmla="*/ 201966 h 2070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16861" h="207042">
                      <a:moveTo>
                        <a:pt x="776" y="201966"/>
                      </a:moveTo>
                      <a:cubicBezTo>
                        <a:pt x="-27252" y="193207"/>
                        <a:pt x="711976" y="151166"/>
                        <a:pt x="852114" y="128394"/>
                      </a:cubicBezTo>
                      <a:cubicBezTo>
                        <a:pt x="992252" y="105622"/>
                        <a:pt x="731245" y="63580"/>
                        <a:pt x="841604" y="65332"/>
                      </a:cubicBezTo>
                      <a:cubicBezTo>
                        <a:pt x="951963" y="67084"/>
                        <a:pt x="1477480" y="147663"/>
                        <a:pt x="1514266" y="138904"/>
                      </a:cubicBezTo>
                      <a:cubicBezTo>
                        <a:pt x="1551052" y="130145"/>
                        <a:pt x="1186694" y="32049"/>
                        <a:pt x="1062321" y="12780"/>
                      </a:cubicBezTo>
                      <a:cubicBezTo>
                        <a:pt x="937949" y="-6489"/>
                        <a:pt x="775038" y="-4737"/>
                        <a:pt x="768031" y="23291"/>
                      </a:cubicBezTo>
                      <a:cubicBezTo>
                        <a:pt x="761024" y="51319"/>
                        <a:pt x="1153411" y="151167"/>
                        <a:pt x="1020280" y="180946"/>
                      </a:cubicBezTo>
                      <a:cubicBezTo>
                        <a:pt x="887149" y="210725"/>
                        <a:pt x="28804" y="210725"/>
                        <a:pt x="776" y="20196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91" name="フリーフォーム 390">
                  <a:extLst>
                    <a:ext uri="{FF2B5EF4-FFF2-40B4-BE49-F238E27FC236}">
                      <a16:creationId xmlns:a16="http://schemas.microsoft.com/office/drawing/2014/main" id="{ACD43EC8-2BCB-C4FD-7BFD-C909BF98C1DB}"/>
                    </a:ext>
                  </a:extLst>
                </p:cNvPr>
                <p:cNvSpPr/>
                <p:nvPr/>
              </p:nvSpPr>
              <p:spPr>
                <a:xfrm>
                  <a:off x="2795596" y="11603059"/>
                  <a:ext cx="695258" cy="75006"/>
                </a:xfrm>
                <a:custGeom>
                  <a:avLst/>
                  <a:gdLst>
                    <a:gd name="connsiteX0" fmla="*/ 73728 w 695258"/>
                    <a:gd name="connsiteY0" fmla="*/ 73934 h 75006"/>
                    <a:gd name="connsiteX1" fmla="*/ 630776 w 695258"/>
                    <a:gd name="connsiteY1" fmla="*/ 31893 h 75006"/>
                    <a:gd name="connsiteX2" fmla="*/ 630776 w 695258"/>
                    <a:gd name="connsiteY2" fmla="*/ 362 h 75006"/>
                    <a:gd name="connsiteX3" fmla="*/ 157811 w 695258"/>
                    <a:gd name="connsiteY3" fmla="*/ 52913 h 75006"/>
                    <a:gd name="connsiteX4" fmla="*/ 10666 w 695258"/>
                    <a:gd name="connsiteY4" fmla="*/ 63424 h 75006"/>
                    <a:gd name="connsiteX5" fmla="*/ 73728 w 695258"/>
                    <a:gd name="connsiteY5" fmla="*/ 73934 h 75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95258" h="75006">
                      <a:moveTo>
                        <a:pt x="73728" y="73934"/>
                      </a:moveTo>
                      <a:cubicBezTo>
                        <a:pt x="177080" y="68679"/>
                        <a:pt x="630776" y="31893"/>
                        <a:pt x="630776" y="31893"/>
                      </a:cubicBezTo>
                      <a:cubicBezTo>
                        <a:pt x="723617" y="19631"/>
                        <a:pt x="709603" y="-3141"/>
                        <a:pt x="630776" y="362"/>
                      </a:cubicBezTo>
                      <a:cubicBezTo>
                        <a:pt x="551949" y="3865"/>
                        <a:pt x="261163" y="42403"/>
                        <a:pt x="157811" y="52913"/>
                      </a:cubicBezTo>
                      <a:cubicBezTo>
                        <a:pt x="54459" y="63423"/>
                        <a:pt x="17673" y="63424"/>
                        <a:pt x="10666" y="63424"/>
                      </a:cubicBezTo>
                      <a:cubicBezTo>
                        <a:pt x="3659" y="63424"/>
                        <a:pt x="-29624" y="79189"/>
                        <a:pt x="73728" y="7393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92" name="フリーフォーム 391">
                  <a:extLst>
                    <a:ext uri="{FF2B5EF4-FFF2-40B4-BE49-F238E27FC236}">
                      <a16:creationId xmlns:a16="http://schemas.microsoft.com/office/drawing/2014/main" id="{217E52EB-81F1-C744-3E2A-5B5AB3EC7A19}"/>
                    </a:ext>
                  </a:extLst>
                </p:cNvPr>
                <p:cNvSpPr/>
                <p:nvPr/>
              </p:nvSpPr>
              <p:spPr>
                <a:xfrm>
                  <a:off x="5097317" y="11423849"/>
                  <a:ext cx="852167" cy="190711"/>
                </a:xfrm>
                <a:custGeom>
                  <a:avLst/>
                  <a:gdLst>
                    <a:gd name="connsiteX0" fmla="*/ 200 w 852167"/>
                    <a:gd name="connsiteY0" fmla="*/ 190082 h 190711"/>
                    <a:gd name="connsiteX1" fmla="*/ 536228 w 852167"/>
                    <a:gd name="connsiteY1" fmla="*/ 63958 h 190711"/>
                    <a:gd name="connsiteX2" fmla="*/ 851538 w 852167"/>
                    <a:gd name="connsiteY2" fmla="*/ 116510 h 190711"/>
                    <a:gd name="connsiteX3" fmla="*/ 599290 w 852167"/>
                    <a:gd name="connsiteY3" fmla="*/ 896 h 190711"/>
                    <a:gd name="connsiteX4" fmla="*/ 200 w 852167"/>
                    <a:gd name="connsiteY4" fmla="*/ 190082 h 1907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52167" h="190711">
                      <a:moveTo>
                        <a:pt x="200" y="190082"/>
                      </a:moveTo>
                      <a:cubicBezTo>
                        <a:pt x="-10310" y="200592"/>
                        <a:pt x="394338" y="76220"/>
                        <a:pt x="536228" y="63958"/>
                      </a:cubicBezTo>
                      <a:cubicBezTo>
                        <a:pt x="678118" y="51696"/>
                        <a:pt x="841028" y="127020"/>
                        <a:pt x="851538" y="116510"/>
                      </a:cubicBezTo>
                      <a:cubicBezTo>
                        <a:pt x="862048" y="106000"/>
                        <a:pt x="739428" y="-11366"/>
                        <a:pt x="599290" y="896"/>
                      </a:cubicBezTo>
                      <a:cubicBezTo>
                        <a:pt x="459152" y="13158"/>
                        <a:pt x="10710" y="179572"/>
                        <a:pt x="200" y="19008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93" name="フリーフォーム 392">
                  <a:extLst>
                    <a:ext uri="{FF2B5EF4-FFF2-40B4-BE49-F238E27FC236}">
                      <a16:creationId xmlns:a16="http://schemas.microsoft.com/office/drawing/2014/main" id="{4CF395B3-0DF9-2915-0C78-D7053CC79688}"/>
                    </a:ext>
                  </a:extLst>
                </p:cNvPr>
                <p:cNvSpPr/>
                <p:nvPr/>
              </p:nvSpPr>
              <p:spPr>
                <a:xfrm>
                  <a:off x="2574839" y="11003644"/>
                  <a:ext cx="662467" cy="84770"/>
                </a:xfrm>
                <a:custGeom>
                  <a:avLst/>
                  <a:gdLst>
                    <a:gd name="connsiteX0" fmla="*/ 195 w 662467"/>
                    <a:gd name="connsiteY0" fmla="*/ 63749 h 84770"/>
                    <a:gd name="connsiteX1" fmla="*/ 389078 w 662467"/>
                    <a:gd name="connsiteY1" fmla="*/ 32218 h 84770"/>
                    <a:gd name="connsiteX2" fmla="*/ 662347 w 662467"/>
                    <a:gd name="connsiteY2" fmla="*/ 687 h 84770"/>
                    <a:gd name="connsiteX3" fmla="*/ 357547 w 662467"/>
                    <a:gd name="connsiteY3" fmla="*/ 63749 h 84770"/>
                    <a:gd name="connsiteX4" fmla="*/ 441630 w 662467"/>
                    <a:gd name="connsiteY4" fmla="*/ 84770 h 84770"/>
                    <a:gd name="connsiteX5" fmla="*/ 195 w 662467"/>
                    <a:gd name="connsiteY5" fmla="*/ 63749 h 847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62467" h="84770">
                      <a:moveTo>
                        <a:pt x="195" y="63749"/>
                      </a:moveTo>
                      <a:cubicBezTo>
                        <a:pt x="-8564" y="54990"/>
                        <a:pt x="278719" y="42728"/>
                        <a:pt x="389078" y="32218"/>
                      </a:cubicBezTo>
                      <a:cubicBezTo>
                        <a:pt x="499437" y="21708"/>
                        <a:pt x="667602" y="-4568"/>
                        <a:pt x="662347" y="687"/>
                      </a:cubicBezTo>
                      <a:cubicBezTo>
                        <a:pt x="657092" y="5942"/>
                        <a:pt x="394333" y="49735"/>
                        <a:pt x="357547" y="63749"/>
                      </a:cubicBezTo>
                      <a:cubicBezTo>
                        <a:pt x="320761" y="77763"/>
                        <a:pt x="497685" y="84770"/>
                        <a:pt x="441630" y="84770"/>
                      </a:cubicBezTo>
                      <a:cubicBezTo>
                        <a:pt x="385575" y="84770"/>
                        <a:pt x="8954" y="72508"/>
                        <a:pt x="195" y="6374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94" name="フリーフォーム 393">
                  <a:extLst>
                    <a:ext uri="{FF2B5EF4-FFF2-40B4-BE49-F238E27FC236}">
                      <a16:creationId xmlns:a16="http://schemas.microsoft.com/office/drawing/2014/main" id="{543A3A2F-B98B-8E33-B9FC-88ED11A652C1}"/>
                    </a:ext>
                  </a:extLst>
                </p:cNvPr>
                <p:cNvSpPr/>
                <p:nvPr/>
              </p:nvSpPr>
              <p:spPr>
                <a:xfrm>
                  <a:off x="4786407" y="3807049"/>
                  <a:ext cx="865735" cy="5135451"/>
                </a:xfrm>
                <a:custGeom>
                  <a:avLst/>
                  <a:gdLst>
                    <a:gd name="connsiteX0" fmla="*/ 323475 w 865735"/>
                    <a:gd name="connsiteY0" fmla="*/ 29845 h 5135451"/>
                    <a:gd name="connsiteX1" fmla="*/ 746 w 865735"/>
                    <a:gd name="connsiteY1" fmla="*/ 1984151 h 5135451"/>
                    <a:gd name="connsiteX2" fmla="*/ 431052 w 865735"/>
                    <a:gd name="connsiteY2" fmla="*/ 3418504 h 5135451"/>
                    <a:gd name="connsiteX3" fmla="*/ 520699 w 865735"/>
                    <a:gd name="connsiteY3" fmla="*/ 4046033 h 5135451"/>
                    <a:gd name="connsiteX4" fmla="*/ 502769 w 865735"/>
                    <a:gd name="connsiteY4" fmla="*/ 4314975 h 5135451"/>
                    <a:gd name="connsiteX5" fmla="*/ 36605 w 865735"/>
                    <a:gd name="connsiteY5" fmla="*/ 5121798 h 5135451"/>
                    <a:gd name="connsiteX6" fmla="*/ 215899 w 865735"/>
                    <a:gd name="connsiteY6" fmla="*/ 4799069 h 5135451"/>
                    <a:gd name="connsiteX7" fmla="*/ 861358 w 865735"/>
                    <a:gd name="connsiteY7" fmla="*/ 4494269 h 5135451"/>
                    <a:gd name="connsiteX8" fmla="*/ 502769 w 865735"/>
                    <a:gd name="connsiteY8" fmla="*/ 4512198 h 5135451"/>
                    <a:gd name="connsiteX9" fmla="*/ 574487 w 865735"/>
                    <a:gd name="connsiteY9" fmla="*/ 4243257 h 5135451"/>
                    <a:gd name="connsiteX10" fmla="*/ 162111 w 865735"/>
                    <a:gd name="connsiteY10" fmla="*/ 2450316 h 5135451"/>
                    <a:gd name="connsiteX11" fmla="*/ 54534 w 865735"/>
                    <a:gd name="connsiteY11" fmla="*/ 1751069 h 5135451"/>
                    <a:gd name="connsiteX12" fmla="*/ 269687 w 865735"/>
                    <a:gd name="connsiteY12" fmla="*/ 549798 h 5135451"/>
                    <a:gd name="connsiteX13" fmla="*/ 180040 w 865735"/>
                    <a:gd name="connsiteY13" fmla="*/ 782880 h 5135451"/>
                    <a:gd name="connsiteX14" fmla="*/ 323475 w 865735"/>
                    <a:gd name="connsiteY14" fmla="*/ 29845 h 51354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865735" h="5135451">
                      <a:moveTo>
                        <a:pt x="323475" y="29845"/>
                      </a:moveTo>
                      <a:cubicBezTo>
                        <a:pt x="293593" y="230057"/>
                        <a:pt x="-17183" y="1419375"/>
                        <a:pt x="746" y="1984151"/>
                      </a:cubicBezTo>
                      <a:cubicBezTo>
                        <a:pt x="18675" y="2548927"/>
                        <a:pt x="344393" y="3074857"/>
                        <a:pt x="431052" y="3418504"/>
                      </a:cubicBezTo>
                      <a:cubicBezTo>
                        <a:pt x="517711" y="3762151"/>
                        <a:pt x="508746" y="3896621"/>
                        <a:pt x="520699" y="4046033"/>
                      </a:cubicBezTo>
                      <a:cubicBezTo>
                        <a:pt x="532652" y="4195445"/>
                        <a:pt x="583451" y="4135681"/>
                        <a:pt x="502769" y="4314975"/>
                      </a:cubicBezTo>
                      <a:cubicBezTo>
                        <a:pt x="422087" y="4494269"/>
                        <a:pt x="84417" y="5041116"/>
                        <a:pt x="36605" y="5121798"/>
                      </a:cubicBezTo>
                      <a:cubicBezTo>
                        <a:pt x="-11207" y="5202480"/>
                        <a:pt x="78440" y="4903657"/>
                        <a:pt x="215899" y="4799069"/>
                      </a:cubicBezTo>
                      <a:cubicBezTo>
                        <a:pt x="353358" y="4694481"/>
                        <a:pt x="813546" y="4542081"/>
                        <a:pt x="861358" y="4494269"/>
                      </a:cubicBezTo>
                      <a:cubicBezTo>
                        <a:pt x="909170" y="4446457"/>
                        <a:pt x="550581" y="4554033"/>
                        <a:pt x="502769" y="4512198"/>
                      </a:cubicBezTo>
                      <a:cubicBezTo>
                        <a:pt x="454957" y="4470363"/>
                        <a:pt x="631263" y="4586904"/>
                        <a:pt x="574487" y="4243257"/>
                      </a:cubicBezTo>
                      <a:cubicBezTo>
                        <a:pt x="517711" y="3899610"/>
                        <a:pt x="248770" y="2865681"/>
                        <a:pt x="162111" y="2450316"/>
                      </a:cubicBezTo>
                      <a:cubicBezTo>
                        <a:pt x="75452" y="2034951"/>
                        <a:pt x="36605" y="2067822"/>
                        <a:pt x="54534" y="1751069"/>
                      </a:cubicBezTo>
                      <a:cubicBezTo>
                        <a:pt x="72463" y="1434316"/>
                        <a:pt x="248769" y="711163"/>
                        <a:pt x="269687" y="549798"/>
                      </a:cubicBezTo>
                      <a:cubicBezTo>
                        <a:pt x="290605" y="388433"/>
                        <a:pt x="174064" y="866550"/>
                        <a:pt x="180040" y="782880"/>
                      </a:cubicBezTo>
                      <a:cubicBezTo>
                        <a:pt x="186016" y="699210"/>
                        <a:pt x="353357" y="-170367"/>
                        <a:pt x="323475" y="2984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96" name="フリーフォーム 395">
                  <a:extLst>
                    <a:ext uri="{FF2B5EF4-FFF2-40B4-BE49-F238E27FC236}">
                      <a16:creationId xmlns:a16="http://schemas.microsoft.com/office/drawing/2014/main" id="{E0DE7EEA-28EC-B53E-4F40-F682043F93EA}"/>
                    </a:ext>
                  </a:extLst>
                </p:cNvPr>
                <p:cNvSpPr/>
                <p:nvPr/>
              </p:nvSpPr>
              <p:spPr>
                <a:xfrm>
                  <a:off x="1633435" y="8403419"/>
                  <a:ext cx="2851149" cy="1120286"/>
                </a:xfrm>
                <a:custGeom>
                  <a:avLst/>
                  <a:gdLst>
                    <a:gd name="connsiteX0" fmla="*/ 34000 w 2851149"/>
                    <a:gd name="connsiteY0" fmla="*/ 1117099 h 1120286"/>
                    <a:gd name="connsiteX1" fmla="*/ 1181483 w 2851149"/>
                    <a:gd name="connsiteY1" fmla="*/ 489569 h 1120286"/>
                    <a:gd name="connsiteX2" fmla="*/ 2795130 w 2851149"/>
                    <a:gd name="connsiteY2" fmla="*/ 41334 h 1120286"/>
                    <a:gd name="connsiteX3" fmla="*/ 2293106 w 2851149"/>
                    <a:gd name="connsiteY3" fmla="*/ 95122 h 1120286"/>
                    <a:gd name="connsiteX4" fmla="*/ 482236 w 2851149"/>
                    <a:gd name="connsiteY4" fmla="*/ 704722 h 1120286"/>
                    <a:gd name="connsiteX5" fmla="*/ 34000 w 2851149"/>
                    <a:gd name="connsiteY5" fmla="*/ 1117099 h 11202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51149" h="1120286">
                      <a:moveTo>
                        <a:pt x="34000" y="1117099"/>
                      </a:moveTo>
                      <a:cubicBezTo>
                        <a:pt x="150541" y="1081240"/>
                        <a:pt x="721295" y="668863"/>
                        <a:pt x="1181483" y="489569"/>
                      </a:cubicBezTo>
                      <a:cubicBezTo>
                        <a:pt x="1641671" y="310275"/>
                        <a:pt x="2609859" y="107075"/>
                        <a:pt x="2795130" y="41334"/>
                      </a:cubicBezTo>
                      <a:cubicBezTo>
                        <a:pt x="2980401" y="-24407"/>
                        <a:pt x="2678588" y="-15443"/>
                        <a:pt x="2293106" y="95122"/>
                      </a:cubicBezTo>
                      <a:cubicBezTo>
                        <a:pt x="1907624" y="205687"/>
                        <a:pt x="855765" y="531404"/>
                        <a:pt x="482236" y="704722"/>
                      </a:cubicBezTo>
                      <a:cubicBezTo>
                        <a:pt x="108707" y="878040"/>
                        <a:pt x="-82541" y="1152958"/>
                        <a:pt x="34000" y="111709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97" name="フリーフォーム 396">
                  <a:extLst>
                    <a:ext uri="{FF2B5EF4-FFF2-40B4-BE49-F238E27FC236}">
                      <a16:creationId xmlns:a16="http://schemas.microsoft.com/office/drawing/2014/main" id="{08E7BD5C-7FA8-9D31-71C2-7E2A6391F76C}"/>
                    </a:ext>
                  </a:extLst>
                </p:cNvPr>
                <p:cNvSpPr/>
                <p:nvPr/>
              </p:nvSpPr>
              <p:spPr>
                <a:xfrm>
                  <a:off x="1496752" y="6882906"/>
                  <a:ext cx="461283" cy="2812582"/>
                </a:xfrm>
                <a:custGeom>
                  <a:avLst/>
                  <a:gdLst>
                    <a:gd name="connsiteX0" fmla="*/ 81036 w 461283"/>
                    <a:gd name="connsiteY0" fmla="*/ 1988 h 2812582"/>
                    <a:gd name="connsiteX1" fmla="*/ 152754 w 461283"/>
                    <a:gd name="connsiteY1" fmla="*/ 1346694 h 2812582"/>
                    <a:gd name="connsiteX2" fmla="*/ 9319 w 461283"/>
                    <a:gd name="connsiteY2" fmla="*/ 2745188 h 2812582"/>
                    <a:gd name="connsiteX3" fmla="*/ 63107 w 461283"/>
                    <a:gd name="connsiteY3" fmla="*/ 2458318 h 2812582"/>
                    <a:gd name="connsiteX4" fmla="*/ 457554 w 461283"/>
                    <a:gd name="connsiteY4" fmla="*/ 1292906 h 2812582"/>
                    <a:gd name="connsiteX5" fmla="*/ 260330 w 461283"/>
                    <a:gd name="connsiteY5" fmla="*/ 1669423 h 2812582"/>
                    <a:gd name="connsiteX6" fmla="*/ 242401 w 461283"/>
                    <a:gd name="connsiteY6" fmla="*/ 1059823 h 2812582"/>
                    <a:gd name="connsiteX7" fmla="*/ 81036 w 461283"/>
                    <a:gd name="connsiteY7" fmla="*/ 1988 h 28125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61283" h="2812582">
                      <a:moveTo>
                        <a:pt x="81036" y="1988"/>
                      </a:moveTo>
                      <a:cubicBezTo>
                        <a:pt x="66095" y="49800"/>
                        <a:pt x="164707" y="889494"/>
                        <a:pt x="152754" y="1346694"/>
                      </a:cubicBezTo>
                      <a:cubicBezTo>
                        <a:pt x="140801" y="1803894"/>
                        <a:pt x="24260" y="2559917"/>
                        <a:pt x="9319" y="2745188"/>
                      </a:cubicBezTo>
                      <a:cubicBezTo>
                        <a:pt x="-5622" y="2930459"/>
                        <a:pt x="-11599" y="2700365"/>
                        <a:pt x="63107" y="2458318"/>
                      </a:cubicBezTo>
                      <a:cubicBezTo>
                        <a:pt x="137813" y="2216271"/>
                        <a:pt x="424683" y="1424389"/>
                        <a:pt x="457554" y="1292906"/>
                      </a:cubicBezTo>
                      <a:cubicBezTo>
                        <a:pt x="490425" y="1161423"/>
                        <a:pt x="296189" y="1708270"/>
                        <a:pt x="260330" y="1669423"/>
                      </a:cubicBezTo>
                      <a:cubicBezTo>
                        <a:pt x="224471" y="1630576"/>
                        <a:pt x="266307" y="1337729"/>
                        <a:pt x="242401" y="1059823"/>
                      </a:cubicBezTo>
                      <a:cubicBezTo>
                        <a:pt x="218495" y="781917"/>
                        <a:pt x="95977" y="-45824"/>
                        <a:pt x="81036" y="198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98" name="フリーフォーム 397">
                  <a:extLst>
                    <a:ext uri="{FF2B5EF4-FFF2-40B4-BE49-F238E27FC236}">
                      <a16:creationId xmlns:a16="http://schemas.microsoft.com/office/drawing/2014/main" id="{D13B1182-C2E0-5E5A-F1EF-FB75F51E6378}"/>
                    </a:ext>
                  </a:extLst>
                </p:cNvPr>
                <p:cNvSpPr/>
                <p:nvPr/>
              </p:nvSpPr>
              <p:spPr>
                <a:xfrm>
                  <a:off x="1666891" y="9466497"/>
                  <a:ext cx="127561" cy="1130187"/>
                </a:xfrm>
                <a:custGeom>
                  <a:avLst/>
                  <a:gdLst>
                    <a:gd name="connsiteX0" fmla="*/ 108121 w 127561"/>
                    <a:gd name="connsiteY0" fmla="*/ 232 h 1130187"/>
                    <a:gd name="connsiteX1" fmla="*/ 72262 w 127561"/>
                    <a:gd name="connsiteY1" fmla="*/ 627762 h 1130187"/>
                    <a:gd name="connsiteX2" fmla="*/ 126050 w 127561"/>
                    <a:gd name="connsiteY2" fmla="*/ 1129785 h 1130187"/>
                    <a:gd name="connsiteX3" fmla="*/ 544 w 127561"/>
                    <a:gd name="connsiteY3" fmla="*/ 699479 h 1130187"/>
                    <a:gd name="connsiteX4" fmla="*/ 108121 w 127561"/>
                    <a:gd name="connsiteY4" fmla="*/ 232 h 11301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7561" h="1130187">
                      <a:moveTo>
                        <a:pt x="108121" y="232"/>
                      </a:moveTo>
                      <a:cubicBezTo>
                        <a:pt x="120074" y="-11721"/>
                        <a:pt x="69274" y="439503"/>
                        <a:pt x="72262" y="627762"/>
                      </a:cubicBezTo>
                      <a:cubicBezTo>
                        <a:pt x="75250" y="816021"/>
                        <a:pt x="138003" y="1117832"/>
                        <a:pt x="126050" y="1129785"/>
                      </a:cubicBezTo>
                      <a:cubicBezTo>
                        <a:pt x="114097" y="1141738"/>
                        <a:pt x="9509" y="884750"/>
                        <a:pt x="544" y="699479"/>
                      </a:cubicBezTo>
                      <a:cubicBezTo>
                        <a:pt x="-8421" y="514209"/>
                        <a:pt x="96168" y="12185"/>
                        <a:pt x="108121" y="23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99" name="フリーフォーム 398">
                  <a:extLst>
                    <a:ext uri="{FF2B5EF4-FFF2-40B4-BE49-F238E27FC236}">
                      <a16:creationId xmlns:a16="http://schemas.microsoft.com/office/drawing/2014/main" id="{024591F9-D40E-274D-C2A4-5CFEB798ECD1}"/>
                    </a:ext>
                  </a:extLst>
                </p:cNvPr>
                <p:cNvSpPr/>
                <p:nvPr/>
              </p:nvSpPr>
              <p:spPr>
                <a:xfrm>
                  <a:off x="5952768" y="5304723"/>
                  <a:ext cx="1328680" cy="3051391"/>
                </a:xfrm>
                <a:custGeom>
                  <a:avLst/>
                  <a:gdLst>
                    <a:gd name="connsiteX0" fmla="*/ 17726 w 1328680"/>
                    <a:gd name="connsiteY0" fmla="*/ 20312 h 3051391"/>
                    <a:gd name="connsiteX1" fmla="*/ 842479 w 1328680"/>
                    <a:gd name="connsiteY1" fmla="*/ 1813253 h 3051391"/>
                    <a:gd name="connsiteX2" fmla="*/ 1201067 w 1328680"/>
                    <a:gd name="connsiteY2" fmla="*/ 2476642 h 3051391"/>
                    <a:gd name="connsiteX3" fmla="*/ 1093491 w 1328680"/>
                    <a:gd name="connsiteY3" fmla="*/ 2333206 h 3051391"/>
                    <a:gd name="connsiteX4" fmla="*/ 1326573 w 1328680"/>
                    <a:gd name="connsiteY4" fmla="*/ 2817301 h 3051391"/>
                    <a:gd name="connsiteX5" fmla="*/ 932126 w 1328680"/>
                    <a:gd name="connsiteY5" fmla="*/ 2871089 h 3051391"/>
                    <a:gd name="connsiteX6" fmla="*/ 250808 w 1328680"/>
                    <a:gd name="connsiteY6" fmla="*/ 3050383 h 3051391"/>
                    <a:gd name="connsiteX7" fmla="*/ 1093491 w 1328680"/>
                    <a:gd name="connsiteY7" fmla="*/ 2781442 h 3051391"/>
                    <a:gd name="connsiteX8" fmla="*/ 1075561 w 1328680"/>
                    <a:gd name="connsiteY8" fmla="*/ 2602148 h 3051391"/>
                    <a:gd name="connsiteX9" fmla="*/ 340456 w 1328680"/>
                    <a:gd name="connsiteY9" fmla="*/ 952642 h 3051391"/>
                    <a:gd name="connsiteX10" fmla="*/ 17726 w 1328680"/>
                    <a:gd name="connsiteY10" fmla="*/ 20312 h 30513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328680" h="3051391">
                      <a:moveTo>
                        <a:pt x="17726" y="20312"/>
                      </a:moveTo>
                      <a:cubicBezTo>
                        <a:pt x="101396" y="163747"/>
                        <a:pt x="645256" y="1403865"/>
                        <a:pt x="842479" y="1813253"/>
                      </a:cubicBezTo>
                      <a:cubicBezTo>
                        <a:pt x="1039702" y="2222641"/>
                        <a:pt x="1159232" y="2389983"/>
                        <a:pt x="1201067" y="2476642"/>
                      </a:cubicBezTo>
                      <a:cubicBezTo>
                        <a:pt x="1242902" y="2563301"/>
                        <a:pt x="1072573" y="2276430"/>
                        <a:pt x="1093491" y="2333206"/>
                      </a:cubicBezTo>
                      <a:cubicBezTo>
                        <a:pt x="1114409" y="2389982"/>
                        <a:pt x="1353467" y="2727654"/>
                        <a:pt x="1326573" y="2817301"/>
                      </a:cubicBezTo>
                      <a:cubicBezTo>
                        <a:pt x="1299679" y="2906948"/>
                        <a:pt x="1111420" y="2832242"/>
                        <a:pt x="932126" y="2871089"/>
                      </a:cubicBezTo>
                      <a:cubicBezTo>
                        <a:pt x="752832" y="2909936"/>
                        <a:pt x="223914" y="3065324"/>
                        <a:pt x="250808" y="3050383"/>
                      </a:cubicBezTo>
                      <a:cubicBezTo>
                        <a:pt x="277702" y="3035442"/>
                        <a:pt x="956032" y="2856148"/>
                        <a:pt x="1093491" y="2781442"/>
                      </a:cubicBezTo>
                      <a:cubicBezTo>
                        <a:pt x="1230950" y="2706736"/>
                        <a:pt x="1201067" y="2906948"/>
                        <a:pt x="1075561" y="2602148"/>
                      </a:cubicBezTo>
                      <a:cubicBezTo>
                        <a:pt x="950055" y="2297348"/>
                        <a:pt x="516762" y="1379960"/>
                        <a:pt x="340456" y="952642"/>
                      </a:cubicBezTo>
                      <a:cubicBezTo>
                        <a:pt x="164150" y="525324"/>
                        <a:pt x="-65944" y="-123123"/>
                        <a:pt x="17726" y="203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00" name="フリーフォーム 399">
                  <a:extLst>
                    <a:ext uri="{FF2B5EF4-FFF2-40B4-BE49-F238E27FC236}">
                      <a16:creationId xmlns:a16="http://schemas.microsoft.com/office/drawing/2014/main" id="{AAC00C9E-25ED-C26B-D74A-66A86B39F73F}"/>
                    </a:ext>
                  </a:extLst>
                </p:cNvPr>
                <p:cNvSpPr/>
                <p:nvPr/>
              </p:nvSpPr>
              <p:spPr>
                <a:xfrm>
                  <a:off x="6922948" y="2545681"/>
                  <a:ext cx="287546" cy="922714"/>
                </a:xfrm>
                <a:custGeom>
                  <a:avLst/>
                  <a:gdLst>
                    <a:gd name="connsiteX0" fmla="*/ 287477 w 287546"/>
                    <a:gd name="connsiteY0" fmla="*/ 669 h 922714"/>
                    <a:gd name="connsiteX1" fmla="*/ 150952 w 287546"/>
                    <a:gd name="connsiteY1" fmla="*/ 187994 h 922714"/>
                    <a:gd name="connsiteX2" fmla="*/ 87452 w 287546"/>
                    <a:gd name="connsiteY2" fmla="*/ 321344 h 922714"/>
                    <a:gd name="connsiteX3" fmla="*/ 36652 w 287546"/>
                    <a:gd name="connsiteY3" fmla="*/ 892844 h 922714"/>
                    <a:gd name="connsiteX4" fmla="*/ 27127 w 287546"/>
                    <a:gd name="connsiteY4" fmla="*/ 816644 h 922714"/>
                    <a:gd name="connsiteX5" fmla="*/ 4902 w 287546"/>
                    <a:gd name="connsiteY5" fmla="*/ 597569 h 922714"/>
                    <a:gd name="connsiteX6" fmla="*/ 131902 w 287546"/>
                    <a:gd name="connsiteY6" fmla="*/ 143544 h 922714"/>
                    <a:gd name="connsiteX7" fmla="*/ 287477 w 287546"/>
                    <a:gd name="connsiteY7" fmla="*/ 669 h 9227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87546" h="922714">
                      <a:moveTo>
                        <a:pt x="287477" y="669"/>
                      </a:moveTo>
                      <a:cubicBezTo>
                        <a:pt x="290652" y="8077"/>
                        <a:pt x="184289" y="134548"/>
                        <a:pt x="150952" y="187994"/>
                      </a:cubicBezTo>
                      <a:cubicBezTo>
                        <a:pt x="117615" y="241440"/>
                        <a:pt x="106502" y="203869"/>
                        <a:pt x="87452" y="321344"/>
                      </a:cubicBezTo>
                      <a:cubicBezTo>
                        <a:pt x="68402" y="438819"/>
                        <a:pt x="46706" y="810294"/>
                        <a:pt x="36652" y="892844"/>
                      </a:cubicBezTo>
                      <a:cubicBezTo>
                        <a:pt x="26598" y="975394"/>
                        <a:pt x="32419" y="865856"/>
                        <a:pt x="27127" y="816644"/>
                      </a:cubicBezTo>
                      <a:cubicBezTo>
                        <a:pt x="21835" y="767432"/>
                        <a:pt x="-12561" y="709752"/>
                        <a:pt x="4902" y="597569"/>
                      </a:cubicBezTo>
                      <a:cubicBezTo>
                        <a:pt x="22365" y="485386"/>
                        <a:pt x="92215" y="239323"/>
                        <a:pt x="131902" y="143544"/>
                      </a:cubicBezTo>
                      <a:cubicBezTo>
                        <a:pt x="171589" y="47765"/>
                        <a:pt x="284302" y="-6739"/>
                        <a:pt x="287477" y="66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01" name="フリーフォーム 400">
                  <a:extLst>
                    <a:ext uri="{FF2B5EF4-FFF2-40B4-BE49-F238E27FC236}">
                      <a16:creationId xmlns:a16="http://schemas.microsoft.com/office/drawing/2014/main" id="{0D302A63-A35D-E35D-A95C-08F24DEC88CF}"/>
                    </a:ext>
                  </a:extLst>
                </p:cNvPr>
                <p:cNvSpPr/>
                <p:nvPr/>
              </p:nvSpPr>
              <p:spPr>
                <a:xfrm>
                  <a:off x="7027037" y="2147760"/>
                  <a:ext cx="850632" cy="506040"/>
                </a:xfrm>
                <a:custGeom>
                  <a:avLst/>
                  <a:gdLst>
                    <a:gd name="connsiteX0" fmla="*/ 30988 w 850632"/>
                    <a:gd name="connsiteY0" fmla="*/ 493840 h 506040"/>
                    <a:gd name="connsiteX1" fmla="*/ 75438 w 850632"/>
                    <a:gd name="connsiteY1" fmla="*/ 465265 h 506040"/>
                    <a:gd name="connsiteX2" fmla="*/ 545338 w 850632"/>
                    <a:gd name="connsiteY2" fmla="*/ 303340 h 506040"/>
                    <a:gd name="connsiteX3" fmla="*/ 716788 w 850632"/>
                    <a:gd name="connsiteY3" fmla="*/ 147765 h 506040"/>
                    <a:gd name="connsiteX4" fmla="*/ 850138 w 850632"/>
                    <a:gd name="connsiteY4" fmla="*/ 1715 h 506040"/>
                    <a:gd name="connsiteX5" fmla="*/ 758063 w 850632"/>
                    <a:gd name="connsiteY5" fmla="*/ 74740 h 506040"/>
                    <a:gd name="connsiteX6" fmla="*/ 656463 w 850632"/>
                    <a:gd name="connsiteY6" fmla="*/ 179515 h 506040"/>
                    <a:gd name="connsiteX7" fmla="*/ 507238 w 850632"/>
                    <a:gd name="connsiteY7" fmla="*/ 300165 h 506040"/>
                    <a:gd name="connsiteX8" fmla="*/ 177038 w 850632"/>
                    <a:gd name="connsiteY8" fmla="*/ 385890 h 506040"/>
                    <a:gd name="connsiteX9" fmla="*/ 380238 w 850632"/>
                    <a:gd name="connsiteY9" fmla="*/ 296990 h 506040"/>
                    <a:gd name="connsiteX10" fmla="*/ 30988 w 850632"/>
                    <a:gd name="connsiteY10" fmla="*/ 493840 h 5060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850632" h="506040">
                      <a:moveTo>
                        <a:pt x="30988" y="493840"/>
                      </a:moveTo>
                      <a:cubicBezTo>
                        <a:pt x="-19812" y="521886"/>
                        <a:pt x="-10287" y="497015"/>
                        <a:pt x="75438" y="465265"/>
                      </a:cubicBezTo>
                      <a:cubicBezTo>
                        <a:pt x="161163" y="433515"/>
                        <a:pt x="438446" y="356257"/>
                        <a:pt x="545338" y="303340"/>
                      </a:cubicBezTo>
                      <a:cubicBezTo>
                        <a:pt x="652230" y="250423"/>
                        <a:pt x="665988" y="198036"/>
                        <a:pt x="716788" y="147765"/>
                      </a:cubicBezTo>
                      <a:cubicBezTo>
                        <a:pt x="767588" y="97494"/>
                        <a:pt x="843259" y="13886"/>
                        <a:pt x="850138" y="1715"/>
                      </a:cubicBezTo>
                      <a:cubicBezTo>
                        <a:pt x="857017" y="-10456"/>
                        <a:pt x="790342" y="45107"/>
                        <a:pt x="758063" y="74740"/>
                      </a:cubicBezTo>
                      <a:cubicBezTo>
                        <a:pt x="725784" y="104373"/>
                        <a:pt x="698267" y="141944"/>
                        <a:pt x="656463" y="179515"/>
                      </a:cubicBezTo>
                      <a:cubicBezTo>
                        <a:pt x="614659" y="217086"/>
                        <a:pt x="587142" y="265769"/>
                        <a:pt x="507238" y="300165"/>
                      </a:cubicBezTo>
                      <a:cubicBezTo>
                        <a:pt x="427334" y="334561"/>
                        <a:pt x="198205" y="386419"/>
                        <a:pt x="177038" y="385890"/>
                      </a:cubicBezTo>
                      <a:cubicBezTo>
                        <a:pt x="155871" y="385361"/>
                        <a:pt x="398230" y="280057"/>
                        <a:pt x="380238" y="296990"/>
                      </a:cubicBezTo>
                      <a:cubicBezTo>
                        <a:pt x="362246" y="313923"/>
                        <a:pt x="81788" y="465794"/>
                        <a:pt x="30988" y="49384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02" name="フリーフォーム 401">
                  <a:extLst>
                    <a:ext uri="{FF2B5EF4-FFF2-40B4-BE49-F238E27FC236}">
                      <a16:creationId xmlns:a16="http://schemas.microsoft.com/office/drawing/2014/main" id="{EC65F338-C5C7-7A4D-926C-F126A17F0A4B}"/>
                    </a:ext>
                  </a:extLst>
                </p:cNvPr>
                <p:cNvSpPr/>
                <p:nvPr/>
              </p:nvSpPr>
              <p:spPr>
                <a:xfrm>
                  <a:off x="7530202" y="2174979"/>
                  <a:ext cx="531465" cy="815521"/>
                </a:xfrm>
                <a:custGeom>
                  <a:avLst/>
                  <a:gdLst>
                    <a:gd name="connsiteX0" fmla="*/ 245373 w 531465"/>
                    <a:gd name="connsiteY0" fmla="*/ 15771 h 815521"/>
                    <a:gd name="connsiteX1" fmla="*/ 366023 w 531465"/>
                    <a:gd name="connsiteY1" fmla="*/ 12596 h 815521"/>
                    <a:gd name="connsiteX2" fmla="*/ 480323 w 531465"/>
                    <a:gd name="connsiteY2" fmla="*/ 177696 h 815521"/>
                    <a:gd name="connsiteX3" fmla="*/ 477148 w 531465"/>
                    <a:gd name="connsiteY3" fmla="*/ 304696 h 815521"/>
                    <a:gd name="connsiteX4" fmla="*/ 353323 w 531465"/>
                    <a:gd name="connsiteY4" fmla="*/ 453921 h 815521"/>
                    <a:gd name="connsiteX5" fmla="*/ 194573 w 531465"/>
                    <a:gd name="connsiteY5" fmla="*/ 565046 h 815521"/>
                    <a:gd name="connsiteX6" fmla="*/ 77098 w 531465"/>
                    <a:gd name="connsiteY6" fmla="*/ 590446 h 815521"/>
                    <a:gd name="connsiteX7" fmla="*/ 99323 w 531465"/>
                    <a:gd name="connsiteY7" fmla="*/ 577746 h 815521"/>
                    <a:gd name="connsiteX8" fmla="*/ 898 w 531465"/>
                    <a:gd name="connsiteY8" fmla="*/ 809521 h 815521"/>
                    <a:gd name="connsiteX9" fmla="*/ 54873 w 531465"/>
                    <a:gd name="connsiteY9" fmla="*/ 736496 h 815521"/>
                    <a:gd name="connsiteX10" fmla="*/ 127898 w 531465"/>
                    <a:gd name="connsiteY10" fmla="*/ 619021 h 815521"/>
                    <a:gd name="connsiteX11" fmla="*/ 435873 w 531465"/>
                    <a:gd name="connsiteY11" fmla="*/ 450746 h 815521"/>
                    <a:gd name="connsiteX12" fmla="*/ 531123 w 531465"/>
                    <a:gd name="connsiteY12" fmla="*/ 193571 h 815521"/>
                    <a:gd name="connsiteX13" fmla="*/ 458098 w 531465"/>
                    <a:gd name="connsiteY13" fmla="*/ 50696 h 815521"/>
                    <a:gd name="connsiteX14" fmla="*/ 245373 w 531465"/>
                    <a:gd name="connsiteY14" fmla="*/ 15771 h 815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531465" h="815521">
                      <a:moveTo>
                        <a:pt x="245373" y="15771"/>
                      </a:moveTo>
                      <a:cubicBezTo>
                        <a:pt x="230027" y="9421"/>
                        <a:pt x="326865" y="-14392"/>
                        <a:pt x="366023" y="12596"/>
                      </a:cubicBezTo>
                      <a:cubicBezTo>
                        <a:pt x="405181" y="39584"/>
                        <a:pt x="461802" y="129013"/>
                        <a:pt x="480323" y="177696"/>
                      </a:cubicBezTo>
                      <a:cubicBezTo>
                        <a:pt x="498844" y="226379"/>
                        <a:pt x="498315" y="258659"/>
                        <a:pt x="477148" y="304696"/>
                      </a:cubicBezTo>
                      <a:cubicBezTo>
                        <a:pt x="455981" y="350733"/>
                        <a:pt x="400419" y="410529"/>
                        <a:pt x="353323" y="453921"/>
                      </a:cubicBezTo>
                      <a:cubicBezTo>
                        <a:pt x="306227" y="497313"/>
                        <a:pt x="240610" y="542292"/>
                        <a:pt x="194573" y="565046"/>
                      </a:cubicBezTo>
                      <a:cubicBezTo>
                        <a:pt x="148536" y="587800"/>
                        <a:pt x="92973" y="588329"/>
                        <a:pt x="77098" y="590446"/>
                      </a:cubicBezTo>
                      <a:cubicBezTo>
                        <a:pt x="61223" y="592563"/>
                        <a:pt x="112023" y="541234"/>
                        <a:pt x="99323" y="577746"/>
                      </a:cubicBezTo>
                      <a:cubicBezTo>
                        <a:pt x="86623" y="614259"/>
                        <a:pt x="8306" y="783063"/>
                        <a:pt x="898" y="809521"/>
                      </a:cubicBezTo>
                      <a:cubicBezTo>
                        <a:pt x="-6510" y="835979"/>
                        <a:pt x="33706" y="768246"/>
                        <a:pt x="54873" y="736496"/>
                      </a:cubicBezTo>
                      <a:cubicBezTo>
                        <a:pt x="76040" y="704746"/>
                        <a:pt x="64398" y="666646"/>
                        <a:pt x="127898" y="619021"/>
                      </a:cubicBezTo>
                      <a:cubicBezTo>
                        <a:pt x="191398" y="571396"/>
                        <a:pt x="368669" y="521654"/>
                        <a:pt x="435873" y="450746"/>
                      </a:cubicBezTo>
                      <a:cubicBezTo>
                        <a:pt x="503077" y="379838"/>
                        <a:pt x="527419" y="260246"/>
                        <a:pt x="531123" y="193571"/>
                      </a:cubicBezTo>
                      <a:cubicBezTo>
                        <a:pt x="534827" y="126896"/>
                        <a:pt x="508369" y="82446"/>
                        <a:pt x="458098" y="50696"/>
                      </a:cubicBezTo>
                      <a:cubicBezTo>
                        <a:pt x="407827" y="18946"/>
                        <a:pt x="260719" y="22121"/>
                        <a:pt x="245373" y="1577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03" name="フリーフォーム 402">
                  <a:extLst>
                    <a:ext uri="{FF2B5EF4-FFF2-40B4-BE49-F238E27FC236}">
                      <a16:creationId xmlns:a16="http://schemas.microsoft.com/office/drawing/2014/main" id="{34D5C37A-C9A6-6632-9951-313D200FE9D0}"/>
                    </a:ext>
                  </a:extLst>
                </p:cNvPr>
                <p:cNvSpPr/>
                <p:nvPr/>
              </p:nvSpPr>
              <p:spPr>
                <a:xfrm>
                  <a:off x="7629099" y="2749270"/>
                  <a:ext cx="1192110" cy="219383"/>
                </a:xfrm>
                <a:custGeom>
                  <a:avLst/>
                  <a:gdLst>
                    <a:gd name="connsiteX0" fmla="*/ 3601 w 1192110"/>
                    <a:gd name="connsiteY0" fmla="*/ 22505 h 219383"/>
                    <a:gd name="connsiteX1" fmla="*/ 356026 w 1192110"/>
                    <a:gd name="connsiteY1" fmla="*/ 98705 h 219383"/>
                    <a:gd name="connsiteX2" fmla="*/ 1000551 w 1192110"/>
                    <a:gd name="connsiteY2" fmla="*/ 28855 h 219383"/>
                    <a:gd name="connsiteX3" fmla="*/ 1121201 w 1192110"/>
                    <a:gd name="connsiteY3" fmla="*/ 111405 h 219383"/>
                    <a:gd name="connsiteX4" fmla="*/ 1184701 w 1192110"/>
                    <a:gd name="connsiteY4" fmla="*/ 219355 h 219383"/>
                    <a:gd name="connsiteX5" fmla="*/ 1175176 w 1192110"/>
                    <a:gd name="connsiteY5" fmla="*/ 120930 h 219383"/>
                    <a:gd name="connsiteX6" fmla="*/ 1045001 w 1192110"/>
                    <a:gd name="connsiteY6" fmla="*/ 3455 h 219383"/>
                    <a:gd name="connsiteX7" fmla="*/ 635426 w 1192110"/>
                    <a:gd name="connsiteY7" fmla="*/ 28855 h 219383"/>
                    <a:gd name="connsiteX8" fmla="*/ 200451 w 1192110"/>
                    <a:gd name="connsiteY8" fmla="*/ 54255 h 219383"/>
                    <a:gd name="connsiteX9" fmla="*/ 3601 w 1192110"/>
                    <a:gd name="connsiteY9" fmla="*/ 22505 h 2193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92110" h="219383">
                      <a:moveTo>
                        <a:pt x="3601" y="22505"/>
                      </a:moveTo>
                      <a:cubicBezTo>
                        <a:pt x="29530" y="29913"/>
                        <a:pt x="189868" y="97647"/>
                        <a:pt x="356026" y="98705"/>
                      </a:cubicBezTo>
                      <a:cubicBezTo>
                        <a:pt x="522184" y="99763"/>
                        <a:pt x="873022" y="26738"/>
                        <a:pt x="1000551" y="28855"/>
                      </a:cubicBezTo>
                      <a:cubicBezTo>
                        <a:pt x="1128080" y="30972"/>
                        <a:pt x="1090509" y="79655"/>
                        <a:pt x="1121201" y="111405"/>
                      </a:cubicBezTo>
                      <a:cubicBezTo>
                        <a:pt x="1151893" y="143155"/>
                        <a:pt x="1175705" y="217768"/>
                        <a:pt x="1184701" y="219355"/>
                      </a:cubicBezTo>
                      <a:cubicBezTo>
                        <a:pt x="1193697" y="220942"/>
                        <a:pt x="1198459" y="156913"/>
                        <a:pt x="1175176" y="120930"/>
                      </a:cubicBezTo>
                      <a:cubicBezTo>
                        <a:pt x="1151893" y="84947"/>
                        <a:pt x="1134959" y="18801"/>
                        <a:pt x="1045001" y="3455"/>
                      </a:cubicBezTo>
                      <a:cubicBezTo>
                        <a:pt x="955043" y="-11891"/>
                        <a:pt x="635426" y="28855"/>
                        <a:pt x="635426" y="28855"/>
                      </a:cubicBezTo>
                      <a:cubicBezTo>
                        <a:pt x="494668" y="37322"/>
                        <a:pt x="304168" y="58488"/>
                        <a:pt x="200451" y="54255"/>
                      </a:cubicBezTo>
                      <a:cubicBezTo>
                        <a:pt x="96734" y="50022"/>
                        <a:pt x="-22328" y="15097"/>
                        <a:pt x="3601" y="2250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04" name="フリーフォーム 403">
                  <a:extLst>
                    <a:ext uri="{FF2B5EF4-FFF2-40B4-BE49-F238E27FC236}">
                      <a16:creationId xmlns:a16="http://schemas.microsoft.com/office/drawing/2014/main" id="{1F4297C0-976B-C1DA-CF5D-40C9EDAAF66A}"/>
                    </a:ext>
                  </a:extLst>
                </p:cNvPr>
                <p:cNvSpPr/>
                <p:nvPr/>
              </p:nvSpPr>
              <p:spPr>
                <a:xfrm>
                  <a:off x="7826302" y="3000322"/>
                  <a:ext cx="317574" cy="461028"/>
                </a:xfrm>
                <a:custGeom>
                  <a:avLst/>
                  <a:gdLst>
                    <a:gd name="connsiteX0" fmla="*/ 73 w 317574"/>
                    <a:gd name="connsiteY0" fmla="*/ 53 h 461028"/>
                    <a:gd name="connsiteX1" fmla="*/ 133423 w 317574"/>
                    <a:gd name="connsiteY1" fmla="*/ 193728 h 461028"/>
                    <a:gd name="connsiteX2" fmla="*/ 317573 w 317574"/>
                    <a:gd name="connsiteY2" fmla="*/ 460428 h 461028"/>
                    <a:gd name="connsiteX3" fmla="*/ 136598 w 317574"/>
                    <a:gd name="connsiteY3" fmla="*/ 263578 h 461028"/>
                    <a:gd name="connsiteX4" fmla="*/ 155648 w 317574"/>
                    <a:gd name="connsiteY4" fmla="*/ 174678 h 461028"/>
                    <a:gd name="connsiteX5" fmla="*/ 73 w 317574"/>
                    <a:gd name="connsiteY5" fmla="*/ 53 h 4610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17574" h="461028">
                      <a:moveTo>
                        <a:pt x="73" y="53"/>
                      </a:moveTo>
                      <a:cubicBezTo>
                        <a:pt x="-3631" y="3228"/>
                        <a:pt x="133423" y="193728"/>
                        <a:pt x="133423" y="193728"/>
                      </a:cubicBezTo>
                      <a:cubicBezTo>
                        <a:pt x="186340" y="270457"/>
                        <a:pt x="317044" y="448786"/>
                        <a:pt x="317573" y="460428"/>
                      </a:cubicBezTo>
                      <a:cubicBezTo>
                        <a:pt x="318102" y="472070"/>
                        <a:pt x="163585" y="311203"/>
                        <a:pt x="136598" y="263578"/>
                      </a:cubicBezTo>
                      <a:cubicBezTo>
                        <a:pt x="109611" y="215953"/>
                        <a:pt x="173110" y="213836"/>
                        <a:pt x="155648" y="174678"/>
                      </a:cubicBezTo>
                      <a:cubicBezTo>
                        <a:pt x="138186" y="135520"/>
                        <a:pt x="3777" y="-3122"/>
                        <a:pt x="73" y="5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05" name="フリーフォーム 404">
                  <a:extLst>
                    <a:ext uri="{FF2B5EF4-FFF2-40B4-BE49-F238E27FC236}">
                      <a16:creationId xmlns:a16="http://schemas.microsoft.com/office/drawing/2014/main" id="{44ED7D19-A671-D0F2-EECD-726BF23287AA}"/>
                    </a:ext>
                  </a:extLst>
                </p:cNvPr>
                <p:cNvSpPr/>
                <p:nvPr/>
              </p:nvSpPr>
              <p:spPr>
                <a:xfrm>
                  <a:off x="7966748" y="2944795"/>
                  <a:ext cx="1044411" cy="300173"/>
                </a:xfrm>
                <a:custGeom>
                  <a:avLst/>
                  <a:gdLst>
                    <a:gd name="connsiteX0" fmla="*/ 37427 w 1044411"/>
                    <a:gd name="connsiteY0" fmla="*/ 71455 h 300173"/>
                    <a:gd name="connsiteX1" fmla="*/ 624802 w 1044411"/>
                    <a:gd name="connsiteY1" fmla="*/ 20655 h 300173"/>
                    <a:gd name="connsiteX2" fmla="*/ 847052 w 1044411"/>
                    <a:gd name="connsiteY2" fmla="*/ 1605 h 300173"/>
                    <a:gd name="connsiteX3" fmla="*/ 939127 w 1044411"/>
                    <a:gd name="connsiteY3" fmla="*/ 58755 h 300173"/>
                    <a:gd name="connsiteX4" fmla="*/ 1040727 w 1044411"/>
                    <a:gd name="connsiteY4" fmla="*/ 182580 h 300173"/>
                    <a:gd name="connsiteX5" fmla="*/ 1018502 w 1044411"/>
                    <a:gd name="connsiteY5" fmla="*/ 300055 h 300173"/>
                    <a:gd name="connsiteX6" fmla="*/ 983577 w 1044411"/>
                    <a:gd name="connsiteY6" fmla="*/ 201630 h 300173"/>
                    <a:gd name="connsiteX7" fmla="*/ 951827 w 1044411"/>
                    <a:gd name="connsiteY7" fmla="*/ 58755 h 300173"/>
                    <a:gd name="connsiteX8" fmla="*/ 643852 w 1044411"/>
                    <a:gd name="connsiteY8" fmla="*/ 42880 h 300173"/>
                    <a:gd name="connsiteX9" fmla="*/ 119977 w 1044411"/>
                    <a:gd name="connsiteY9" fmla="*/ 106380 h 300173"/>
                    <a:gd name="connsiteX10" fmla="*/ 37427 w 1044411"/>
                    <a:gd name="connsiteY10" fmla="*/ 71455 h 3001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044411" h="300173">
                      <a:moveTo>
                        <a:pt x="37427" y="71455"/>
                      </a:moveTo>
                      <a:cubicBezTo>
                        <a:pt x="121564" y="57168"/>
                        <a:pt x="624802" y="20655"/>
                        <a:pt x="624802" y="20655"/>
                      </a:cubicBezTo>
                      <a:cubicBezTo>
                        <a:pt x="759739" y="9013"/>
                        <a:pt x="794665" y="-4745"/>
                        <a:pt x="847052" y="1605"/>
                      </a:cubicBezTo>
                      <a:cubicBezTo>
                        <a:pt x="899439" y="7955"/>
                        <a:pt x="906848" y="28592"/>
                        <a:pt x="939127" y="58755"/>
                      </a:cubicBezTo>
                      <a:cubicBezTo>
                        <a:pt x="971406" y="88918"/>
                        <a:pt x="1027498" y="142363"/>
                        <a:pt x="1040727" y="182580"/>
                      </a:cubicBezTo>
                      <a:cubicBezTo>
                        <a:pt x="1053956" y="222797"/>
                        <a:pt x="1028027" y="296880"/>
                        <a:pt x="1018502" y="300055"/>
                      </a:cubicBezTo>
                      <a:cubicBezTo>
                        <a:pt x="1008977" y="303230"/>
                        <a:pt x="994690" y="241847"/>
                        <a:pt x="983577" y="201630"/>
                      </a:cubicBezTo>
                      <a:cubicBezTo>
                        <a:pt x="972465" y="161413"/>
                        <a:pt x="1008448" y="85213"/>
                        <a:pt x="951827" y="58755"/>
                      </a:cubicBezTo>
                      <a:cubicBezTo>
                        <a:pt x="895206" y="32297"/>
                        <a:pt x="782494" y="34943"/>
                        <a:pt x="643852" y="42880"/>
                      </a:cubicBezTo>
                      <a:cubicBezTo>
                        <a:pt x="505210" y="50817"/>
                        <a:pt x="215756" y="99501"/>
                        <a:pt x="119977" y="106380"/>
                      </a:cubicBezTo>
                      <a:cubicBezTo>
                        <a:pt x="24198" y="113259"/>
                        <a:pt x="-46710" y="85742"/>
                        <a:pt x="37427" y="7145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06" name="フリーフォーム 405">
                  <a:extLst>
                    <a:ext uri="{FF2B5EF4-FFF2-40B4-BE49-F238E27FC236}">
                      <a16:creationId xmlns:a16="http://schemas.microsoft.com/office/drawing/2014/main" id="{DD39C5BB-7C1E-17EB-7D34-F7AAB13291A5}"/>
                    </a:ext>
                  </a:extLst>
                </p:cNvPr>
                <p:cNvSpPr/>
                <p:nvPr/>
              </p:nvSpPr>
              <p:spPr>
                <a:xfrm>
                  <a:off x="8075637" y="3140685"/>
                  <a:ext cx="890920" cy="279755"/>
                </a:xfrm>
                <a:custGeom>
                  <a:avLst/>
                  <a:gdLst>
                    <a:gd name="connsiteX0" fmla="*/ 7913 w 890920"/>
                    <a:gd name="connsiteY0" fmla="*/ 69240 h 279755"/>
                    <a:gd name="connsiteX1" fmla="*/ 582588 w 890920"/>
                    <a:gd name="connsiteY1" fmla="*/ 27965 h 279755"/>
                    <a:gd name="connsiteX2" fmla="*/ 696888 w 890920"/>
                    <a:gd name="connsiteY2" fmla="*/ 2565 h 279755"/>
                    <a:gd name="connsiteX3" fmla="*/ 858813 w 890920"/>
                    <a:gd name="connsiteY3" fmla="*/ 91465 h 279755"/>
                    <a:gd name="connsiteX4" fmla="*/ 890563 w 890920"/>
                    <a:gd name="connsiteY4" fmla="*/ 170840 h 279755"/>
                    <a:gd name="connsiteX5" fmla="*/ 871513 w 890920"/>
                    <a:gd name="connsiteY5" fmla="*/ 278790 h 279755"/>
                    <a:gd name="connsiteX6" fmla="*/ 808013 w 890920"/>
                    <a:gd name="connsiteY6" fmla="*/ 104165 h 279755"/>
                    <a:gd name="connsiteX7" fmla="*/ 642913 w 890920"/>
                    <a:gd name="connsiteY7" fmla="*/ 66065 h 279755"/>
                    <a:gd name="connsiteX8" fmla="*/ 258738 w 890920"/>
                    <a:gd name="connsiteY8" fmla="*/ 126390 h 279755"/>
                    <a:gd name="connsiteX9" fmla="*/ 246038 w 890920"/>
                    <a:gd name="connsiteY9" fmla="*/ 94640 h 279755"/>
                    <a:gd name="connsiteX10" fmla="*/ 7913 w 890920"/>
                    <a:gd name="connsiteY10" fmla="*/ 69240 h 2797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890920" h="279755">
                      <a:moveTo>
                        <a:pt x="7913" y="69240"/>
                      </a:moveTo>
                      <a:cubicBezTo>
                        <a:pt x="64005" y="58128"/>
                        <a:pt x="467759" y="39077"/>
                        <a:pt x="582588" y="27965"/>
                      </a:cubicBezTo>
                      <a:cubicBezTo>
                        <a:pt x="697417" y="16853"/>
                        <a:pt x="650851" y="-8018"/>
                        <a:pt x="696888" y="2565"/>
                      </a:cubicBezTo>
                      <a:cubicBezTo>
                        <a:pt x="742925" y="13148"/>
                        <a:pt x="826534" y="63419"/>
                        <a:pt x="858813" y="91465"/>
                      </a:cubicBezTo>
                      <a:cubicBezTo>
                        <a:pt x="891092" y="119511"/>
                        <a:pt x="888446" y="139619"/>
                        <a:pt x="890563" y="170840"/>
                      </a:cubicBezTo>
                      <a:cubicBezTo>
                        <a:pt x="892680" y="202061"/>
                        <a:pt x="885271" y="289903"/>
                        <a:pt x="871513" y="278790"/>
                      </a:cubicBezTo>
                      <a:cubicBezTo>
                        <a:pt x="857755" y="267677"/>
                        <a:pt x="846113" y="139619"/>
                        <a:pt x="808013" y="104165"/>
                      </a:cubicBezTo>
                      <a:cubicBezTo>
                        <a:pt x="769913" y="68711"/>
                        <a:pt x="734459" y="62361"/>
                        <a:pt x="642913" y="66065"/>
                      </a:cubicBezTo>
                      <a:cubicBezTo>
                        <a:pt x="551367" y="69769"/>
                        <a:pt x="324884" y="121628"/>
                        <a:pt x="258738" y="126390"/>
                      </a:cubicBezTo>
                      <a:cubicBezTo>
                        <a:pt x="192592" y="131153"/>
                        <a:pt x="280963" y="99932"/>
                        <a:pt x="246038" y="94640"/>
                      </a:cubicBezTo>
                      <a:cubicBezTo>
                        <a:pt x="211113" y="89348"/>
                        <a:pt x="-48179" y="80352"/>
                        <a:pt x="7913" y="6924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07" name="フリーフォーム 406">
                  <a:extLst>
                    <a:ext uri="{FF2B5EF4-FFF2-40B4-BE49-F238E27FC236}">
                      <a16:creationId xmlns:a16="http://schemas.microsoft.com/office/drawing/2014/main" id="{CE4D7699-E79D-770D-4D3C-FB3EE4C55A3B}"/>
                    </a:ext>
                  </a:extLst>
                </p:cNvPr>
                <p:cNvSpPr/>
                <p:nvPr/>
              </p:nvSpPr>
              <p:spPr>
                <a:xfrm>
                  <a:off x="8188938" y="3383574"/>
                  <a:ext cx="771129" cy="182294"/>
                </a:xfrm>
                <a:custGeom>
                  <a:avLst/>
                  <a:gdLst>
                    <a:gd name="connsiteX0" fmla="*/ 2562 w 771129"/>
                    <a:gd name="connsiteY0" fmla="*/ 115276 h 182294"/>
                    <a:gd name="connsiteX1" fmla="*/ 383562 w 771129"/>
                    <a:gd name="connsiteY1" fmla="*/ 61301 h 182294"/>
                    <a:gd name="connsiteX2" fmla="*/ 564537 w 771129"/>
                    <a:gd name="connsiteY2" fmla="*/ 976 h 182294"/>
                    <a:gd name="connsiteX3" fmla="*/ 729637 w 771129"/>
                    <a:gd name="connsiteY3" fmla="*/ 26376 h 182294"/>
                    <a:gd name="connsiteX4" fmla="*/ 770912 w 771129"/>
                    <a:gd name="connsiteY4" fmla="*/ 58126 h 182294"/>
                    <a:gd name="connsiteX5" fmla="*/ 745512 w 771129"/>
                    <a:gd name="connsiteY5" fmla="*/ 181951 h 182294"/>
                    <a:gd name="connsiteX6" fmla="*/ 735987 w 771129"/>
                    <a:gd name="connsiteY6" fmla="*/ 93051 h 182294"/>
                    <a:gd name="connsiteX7" fmla="*/ 596287 w 771129"/>
                    <a:gd name="connsiteY7" fmla="*/ 32726 h 182294"/>
                    <a:gd name="connsiteX8" fmla="*/ 415312 w 771129"/>
                    <a:gd name="connsiteY8" fmla="*/ 77176 h 182294"/>
                    <a:gd name="connsiteX9" fmla="*/ 224812 w 771129"/>
                    <a:gd name="connsiteY9" fmla="*/ 147026 h 182294"/>
                    <a:gd name="connsiteX10" fmla="*/ 2562 w 771129"/>
                    <a:gd name="connsiteY10" fmla="*/ 115276 h 1822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71129" h="182294">
                      <a:moveTo>
                        <a:pt x="2562" y="115276"/>
                      </a:moveTo>
                      <a:cubicBezTo>
                        <a:pt x="29020" y="100989"/>
                        <a:pt x="289900" y="80351"/>
                        <a:pt x="383562" y="61301"/>
                      </a:cubicBezTo>
                      <a:cubicBezTo>
                        <a:pt x="477224" y="42251"/>
                        <a:pt x="506858" y="6797"/>
                        <a:pt x="564537" y="976"/>
                      </a:cubicBezTo>
                      <a:cubicBezTo>
                        <a:pt x="622216" y="-4845"/>
                        <a:pt x="695241" y="16851"/>
                        <a:pt x="729637" y="26376"/>
                      </a:cubicBezTo>
                      <a:cubicBezTo>
                        <a:pt x="764033" y="35901"/>
                        <a:pt x="768266" y="32197"/>
                        <a:pt x="770912" y="58126"/>
                      </a:cubicBezTo>
                      <a:cubicBezTo>
                        <a:pt x="773558" y="84055"/>
                        <a:pt x="751333" y="176130"/>
                        <a:pt x="745512" y="181951"/>
                      </a:cubicBezTo>
                      <a:cubicBezTo>
                        <a:pt x="739691" y="187772"/>
                        <a:pt x="760858" y="117922"/>
                        <a:pt x="735987" y="93051"/>
                      </a:cubicBezTo>
                      <a:cubicBezTo>
                        <a:pt x="711116" y="68180"/>
                        <a:pt x="649733" y="35372"/>
                        <a:pt x="596287" y="32726"/>
                      </a:cubicBezTo>
                      <a:cubicBezTo>
                        <a:pt x="542841" y="30080"/>
                        <a:pt x="477225" y="58126"/>
                        <a:pt x="415312" y="77176"/>
                      </a:cubicBezTo>
                      <a:cubicBezTo>
                        <a:pt x="353399" y="96226"/>
                        <a:pt x="287783" y="139089"/>
                        <a:pt x="224812" y="147026"/>
                      </a:cubicBezTo>
                      <a:cubicBezTo>
                        <a:pt x="161841" y="154963"/>
                        <a:pt x="-23896" y="129563"/>
                        <a:pt x="2562" y="11527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08" name="フリーフォーム 407">
                  <a:extLst>
                    <a:ext uri="{FF2B5EF4-FFF2-40B4-BE49-F238E27FC236}">
                      <a16:creationId xmlns:a16="http://schemas.microsoft.com/office/drawing/2014/main" id="{0BD38168-3622-B406-3943-735528444A5F}"/>
                    </a:ext>
                  </a:extLst>
                </p:cNvPr>
                <p:cNvSpPr/>
                <p:nvPr/>
              </p:nvSpPr>
              <p:spPr>
                <a:xfrm>
                  <a:off x="7497841" y="3498678"/>
                  <a:ext cx="1460578" cy="408668"/>
                </a:xfrm>
                <a:custGeom>
                  <a:avLst/>
                  <a:gdLst>
                    <a:gd name="connsiteX0" fmla="*/ 1509 w 1460578"/>
                    <a:gd name="connsiteY0" fmla="*/ 368472 h 408668"/>
                    <a:gd name="connsiteX1" fmla="*/ 766684 w 1460578"/>
                    <a:gd name="connsiteY1" fmla="*/ 349422 h 408668"/>
                    <a:gd name="connsiteX2" fmla="*/ 1217534 w 1460578"/>
                    <a:gd name="connsiteY2" fmla="*/ 187497 h 408668"/>
                    <a:gd name="connsiteX3" fmla="*/ 1442959 w 1460578"/>
                    <a:gd name="connsiteY3" fmla="*/ 3347 h 408668"/>
                    <a:gd name="connsiteX4" fmla="*/ 1423909 w 1460578"/>
                    <a:gd name="connsiteY4" fmla="*/ 79547 h 408668"/>
                    <a:gd name="connsiteX5" fmla="*/ 1249284 w 1460578"/>
                    <a:gd name="connsiteY5" fmla="*/ 216072 h 408668"/>
                    <a:gd name="connsiteX6" fmla="*/ 890509 w 1460578"/>
                    <a:gd name="connsiteY6" fmla="*/ 301797 h 408668"/>
                    <a:gd name="connsiteX7" fmla="*/ 579359 w 1460578"/>
                    <a:gd name="connsiteY7" fmla="*/ 406572 h 408668"/>
                    <a:gd name="connsiteX8" fmla="*/ 1509 w 1460578"/>
                    <a:gd name="connsiteY8" fmla="*/ 368472 h 4086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460578" h="408668">
                      <a:moveTo>
                        <a:pt x="1509" y="368472"/>
                      </a:moveTo>
                      <a:cubicBezTo>
                        <a:pt x="32730" y="358947"/>
                        <a:pt x="564013" y="379584"/>
                        <a:pt x="766684" y="349422"/>
                      </a:cubicBezTo>
                      <a:cubicBezTo>
                        <a:pt x="969355" y="319260"/>
                        <a:pt x="1104822" y="245176"/>
                        <a:pt x="1217534" y="187497"/>
                      </a:cubicBezTo>
                      <a:cubicBezTo>
                        <a:pt x="1330247" y="129818"/>
                        <a:pt x="1408563" y="21339"/>
                        <a:pt x="1442959" y="3347"/>
                      </a:cubicBezTo>
                      <a:cubicBezTo>
                        <a:pt x="1477355" y="-14645"/>
                        <a:pt x="1456188" y="44093"/>
                        <a:pt x="1423909" y="79547"/>
                      </a:cubicBezTo>
                      <a:cubicBezTo>
                        <a:pt x="1391630" y="115001"/>
                        <a:pt x="1338184" y="179030"/>
                        <a:pt x="1249284" y="216072"/>
                      </a:cubicBezTo>
                      <a:cubicBezTo>
                        <a:pt x="1160384" y="253114"/>
                        <a:pt x="1002163" y="270047"/>
                        <a:pt x="890509" y="301797"/>
                      </a:cubicBezTo>
                      <a:cubicBezTo>
                        <a:pt x="778855" y="333547"/>
                        <a:pt x="726467" y="394930"/>
                        <a:pt x="579359" y="406572"/>
                      </a:cubicBezTo>
                      <a:cubicBezTo>
                        <a:pt x="432251" y="418214"/>
                        <a:pt x="-29712" y="377997"/>
                        <a:pt x="1509" y="36847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444" name="グループ化 443">
                <a:extLst>
                  <a:ext uri="{FF2B5EF4-FFF2-40B4-BE49-F238E27FC236}">
                    <a16:creationId xmlns:a16="http://schemas.microsoft.com/office/drawing/2014/main" id="{F7DF5333-5A12-48D6-76FB-6413E341222C}"/>
                  </a:ext>
                </a:extLst>
              </p:cNvPr>
              <p:cNvGrpSpPr/>
              <p:nvPr/>
            </p:nvGrpSpPr>
            <p:grpSpPr>
              <a:xfrm>
                <a:off x="2222688" y="4010849"/>
                <a:ext cx="1488668" cy="3046208"/>
                <a:chOff x="2327262" y="4010849"/>
                <a:chExt cx="1159641" cy="3046208"/>
              </a:xfrm>
              <a:grpFill/>
            </p:grpSpPr>
            <p:sp>
              <p:nvSpPr>
                <p:cNvPr id="412" name="フリーフォーム 411">
                  <a:extLst>
                    <a:ext uri="{FF2B5EF4-FFF2-40B4-BE49-F238E27FC236}">
                      <a16:creationId xmlns:a16="http://schemas.microsoft.com/office/drawing/2014/main" id="{B958A442-BAAE-5857-6A68-A1B810ACE214}"/>
                    </a:ext>
                  </a:extLst>
                </p:cNvPr>
                <p:cNvSpPr/>
                <p:nvPr/>
              </p:nvSpPr>
              <p:spPr>
                <a:xfrm>
                  <a:off x="2961633" y="6521573"/>
                  <a:ext cx="93875" cy="345402"/>
                </a:xfrm>
                <a:custGeom>
                  <a:avLst/>
                  <a:gdLst>
                    <a:gd name="connsiteX0" fmla="*/ 7 w 93875"/>
                    <a:gd name="connsiteY0" fmla="*/ 1147 h 345402"/>
                    <a:gd name="connsiteX1" fmla="*/ 81287 w 93875"/>
                    <a:gd name="connsiteY1" fmla="*/ 336427 h 345402"/>
                    <a:gd name="connsiteX2" fmla="*/ 86367 w 93875"/>
                    <a:gd name="connsiteY2" fmla="*/ 229747 h 345402"/>
                    <a:gd name="connsiteX3" fmla="*/ 7 w 93875"/>
                    <a:gd name="connsiteY3" fmla="*/ 1147 h 3454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3875" h="345402">
                      <a:moveTo>
                        <a:pt x="7" y="1147"/>
                      </a:moveTo>
                      <a:cubicBezTo>
                        <a:pt x="-840" y="18927"/>
                        <a:pt x="66894" y="298327"/>
                        <a:pt x="81287" y="336427"/>
                      </a:cubicBezTo>
                      <a:cubicBezTo>
                        <a:pt x="95680" y="374527"/>
                        <a:pt x="98220" y="282240"/>
                        <a:pt x="86367" y="229747"/>
                      </a:cubicBezTo>
                      <a:cubicBezTo>
                        <a:pt x="74514" y="177254"/>
                        <a:pt x="854" y="-16633"/>
                        <a:pt x="7" y="114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13" name="フリーフォーム 412">
                  <a:extLst>
                    <a:ext uri="{FF2B5EF4-FFF2-40B4-BE49-F238E27FC236}">
                      <a16:creationId xmlns:a16="http://schemas.microsoft.com/office/drawing/2014/main" id="{99D628D3-A4A3-9172-BF13-3AAF8AFD6AFC}"/>
                    </a:ext>
                  </a:extLst>
                </p:cNvPr>
                <p:cNvSpPr/>
                <p:nvPr/>
              </p:nvSpPr>
              <p:spPr>
                <a:xfrm>
                  <a:off x="3361615" y="6349676"/>
                  <a:ext cx="88224" cy="413200"/>
                </a:xfrm>
                <a:custGeom>
                  <a:avLst/>
                  <a:gdLst>
                    <a:gd name="connsiteX0" fmla="*/ 1345 w 88224"/>
                    <a:gd name="connsiteY0" fmla="*/ 324 h 413200"/>
                    <a:gd name="connsiteX1" fmla="*/ 87705 w 88224"/>
                    <a:gd name="connsiteY1" fmla="*/ 391484 h 413200"/>
                    <a:gd name="connsiteX2" fmla="*/ 36905 w 88224"/>
                    <a:gd name="connsiteY2" fmla="*/ 325444 h 413200"/>
                    <a:gd name="connsiteX3" fmla="*/ 1345 w 88224"/>
                    <a:gd name="connsiteY3" fmla="*/ 324 h 413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8224" h="413200">
                      <a:moveTo>
                        <a:pt x="1345" y="324"/>
                      </a:moveTo>
                      <a:cubicBezTo>
                        <a:pt x="9812" y="11331"/>
                        <a:pt x="81778" y="337297"/>
                        <a:pt x="87705" y="391484"/>
                      </a:cubicBezTo>
                      <a:cubicBezTo>
                        <a:pt x="93632" y="445671"/>
                        <a:pt x="47065" y="388944"/>
                        <a:pt x="36905" y="325444"/>
                      </a:cubicBezTo>
                      <a:cubicBezTo>
                        <a:pt x="26745" y="261944"/>
                        <a:pt x="-7122" y="-10683"/>
                        <a:pt x="1345" y="32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14" name="フリーフォーム 413">
                  <a:extLst>
                    <a:ext uri="{FF2B5EF4-FFF2-40B4-BE49-F238E27FC236}">
                      <a16:creationId xmlns:a16="http://schemas.microsoft.com/office/drawing/2014/main" id="{45B2CBAA-1D0E-3E29-27EE-7E91320A12A0}"/>
                    </a:ext>
                  </a:extLst>
                </p:cNvPr>
                <p:cNvSpPr/>
                <p:nvPr/>
              </p:nvSpPr>
              <p:spPr>
                <a:xfrm>
                  <a:off x="3036658" y="6766508"/>
                  <a:ext cx="407385" cy="108106"/>
                </a:xfrm>
                <a:custGeom>
                  <a:avLst/>
                  <a:gdLst>
                    <a:gd name="connsiteX0" fmla="*/ 6262 w 407385"/>
                    <a:gd name="connsiteY0" fmla="*/ 81332 h 108106"/>
                    <a:gd name="connsiteX1" fmla="*/ 209462 w 407385"/>
                    <a:gd name="connsiteY1" fmla="*/ 66092 h 108106"/>
                    <a:gd name="connsiteX2" fmla="*/ 402502 w 407385"/>
                    <a:gd name="connsiteY2" fmla="*/ 52 h 108106"/>
                    <a:gd name="connsiteX3" fmla="*/ 326302 w 407385"/>
                    <a:gd name="connsiteY3" fmla="*/ 55932 h 108106"/>
                    <a:gd name="connsiteX4" fmla="*/ 77382 w 407385"/>
                    <a:gd name="connsiteY4" fmla="*/ 106732 h 108106"/>
                    <a:gd name="connsiteX5" fmla="*/ 6262 w 407385"/>
                    <a:gd name="connsiteY5" fmla="*/ 81332 h 1081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07385" h="108106">
                      <a:moveTo>
                        <a:pt x="6262" y="81332"/>
                      </a:moveTo>
                      <a:cubicBezTo>
                        <a:pt x="28275" y="74559"/>
                        <a:pt x="143422" y="79639"/>
                        <a:pt x="209462" y="66092"/>
                      </a:cubicBezTo>
                      <a:cubicBezTo>
                        <a:pt x="275502" y="52545"/>
                        <a:pt x="383029" y="1745"/>
                        <a:pt x="402502" y="52"/>
                      </a:cubicBezTo>
                      <a:cubicBezTo>
                        <a:pt x="421975" y="-1641"/>
                        <a:pt x="380489" y="38152"/>
                        <a:pt x="326302" y="55932"/>
                      </a:cubicBezTo>
                      <a:cubicBezTo>
                        <a:pt x="272115" y="73712"/>
                        <a:pt x="131569" y="99112"/>
                        <a:pt x="77382" y="106732"/>
                      </a:cubicBezTo>
                      <a:cubicBezTo>
                        <a:pt x="23195" y="114352"/>
                        <a:pt x="-15751" y="88105"/>
                        <a:pt x="6262" y="8133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15" name="フリーフォーム 414">
                  <a:extLst>
                    <a:ext uri="{FF2B5EF4-FFF2-40B4-BE49-F238E27FC236}">
                      <a16:creationId xmlns:a16="http://schemas.microsoft.com/office/drawing/2014/main" id="{5260FF53-3B34-B845-8633-74B382C22F51}"/>
                    </a:ext>
                  </a:extLst>
                </p:cNvPr>
                <p:cNvSpPr/>
                <p:nvPr/>
              </p:nvSpPr>
              <p:spPr>
                <a:xfrm>
                  <a:off x="3081289" y="6796900"/>
                  <a:ext cx="405614" cy="260157"/>
                </a:xfrm>
                <a:custGeom>
                  <a:avLst/>
                  <a:gdLst>
                    <a:gd name="connsiteX0" fmla="*/ 2271 w 405614"/>
                    <a:gd name="connsiteY0" fmla="*/ 61100 h 260157"/>
                    <a:gd name="connsiteX1" fmla="*/ 22591 w 405614"/>
                    <a:gd name="connsiteY1" fmla="*/ 193180 h 260157"/>
                    <a:gd name="connsiteX2" fmla="*/ 73391 w 405614"/>
                    <a:gd name="connsiteY2" fmla="*/ 249060 h 260157"/>
                    <a:gd name="connsiteX3" fmla="*/ 154671 w 405614"/>
                    <a:gd name="connsiteY3" fmla="*/ 249060 h 260157"/>
                    <a:gd name="connsiteX4" fmla="*/ 327391 w 405614"/>
                    <a:gd name="connsiteY4" fmla="*/ 213500 h 260157"/>
                    <a:gd name="connsiteX5" fmla="*/ 368031 w 405614"/>
                    <a:gd name="connsiteY5" fmla="*/ 147460 h 260157"/>
                    <a:gd name="connsiteX6" fmla="*/ 347711 w 405614"/>
                    <a:gd name="connsiteY6" fmla="*/ 140 h 260157"/>
                    <a:gd name="connsiteX7" fmla="*/ 398511 w 405614"/>
                    <a:gd name="connsiteY7" fmla="*/ 122060 h 260157"/>
                    <a:gd name="connsiteX8" fmla="*/ 368031 w 405614"/>
                    <a:gd name="connsiteY8" fmla="*/ 203340 h 260157"/>
                    <a:gd name="connsiteX9" fmla="*/ 63231 w 405614"/>
                    <a:gd name="connsiteY9" fmla="*/ 259220 h 260157"/>
                    <a:gd name="connsiteX10" fmla="*/ 7351 w 405614"/>
                    <a:gd name="connsiteY10" fmla="*/ 157620 h 260157"/>
                    <a:gd name="connsiteX11" fmla="*/ 2271 w 405614"/>
                    <a:gd name="connsiteY11" fmla="*/ 61100 h 260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405614" h="260157">
                      <a:moveTo>
                        <a:pt x="2271" y="61100"/>
                      </a:moveTo>
                      <a:cubicBezTo>
                        <a:pt x="4811" y="67027"/>
                        <a:pt x="10738" y="161853"/>
                        <a:pt x="22591" y="193180"/>
                      </a:cubicBezTo>
                      <a:cubicBezTo>
                        <a:pt x="34444" y="224507"/>
                        <a:pt x="51378" y="239747"/>
                        <a:pt x="73391" y="249060"/>
                      </a:cubicBezTo>
                      <a:cubicBezTo>
                        <a:pt x="95404" y="258373"/>
                        <a:pt x="112338" y="254987"/>
                        <a:pt x="154671" y="249060"/>
                      </a:cubicBezTo>
                      <a:cubicBezTo>
                        <a:pt x="197004" y="243133"/>
                        <a:pt x="291831" y="230433"/>
                        <a:pt x="327391" y="213500"/>
                      </a:cubicBezTo>
                      <a:cubicBezTo>
                        <a:pt x="362951" y="196567"/>
                        <a:pt x="364644" y="183020"/>
                        <a:pt x="368031" y="147460"/>
                      </a:cubicBezTo>
                      <a:cubicBezTo>
                        <a:pt x="371418" y="111900"/>
                        <a:pt x="342631" y="4373"/>
                        <a:pt x="347711" y="140"/>
                      </a:cubicBezTo>
                      <a:cubicBezTo>
                        <a:pt x="352791" y="-4093"/>
                        <a:pt x="395124" y="88193"/>
                        <a:pt x="398511" y="122060"/>
                      </a:cubicBezTo>
                      <a:cubicBezTo>
                        <a:pt x="401898" y="155927"/>
                        <a:pt x="423911" y="180480"/>
                        <a:pt x="368031" y="203340"/>
                      </a:cubicBezTo>
                      <a:cubicBezTo>
                        <a:pt x="312151" y="226200"/>
                        <a:pt x="123344" y="266840"/>
                        <a:pt x="63231" y="259220"/>
                      </a:cubicBezTo>
                      <a:cubicBezTo>
                        <a:pt x="3118" y="251600"/>
                        <a:pt x="17511" y="185560"/>
                        <a:pt x="7351" y="157620"/>
                      </a:cubicBezTo>
                      <a:cubicBezTo>
                        <a:pt x="-2809" y="129680"/>
                        <a:pt x="-269" y="55173"/>
                        <a:pt x="2271" y="6110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16" name="フリーフォーム 415">
                  <a:extLst>
                    <a:ext uri="{FF2B5EF4-FFF2-40B4-BE49-F238E27FC236}">
                      <a16:creationId xmlns:a16="http://schemas.microsoft.com/office/drawing/2014/main" id="{295752AE-E65B-5320-2604-7FA16E81CC5B}"/>
                    </a:ext>
                  </a:extLst>
                </p:cNvPr>
                <p:cNvSpPr/>
                <p:nvPr/>
              </p:nvSpPr>
              <p:spPr>
                <a:xfrm>
                  <a:off x="3051833" y="4719274"/>
                  <a:ext cx="42240" cy="284583"/>
                </a:xfrm>
                <a:custGeom>
                  <a:avLst/>
                  <a:gdLst>
                    <a:gd name="connsiteX0" fmla="*/ 11407 w 42240"/>
                    <a:gd name="connsiteY0" fmla="*/ 46 h 284583"/>
                    <a:gd name="connsiteX1" fmla="*/ 1247 w 42240"/>
                    <a:gd name="connsiteY1" fmla="*/ 147366 h 284583"/>
                    <a:gd name="connsiteX2" fmla="*/ 41887 w 42240"/>
                    <a:gd name="connsiteY2" fmla="*/ 284526 h 284583"/>
                    <a:gd name="connsiteX3" fmla="*/ 21567 w 42240"/>
                    <a:gd name="connsiteY3" fmla="*/ 162606 h 284583"/>
                    <a:gd name="connsiteX4" fmla="*/ 11407 w 42240"/>
                    <a:gd name="connsiteY4" fmla="*/ 46 h 2845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2240" h="284583">
                      <a:moveTo>
                        <a:pt x="11407" y="46"/>
                      </a:moveTo>
                      <a:cubicBezTo>
                        <a:pt x="8020" y="-2494"/>
                        <a:pt x="-3833" y="99953"/>
                        <a:pt x="1247" y="147366"/>
                      </a:cubicBezTo>
                      <a:cubicBezTo>
                        <a:pt x="6327" y="194779"/>
                        <a:pt x="38500" y="281986"/>
                        <a:pt x="41887" y="284526"/>
                      </a:cubicBezTo>
                      <a:cubicBezTo>
                        <a:pt x="45274" y="287066"/>
                        <a:pt x="23260" y="204939"/>
                        <a:pt x="21567" y="162606"/>
                      </a:cubicBezTo>
                      <a:cubicBezTo>
                        <a:pt x="19874" y="120273"/>
                        <a:pt x="14794" y="2586"/>
                        <a:pt x="11407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17" name="フリーフォーム 416">
                  <a:extLst>
                    <a:ext uri="{FF2B5EF4-FFF2-40B4-BE49-F238E27FC236}">
                      <a16:creationId xmlns:a16="http://schemas.microsoft.com/office/drawing/2014/main" id="{E93EC65C-D3A7-DEEA-8152-E457A5373313}"/>
                    </a:ext>
                  </a:extLst>
                </p:cNvPr>
                <p:cNvSpPr/>
                <p:nvPr/>
              </p:nvSpPr>
              <p:spPr>
                <a:xfrm>
                  <a:off x="2529659" y="4785360"/>
                  <a:ext cx="87811" cy="228600"/>
                </a:xfrm>
                <a:custGeom>
                  <a:avLst/>
                  <a:gdLst>
                    <a:gd name="connsiteX0" fmla="*/ 181 w 87811"/>
                    <a:gd name="connsiteY0" fmla="*/ 0 h 228600"/>
                    <a:gd name="connsiteX1" fmla="*/ 56061 w 87811"/>
                    <a:gd name="connsiteY1" fmla="*/ 121920 h 228600"/>
                    <a:gd name="connsiteX2" fmla="*/ 86541 w 87811"/>
                    <a:gd name="connsiteY2" fmla="*/ 228600 h 228600"/>
                    <a:gd name="connsiteX3" fmla="*/ 76381 w 87811"/>
                    <a:gd name="connsiteY3" fmla="*/ 121920 h 228600"/>
                    <a:gd name="connsiteX4" fmla="*/ 181 w 87811"/>
                    <a:gd name="connsiteY4" fmla="*/ 0 h 228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7811" h="228600">
                      <a:moveTo>
                        <a:pt x="181" y="0"/>
                      </a:moveTo>
                      <a:cubicBezTo>
                        <a:pt x="-3206" y="0"/>
                        <a:pt x="41668" y="83820"/>
                        <a:pt x="56061" y="121920"/>
                      </a:cubicBezTo>
                      <a:cubicBezTo>
                        <a:pt x="70454" y="160020"/>
                        <a:pt x="83154" y="228600"/>
                        <a:pt x="86541" y="228600"/>
                      </a:cubicBezTo>
                      <a:cubicBezTo>
                        <a:pt x="89928" y="228600"/>
                        <a:pt x="86541" y="156633"/>
                        <a:pt x="76381" y="121920"/>
                      </a:cubicBezTo>
                      <a:cubicBezTo>
                        <a:pt x="66221" y="87207"/>
                        <a:pt x="3568" y="0"/>
                        <a:pt x="18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18" name="フリーフォーム 417">
                  <a:extLst>
                    <a:ext uri="{FF2B5EF4-FFF2-40B4-BE49-F238E27FC236}">
                      <a16:creationId xmlns:a16="http://schemas.microsoft.com/office/drawing/2014/main" id="{7126A5C4-3685-4F7E-117C-0F5A72419B18}"/>
                    </a:ext>
                  </a:extLst>
                </p:cNvPr>
                <p:cNvSpPr/>
                <p:nvPr/>
              </p:nvSpPr>
              <p:spPr>
                <a:xfrm>
                  <a:off x="2595922" y="4861823"/>
                  <a:ext cx="463975" cy="110847"/>
                </a:xfrm>
                <a:custGeom>
                  <a:avLst/>
                  <a:gdLst>
                    <a:gd name="connsiteX0" fmla="*/ 1228 w 463975"/>
                    <a:gd name="connsiteY0" fmla="*/ 110227 h 110847"/>
                    <a:gd name="connsiteX1" fmla="*/ 239353 w 463975"/>
                    <a:gd name="connsiteY1" fmla="*/ 56252 h 110847"/>
                    <a:gd name="connsiteX2" fmla="*/ 458428 w 463975"/>
                    <a:gd name="connsiteY2" fmla="*/ 5452 h 110847"/>
                    <a:gd name="connsiteX3" fmla="*/ 366353 w 463975"/>
                    <a:gd name="connsiteY3" fmla="*/ 11802 h 110847"/>
                    <a:gd name="connsiteX4" fmla="*/ 1228 w 463975"/>
                    <a:gd name="connsiteY4" fmla="*/ 110227 h 1108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63975" h="110847">
                      <a:moveTo>
                        <a:pt x="1228" y="110227"/>
                      </a:moveTo>
                      <a:cubicBezTo>
                        <a:pt x="-19939" y="117635"/>
                        <a:pt x="239353" y="56252"/>
                        <a:pt x="239353" y="56252"/>
                      </a:cubicBezTo>
                      <a:cubicBezTo>
                        <a:pt x="315553" y="38789"/>
                        <a:pt x="437261" y="12860"/>
                        <a:pt x="458428" y="5452"/>
                      </a:cubicBezTo>
                      <a:cubicBezTo>
                        <a:pt x="479595" y="-1956"/>
                        <a:pt x="438320" y="-3544"/>
                        <a:pt x="366353" y="11802"/>
                      </a:cubicBezTo>
                      <a:cubicBezTo>
                        <a:pt x="294386" y="27148"/>
                        <a:pt x="22395" y="102819"/>
                        <a:pt x="1228" y="11022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19" name="フリーフォーム 418">
                  <a:extLst>
                    <a:ext uri="{FF2B5EF4-FFF2-40B4-BE49-F238E27FC236}">
                      <a16:creationId xmlns:a16="http://schemas.microsoft.com/office/drawing/2014/main" id="{2310BB58-E227-9D82-2F7E-DE265FB2660B}"/>
                    </a:ext>
                  </a:extLst>
                </p:cNvPr>
                <p:cNvSpPr/>
                <p:nvPr/>
              </p:nvSpPr>
              <p:spPr>
                <a:xfrm>
                  <a:off x="2584228" y="4732350"/>
                  <a:ext cx="463955" cy="112956"/>
                </a:xfrm>
                <a:custGeom>
                  <a:avLst/>
                  <a:gdLst>
                    <a:gd name="connsiteX0" fmla="*/ 222 w 463955"/>
                    <a:gd name="connsiteY0" fmla="*/ 112700 h 112956"/>
                    <a:gd name="connsiteX1" fmla="*/ 324072 w 463955"/>
                    <a:gd name="connsiteY1" fmla="*/ 39675 h 112956"/>
                    <a:gd name="connsiteX2" fmla="*/ 460597 w 463955"/>
                    <a:gd name="connsiteY2" fmla="*/ 7925 h 112956"/>
                    <a:gd name="connsiteX3" fmla="*/ 384397 w 463955"/>
                    <a:gd name="connsiteY3" fmla="*/ 7925 h 112956"/>
                    <a:gd name="connsiteX4" fmla="*/ 222 w 463955"/>
                    <a:gd name="connsiteY4" fmla="*/ 112700 h 1129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63955" h="112956">
                      <a:moveTo>
                        <a:pt x="222" y="112700"/>
                      </a:moveTo>
                      <a:cubicBezTo>
                        <a:pt x="-9832" y="117992"/>
                        <a:pt x="324072" y="39675"/>
                        <a:pt x="324072" y="39675"/>
                      </a:cubicBezTo>
                      <a:cubicBezTo>
                        <a:pt x="400801" y="22213"/>
                        <a:pt x="450543" y="13217"/>
                        <a:pt x="460597" y="7925"/>
                      </a:cubicBezTo>
                      <a:cubicBezTo>
                        <a:pt x="470651" y="2633"/>
                        <a:pt x="461655" y="-6892"/>
                        <a:pt x="384397" y="7925"/>
                      </a:cubicBezTo>
                      <a:cubicBezTo>
                        <a:pt x="307139" y="22742"/>
                        <a:pt x="10276" y="107408"/>
                        <a:pt x="222" y="11270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20" name="フリーフォーム 419">
                  <a:extLst>
                    <a:ext uri="{FF2B5EF4-FFF2-40B4-BE49-F238E27FC236}">
                      <a16:creationId xmlns:a16="http://schemas.microsoft.com/office/drawing/2014/main" id="{741B149C-1219-5017-2CDA-364362896F2B}"/>
                    </a:ext>
                  </a:extLst>
                </p:cNvPr>
                <p:cNvSpPr/>
                <p:nvPr/>
              </p:nvSpPr>
              <p:spPr>
                <a:xfrm>
                  <a:off x="2581275" y="4759058"/>
                  <a:ext cx="493838" cy="124094"/>
                </a:xfrm>
                <a:custGeom>
                  <a:avLst/>
                  <a:gdLst>
                    <a:gd name="connsiteX0" fmla="*/ 0 w 493838"/>
                    <a:gd name="connsiteY0" fmla="*/ 124092 h 124094"/>
                    <a:gd name="connsiteX1" fmla="*/ 473075 w 493838"/>
                    <a:gd name="connsiteY1" fmla="*/ 12967 h 124094"/>
                    <a:gd name="connsiteX2" fmla="*/ 415925 w 493838"/>
                    <a:gd name="connsiteY2" fmla="*/ 3442 h 124094"/>
                    <a:gd name="connsiteX3" fmla="*/ 428625 w 493838"/>
                    <a:gd name="connsiteY3" fmla="*/ 9792 h 124094"/>
                    <a:gd name="connsiteX4" fmla="*/ 0 w 493838"/>
                    <a:gd name="connsiteY4" fmla="*/ 124092 h 1240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93838" h="124094">
                      <a:moveTo>
                        <a:pt x="0" y="124092"/>
                      </a:moveTo>
                      <a:cubicBezTo>
                        <a:pt x="7408" y="124621"/>
                        <a:pt x="403754" y="33075"/>
                        <a:pt x="473075" y="12967"/>
                      </a:cubicBezTo>
                      <a:cubicBezTo>
                        <a:pt x="542396" y="-7141"/>
                        <a:pt x="415925" y="3442"/>
                        <a:pt x="415925" y="3442"/>
                      </a:cubicBezTo>
                      <a:cubicBezTo>
                        <a:pt x="408517" y="2913"/>
                        <a:pt x="493712" y="-7141"/>
                        <a:pt x="428625" y="9792"/>
                      </a:cubicBezTo>
                      <a:lnTo>
                        <a:pt x="0" y="12409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21" name="フリーフォーム 420">
                  <a:extLst>
                    <a:ext uri="{FF2B5EF4-FFF2-40B4-BE49-F238E27FC236}">
                      <a16:creationId xmlns:a16="http://schemas.microsoft.com/office/drawing/2014/main" id="{66F20DBF-2FD7-1A08-5AC3-205EB47B767A}"/>
                    </a:ext>
                  </a:extLst>
                </p:cNvPr>
                <p:cNvSpPr/>
                <p:nvPr/>
              </p:nvSpPr>
              <p:spPr>
                <a:xfrm>
                  <a:off x="2381114" y="4535998"/>
                  <a:ext cx="177060" cy="313812"/>
                </a:xfrm>
                <a:custGeom>
                  <a:avLst/>
                  <a:gdLst>
                    <a:gd name="connsiteX0" fmla="*/ 136 w 177060"/>
                    <a:gd name="connsiteY0" fmla="*/ 1077 h 313812"/>
                    <a:gd name="connsiteX1" fmla="*/ 168411 w 177060"/>
                    <a:gd name="connsiteY1" fmla="*/ 305877 h 313812"/>
                    <a:gd name="connsiteX2" fmla="*/ 139836 w 177060"/>
                    <a:gd name="connsiteY2" fmla="*/ 207452 h 313812"/>
                    <a:gd name="connsiteX3" fmla="*/ 136 w 177060"/>
                    <a:gd name="connsiteY3" fmla="*/ 1077 h 3138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77060" h="313812">
                      <a:moveTo>
                        <a:pt x="136" y="1077"/>
                      </a:moveTo>
                      <a:cubicBezTo>
                        <a:pt x="4899" y="17481"/>
                        <a:pt x="145128" y="271481"/>
                        <a:pt x="168411" y="305877"/>
                      </a:cubicBezTo>
                      <a:cubicBezTo>
                        <a:pt x="191694" y="340273"/>
                        <a:pt x="163119" y="254548"/>
                        <a:pt x="139836" y="207452"/>
                      </a:cubicBezTo>
                      <a:cubicBezTo>
                        <a:pt x="116553" y="160356"/>
                        <a:pt x="-4627" y="-15327"/>
                        <a:pt x="136" y="107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22" name="フリーフォーム 421">
                  <a:extLst>
                    <a:ext uri="{FF2B5EF4-FFF2-40B4-BE49-F238E27FC236}">
                      <a16:creationId xmlns:a16="http://schemas.microsoft.com/office/drawing/2014/main" id="{44AC1281-1508-FCB5-D36D-F57E80ACB0E7}"/>
                    </a:ext>
                  </a:extLst>
                </p:cNvPr>
                <p:cNvSpPr/>
                <p:nvPr/>
              </p:nvSpPr>
              <p:spPr>
                <a:xfrm>
                  <a:off x="3041123" y="4406042"/>
                  <a:ext cx="29691" cy="359641"/>
                </a:xfrm>
                <a:custGeom>
                  <a:avLst/>
                  <a:gdLst>
                    <a:gd name="connsiteX0" fmla="*/ 29102 w 29691"/>
                    <a:gd name="connsiteY0" fmla="*/ 858 h 359641"/>
                    <a:gd name="connsiteX1" fmla="*/ 19577 w 29691"/>
                    <a:gd name="connsiteY1" fmla="*/ 197708 h 359641"/>
                    <a:gd name="connsiteX2" fmla="*/ 16402 w 29691"/>
                    <a:gd name="connsiteY2" fmla="*/ 359633 h 359641"/>
                    <a:gd name="connsiteX3" fmla="*/ 16402 w 29691"/>
                    <a:gd name="connsiteY3" fmla="*/ 191358 h 359641"/>
                    <a:gd name="connsiteX4" fmla="*/ 527 w 29691"/>
                    <a:gd name="connsiteY4" fmla="*/ 127858 h 359641"/>
                    <a:gd name="connsiteX5" fmla="*/ 29102 w 29691"/>
                    <a:gd name="connsiteY5" fmla="*/ 858 h 3596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691" h="359641">
                      <a:moveTo>
                        <a:pt x="29102" y="858"/>
                      </a:moveTo>
                      <a:cubicBezTo>
                        <a:pt x="32277" y="12500"/>
                        <a:pt x="21694" y="137912"/>
                        <a:pt x="19577" y="197708"/>
                      </a:cubicBezTo>
                      <a:cubicBezTo>
                        <a:pt x="17460" y="257504"/>
                        <a:pt x="16931" y="360691"/>
                        <a:pt x="16402" y="359633"/>
                      </a:cubicBezTo>
                      <a:cubicBezTo>
                        <a:pt x="15873" y="358575"/>
                        <a:pt x="19048" y="229987"/>
                        <a:pt x="16402" y="191358"/>
                      </a:cubicBezTo>
                      <a:cubicBezTo>
                        <a:pt x="13756" y="152729"/>
                        <a:pt x="-3177" y="156433"/>
                        <a:pt x="527" y="127858"/>
                      </a:cubicBezTo>
                      <a:cubicBezTo>
                        <a:pt x="4231" y="99283"/>
                        <a:pt x="25927" y="-10784"/>
                        <a:pt x="29102" y="85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23" name="フリーフォーム 422">
                  <a:extLst>
                    <a:ext uri="{FF2B5EF4-FFF2-40B4-BE49-F238E27FC236}">
                      <a16:creationId xmlns:a16="http://schemas.microsoft.com/office/drawing/2014/main" id="{B0B30F14-5513-4444-9F69-2DA3880DAE46}"/>
                    </a:ext>
                  </a:extLst>
                </p:cNvPr>
                <p:cNvSpPr/>
                <p:nvPr/>
              </p:nvSpPr>
              <p:spPr>
                <a:xfrm>
                  <a:off x="2514591" y="4501762"/>
                  <a:ext cx="109924" cy="268566"/>
                </a:xfrm>
                <a:custGeom>
                  <a:avLst/>
                  <a:gdLst>
                    <a:gd name="connsiteX0" fmla="*/ 9 w 109924"/>
                    <a:gd name="connsiteY0" fmla="*/ 388 h 268566"/>
                    <a:gd name="connsiteX1" fmla="*/ 101609 w 109924"/>
                    <a:gd name="connsiteY1" fmla="*/ 257563 h 268566"/>
                    <a:gd name="connsiteX2" fmla="*/ 95259 w 109924"/>
                    <a:gd name="connsiteY2" fmla="*/ 200413 h 268566"/>
                    <a:gd name="connsiteX3" fmla="*/ 9 w 109924"/>
                    <a:gd name="connsiteY3" fmla="*/ 388 h 2685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9924" h="268566">
                      <a:moveTo>
                        <a:pt x="9" y="388"/>
                      </a:moveTo>
                      <a:cubicBezTo>
                        <a:pt x="1067" y="9913"/>
                        <a:pt x="85734" y="224226"/>
                        <a:pt x="101609" y="257563"/>
                      </a:cubicBezTo>
                      <a:cubicBezTo>
                        <a:pt x="117484" y="290900"/>
                        <a:pt x="107959" y="241688"/>
                        <a:pt x="95259" y="200413"/>
                      </a:cubicBezTo>
                      <a:cubicBezTo>
                        <a:pt x="82559" y="159138"/>
                        <a:pt x="-1049" y="-9137"/>
                        <a:pt x="9" y="38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24" name="フリーフォーム 423">
                  <a:extLst>
                    <a:ext uri="{FF2B5EF4-FFF2-40B4-BE49-F238E27FC236}">
                      <a16:creationId xmlns:a16="http://schemas.microsoft.com/office/drawing/2014/main" id="{2E5A2BEC-5C55-3067-3AE7-85FE0C07A2F9}"/>
                    </a:ext>
                  </a:extLst>
                </p:cNvPr>
                <p:cNvSpPr/>
                <p:nvPr/>
              </p:nvSpPr>
              <p:spPr>
                <a:xfrm>
                  <a:off x="2571086" y="4488959"/>
                  <a:ext cx="113785" cy="263687"/>
                </a:xfrm>
                <a:custGeom>
                  <a:avLst/>
                  <a:gdLst>
                    <a:gd name="connsiteX0" fmla="*/ 664 w 113785"/>
                    <a:gd name="connsiteY0" fmla="*/ 491 h 263687"/>
                    <a:gd name="connsiteX1" fmla="*/ 111789 w 113785"/>
                    <a:gd name="connsiteY1" fmla="*/ 254491 h 263687"/>
                    <a:gd name="connsiteX2" fmla="*/ 67339 w 113785"/>
                    <a:gd name="connsiteY2" fmla="*/ 190991 h 263687"/>
                    <a:gd name="connsiteX3" fmla="*/ 664 w 113785"/>
                    <a:gd name="connsiteY3" fmla="*/ 491 h 2636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3785" h="263687">
                      <a:moveTo>
                        <a:pt x="664" y="491"/>
                      </a:moveTo>
                      <a:cubicBezTo>
                        <a:pt x="8072" y="11074"/>
                        <a:pt x="100677" y="222741"/>
                        <a:pt x="111789" y="254491"/>
                      </a:cubicBezTo>
                      <a:cubicBezTo>
                        <a:pt x="122901" y="286241"/>
                        <a:pt x="84801" y="228562"/>
                        <a:pt x="67339" y="190991"/>
                      </a:cubicBezTo>
                      <a:cubicBezTo>
                        <a:pt x="49877" y="153420"/>
                        <a:pt x="-6744" y="-10092"/>
                        <a:pt x="664" y="49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25" name="フリーフォーム 424">
                  <a:extLst>
                    <a:ext uri="{FF2B5EF4-FFF2-40B4-BE49-F238E27FC236}">
                      <a16:creationId xmlns:a16="http://schemas.microsoft.com/office/drawing/2014/main" id="{3BD4360E-C58A-B824-DAD4-48D52D2D39F0}"/>
                    </a:ext>
                  </a:extLst>
                </p:cNvPr>
                <p:cNvSpPr/>
                <p:nvPr/>
              </p:nvSpPr>
              <p:spPr>
                <a:xfrm>
                  <a:off x="2505052" y="4717282"/>
                  <a:ext cx="105269" cy="35860"/>
                </a:xfrm>
                <a:custGeom>
                  <a:avLst/>
                  <a:gdLst>
                    <a:gd name="connsiteX0" fmla="*/ 23 w 105269"/>
                    <a:gd name="connsiteY0" fmla="*/ 35693 h 35860"/>
                    <a:gd name="connsiteX1" fmla="*/ 98448 w 105269"/>
                    <a:gd name="connsiteY1" fmla="*/ 768 h 35860"/>
                    <a:gd name="connsiteX2" fmla="*/ 88923 w 105269"/>
                    <a:gd name="connsiteY2" fmla="*/ 13468 h 35860"/>
                    <a:gd name="connsiteX3" fmla="*/ 23 w 105269"/>
                    <a:gd name="connsiteY3" fmla="*/ 35693 h 358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5269" h="35860">
                      <a:moveTo>
                        <a:pt x="23" y="35693"/>
                      </a:moveTo>
                      <a:cubicBezTo>
                        <a:pt x="1611" y="33576"/>
                        <a:pt x="98448" y="768"/>
                        <a:pt x="98448" y="768"/>
                      </a:cubicBezTo>
                      <a:cubicBezTo>
                        <a:pt x="113265" y="-2936"/>
                        <a:pt x="101094" y="7647"/>
                        <a:pt x="88923" y="13468"/>
                      </a:cubicBezTo>
                      <a:cubicBezTo>
                        <a:pt x="76752" y="19289"/>
                        <a:pt x="-1565" y="37810"/>
                        <a:pt x="23" y="3569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26" name="フリーフォーム 425">
                  <a:extLst>
                    <a:ext uri="{FF2B5EF4-FFF2-40B4-BE49-F238E27FC236}">
                      <a16:creationId xmlns:a16="http://schemas.microsoft.com/office/drawing/2014/main" id="{555019B8-B21D-D0A9-1BEB-ADDF18D57489}"/>
                    </a:ext>
                  </a:extLst>
                </p:cNvPr>
                <p:cNvSpPr/>
                <p:nvPr/>
              </p:nvSpPr>
              <p:spPr>
                <a:xfrm>
                  <a:off x="2520885" y="4752843"/>
                  <a:ext cx="110500" cy="47761"/>
                </a:xfrm>
                <a:custGeom>
                  <a:avLst/>
                  <a:gdLst>
                    <a:gd name="connsiteX0" fmla="*/ 65 w 110500"/>
                    <a:gd name="connsiteY0" fmla="*/ 47757 h 47761"/>
                    <a:gd name="connsiteX1" fmla="*/ 104840 w 110500"/>
                    <a:gd name="connsiteY1" fmla="*/ 6482 h 47761"/>
                    <a:gd name="connsiteX2" fmla="*/ 88965 w 110500"/>
                    <a:gd name="connsiteY2" fmla="*/ 3307 h 47761"/>
                    <a:gd name="connsiteX3" fmla="*/ 65 w 110500"/>
                    <a:gd name="connsiteY3" fmla="*/ 47757 h 477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0500" h="47761">
                      <a:moveTo>
                        <a:pt x="65" y="47757"/>
                      </a:moveTo>
                      <a:cubicBezTo>
                        <a:pt x="2711" y="48286"/>
                        <a:pt x="104840" y="6482"/>
                        <a:pt x="104840" y="6482"/>
                      </a:cubicBezTo>
                      <a:cubicBezTo>
                        <a:pt x="119657" y="-926"/>
                        <a:pt x="102194" y="-1985"/>
                        <a:pt x="88965" y="3307"/>
                      </a:cubicBezTo>
                      <a:cubicBezTo>
                        <a:pt x="75736" y="8599"/>
                        <a:pt x="-2581" y="47228"/>
                        <a:pt x="65" y="4775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27" name="フリーフォーム 426">
                  <a:extLst>
                    <a:ext uri="{FF2B5EF4-FFF2-40B4-BE49-F238E27FC236}">
                      <a16:creationId xmlns:a16="http://schemas.microsoft.com/office/drawing/2014/main" id="{5FEBD3A1-C891-FE22-2F91-C65B393474A7}"/>
                    </a:ext>
                  </a:extLst>
                </p:cNvPr>
                <p:cNvSpPr/>
                <p:nvPr/>
              </p:nvSpPr>
              <p:spPr>
                <a:xfrm>
                  <a:off x="2872646" y="4424249"/>
                  <a:ext cx="29334" cy="269835"/>
                </a:xfrm>
                <a:custGeom>
                  <a:avLst/>
                  <a:gdLst>
                    <a:gd name="connsiteX0" fmla="*/ 729 w 29334"/>
                    <a:gd name="connsiteY0" fmla="*/ 1701 h 269835"/>
                    <a:gd name="connsiteX1" fmla="*/ 10254 w 29334"/>
                    <a:gd name="connsiteY1" fmla="*/ 265226 h 269835"/>
                    <a:gd name="connsiteX2" fmla="*/ 29304 w 29334"/>
                    <a:gd name="connsiteY2" fmla="*/ 157276 h 269835"/>
                    <a:gd name="connsiteX3" fmla="*/ 729 w 29334"/>
                    <a:gd name="connsiteY3" fmla="*/ 1701 h 2698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334" h="269835">
                      <a:moveTo>
                        <a:pt x="729" y="1701"/>
                      </a:moveTo>
                      <a:cubicBezTo>
                        <a:pt x="-2446" y="19693"/>
                        <a:pt x="5492" y="239297"/>
                        <a:pt x="10254" y="265226"/>
                      </a:cubicBezTo>
                      <a:cubicBezTo>
                        <a:pt x="15016" y="291155"/>
                        <a:pt x="28246" y="201197"/>
                        <a:pt x="29304" y="157276"/>
                      </a:cubicBezTo>
                      <a:cubicBezTo>
                        <a:pt x="30362" y="113355"/>
                        <a:pt x="3904" y="-16291"/>
                        <a:pt x="729" y="170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28" name="フリーフォーム 427">
                  <a:extLst>
                    <a:ext uri="{FF2B5EF4-FFF2-40B4-BE49-F238E27FC236}">
                      <a16:creationId xmlns:a16="http://schemas.microsoft.com/office/drawing/2014/main" id="{C190105F-FAB6-225B-1528-F7197CF77045}"/>
                    </a:ext>
                  </a:extLst>
                </p:cNvPr>
                <p:cNvSpPr/>
                <p:nvPr/>
              </p:nvSpPr>
              <p:spPr>
                <a:xfrm>
                  <a:off x="2660575" y="4659830"/>
                  <a:ext cx="248315" cy="45732"/>
                </a:xfrm>
                <a:custGeom>
                  <a:avLst/>
                  <a:gdLst>
                    <a:gd name="connsiteX0" fmla="*/ 75 w 248315"/>
                    <a:gd name="connsiteY0" fmla="*/ 45520 h 45732"/>
                    <a:gd name="connsiteX1" fmla="*/ 231850 w 248315"/>
                    <a:gd name="connsiteY1" fmla="*/ 1070 h 45732"/>
                    <a:gd name="connsiteX2" fmla="*/ 206450 w 248315"/>
                    <a:gd name="connsiteY2" fmla="*/ 16945 h 45732"/>
                    <a:gd name="connsiteX3" fmla="*/ 75 w 248315"/>
                    <a:gd name="connsiteY3" fmla="*/ 45520 h 45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8315" h="45732">
                      <a:moveTo>
                        <a:pt x="75" y="45520"/>
                      </a:moveTo>
                      <a:cubicBezTo>
                        <a:pt x="4308" y="42874"/>
                        <a:pt x="197454" y="5832"/>
                        <a:pt x="231850" y="1070"/>
                      </a:cubicBezTo>
                      <a:cubicBezTo>
                        <a:pt x="266246" y="-3692"/>
                        <a:pt x="241375" y="8478"/>
                        <a:pt x="206450" y="16945"/>
                      </a:cubicBezTo>
                      <a:cubicBezTo>
                        <a:pt x="171525" y="25412"/>
                        <a:pt x="-4158" y="48166"/>
                        <a:pt x="75" y="4552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29" name="フリーフォーム 428">
                  <a:extLst>
                    <a:ext uri="{FF2B5EF4-FFF2-40B4-BE49-F238E27FC236}">
                      <a16:creationId xmlns:a16="http://schemas.microsoft.com/office/drawing/2014/main" id="{83BA66D3-4DB8-E025-A4CC-75FBCC853992}"/>
                    </a:ext>
                  </a:extLst>
                </p:cNvPr>
                <p:cNvSpPr/>
                <p:nvPr/>
              </p:nvSpPr>
              <p:spPr>
                <a:xfrm>
                  <a:off x="2663140" y="4685453"/>
                  <a:ext cx="266191" cy="83400"/>
                </a:xfrm>
                <a:custGeom>
                  <a:avLst/>
                  <a:gdLst>
                    <a:gd name="connsiteX0" fmla="*/ 685 w 266191"/>
                    <a:gd name="connsiteY0" fmla="*/ 83397 h 83400"/>
                    <a:gd name="connsiteX1" fmla="*/ 257860 w 266191"/>
                    <a:gd name="connsiteY1" fmla="*/ 7197 h 83400"/>
                    <a:gd name="connsiteX2" fmla="*/ 184835 w 266191"/>
                    <a:gd name="connsiteY2" fmla="*/ 10372 h 83400"/>
                    <a:gd name="connsiteX3" fmla="*/ 685 w 266191"/>
                    <a:gd name="connsiteY3" fmla="*/ 83397 h 83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66191" h="83400">
                      <a:moveTo>
                        <a:pt x="685" y="83397"/>
                      </a:moveTo>
                      <a:cubicBezTo>
                        <a:pt x="12856" y="82868"/>
                        <a:pt x="227168" y="19368"/>
                        <a:pt x="257860" y="7197"/>
                      </a:cubicBezTo>
                      <a:cubicBezTo>
                        <a:pt x="288552" y="-4974"/>
                        <a:pt x="227697" y="-211"/>
                        <a:pt x="184835" y="10372"/>
                      </a:cubicBezTo>
                      <a:cubicBezTo>
                        <a:pt x="141973" y="20955"/>
                        <a:pt x="-11486" y="83926"/>
                        <a:pt x="685" y="8339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30" name="フリーフォーム 429">
                  <a:extLst>
                    <a:ext uri="{FF2B5EF4-FFF2-40B4-BE49-F238E27FC236}">
                      <a16:creationId xmlns:a16="http://schemas.microsoft.com/office/drawing/2014/main" id="{8BFCDFDE-C204-0E48-292A-1281DD631CFE}"/>
                    </a:ext>
                  </a:extLst>
                </p:cNvPr>
                <p:cNvSpPr/>
                <p:nvPr/>
              </p:nvSpPr>
              <p:spPr>
                <a:xfrm>
                  <a:off x="2920988" y="4416242"/>
                  <a:ext cx="25818" cy="277135"/>
                </a:xfrm>
                <a:custGeom>
                  <a:avLst/>
                  <a:gdLst>
                    <a:gd name="connsiteX0" fmla="*/ 19062 w 25818"/>
                    <a:gd name="connsiteY0" fmla="*/ 183 h 277135"/>
                    <a:gd name="connsiteX1" fmla="*/ 15887 w 25818"/>
                    <a:gd name="connsiteY1" fmla="*/ 206558 h 277135"/>
                    <a:gd name="connsiteX2" fmla="*/ 25412 w 25818"/>
                    <a:gd name="connsiteY2" fmla="*/ 276408 h 277135"/>
                    <a:gd name="connsiteX3" fmla="*/ 12 w 25818"/>
                    <a:gd name="connsiteY3" fmla="*/ 171633 h 277135"/>
                    <a:gd name="connsiteX4" fmla="*/ 19062 w 25818"/>
                    <a:gd name="connsiteY4" fmla="*/ 183 h 2771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818" h="277135">
                      <a:moveTo>
                        <a:pt x="19062" y="183"/>
                      </a:moveTo>
                      <a:cubicBezTo>
                        <a:pt x="21708" y="6004"/>
                        <a:pt x="14829" y="160521"/>
                        <a:pt x="15887" y="206558"/>
                      </a:cubicBezTo>
                      <a:cubicBezTo>
                        <a:pt x="16945" y="252595"/>
                        <a:pt x="28058" y="282229"/>
                        <a:pt x="25412" y="276408"/>
                      </a:cubicBezTo>
                      <a:cubicBezTo>
                        <a:pt x="22766" y="270587"/>
                        <a:pt x="541" y="214495"/>
                        <a:pt x="12" y="171633"/>
                      </a:cubicBezTo>
                      <a:cubicBezTo>
                        <a:pt x="-517" y="128771"/>
                        <a:pt x="16416" y="-5638"/>
                        <a:pt x="19062" y="18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31" name="フリーフォーム 430">
                  <a:extLst>
                    <a:ext uri="{FF2B5EF4-FFF2-40B4-BE49-F238E27FC236}">
                      <a16:creationId xmlns:a16="http://schemas.microsoft.com/office/drawing/2014/main" id="{5C5CA8B8-60F4-97E0-CDA4-C86102004F79}"/>
                    </a:ext>
                  </a:extLst>
                </p:cNvPr>
                <p:cNvSpPr/>
                <p:nvPr/>
              </p:nvSpPr>
              <p:spPr>
                <a:xfrm>
                  <a:off x="2924139" y="4616192"/>
                  <a:ext cx="130270" cy="73302"/>
                </a:xfrm>
                <a:custGeom>
                  <a:avLst/>
                  <a:gdLst>
                    <a:gd name="connsiteX0" fmla="*/ 36 w 130270"/>
                    <a:gd name="connsiteY0" fmla="*/ 73283 h 73302"/>
                    <a:gd name="connsiteX1" fmla="*/ 120686 w 130270"/>
                    <a:gd name="connsiteY1" fmla="*/ 51058 h 73302"/>
                    <a:gd name="connsiteX2" fmla="*/ 104811 w 130270"/>
                    <a:gd name="connsiteY2" fmla="*/ 258 h 73302"/>
                    <a:gd name="connsiteX3" fmla="*/ 130211 w 130270"/>
                    <a:gd name="connsiteY3" fmla="*/ 32008 h 73302"/>
                    <a:gd name="connsiteX4" fmla="*/ 107986 w 130270"/>
                    <a:gd name="connsiteY4" fmla="*/ 47883 h 73302"/>
                    <a:gd name="connsiteX5" fmla="*/ 36 w 130270"/>
                    <a:gd name="connsiteY5" fmla="*/ 73283 h 733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0270" h="73302">
                      <a:moveTo>
                        <a:pt x="36" y="73283"/>
                      </a:moveTo>
                      <a:cubicBezTo>
                        <a:pt x="2153" y="73812"/>
                        <a:pt x="103224" y="63229"/>
                        <a:pt x="120686" y="51058"/>
                      </a:cubicBezTo>
                      <a:cubicBezTo>
                        <a:pt x="138148" y="38887"/>
                        <a:pt x="103224" y="3433"/>
                        <a:pt x="104811" y="258"/>
                      </a:cubicBezTo>
                      <a:cubicBezTo>
                        <a:pt x="106398" y="-2917"/>
                        <a:pt x="129682" y="24070"/>
                        <a:pt x="130211" y="32008"/>
                      </a:cubicBezTo>
                      <a:cubicBezTo>
                        <a:pt x="130740" y="39945"/>
                        <a:pt x="128094" y="42062"/>
                        <a:pt x="107986" y="47883"/>
                      </a:cubicBezTo>
                      <a:cubicBezTo>
                        <a:pt x="87878" y="53704"/>
                        <a:pt x="-2081" y="72754"/>
                        <a:pt x="36" y="7328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32" name="フリーフォーム 431">
                  <a:extLst>
                    <a:ext uri="{FF2B5EF4-FFF2-40B4-BE49-F238E27FC236}">
                      <a16:creationId xmlns:a16="http://schemas.microsoft.com/office/drawing/2014/main" id="{322C44F8-D7C5-8F51-27BF-83F9A3C6AB6C}"/>
                    </a:ext>
                  </a:extLst>
                </p:cNvPr>
                <p:cNvSpPr/>
                <p:nvPr/>
              </p:nvSpPr>
              <p:spPr>
                <a:xfrm>
                  <a:off x="2910977" y="4622497"/>
                  <a:ext cx="140605" cy="35729"/>
                </a:xfrm>
                <a:custGeom>
                  <a:avLst/>
                  <a:gdLst>
                    <a:gd name="connsiteX0" fmla="*/ 498 w 140605"/>
                    <a:gd name="connsiteY0" fmla="*/ 35228 h 35729"/>
                    <a:gd name="connsiteX1" fmla="*/ 137023 w 140605"/>
                    <a:gd name="connsiteY1" fmla="*/ 303 h 35729"/>
                    <a:gd name="connsiteX2" fmla="*/ 92573 w 140605"/>
                    <a:gd name="connsiteY2" fmla="*/ 19353 h 35729"/>
                    <a:gd name="connsiteX3" fmla="*/ 498 w 140605"/>
                    <a:gd name="connsiteY3" fmla="*/ 35228 h 357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40605" h="35729">
                      <a:moveTo>
                        <a:pt x="498" y="35228"/>
                      </a:moveTo>
                      <a:cubicBezTo>
                        <a:pt x="7906" y="32053"/>
                        <a:pt x="121677" y="2949"/>
                        <a:pt x="137023" y="303"/>
                      </a:cubicBezTo>
                      <a:cubicBezTo>
                        <a:pt x="152369" y="-2343"/>
                        <a:pt x="114798" y="13003"/>
                        <a:pt x="92573" y="19353"/>
                      </a:cubicBezTo>
                      <a:cubicBezTo>
                        <a:pt x="70348" y="25703"/>
                        <a:pt x="-6910" y="38403"/>
                        <a:pt x="498" y="3522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33" name="フリーフォーム 432">
                  <a:extLst>
                    <a:ext uri="{FF2B5EF4-FFF2-40B4-BE49-F238E27FC236}">
                      <a16:creationId xmlns:a16="http://schemas.microsoft.com/office/drawing/2014/main" id="{7091D80A-6785-1CC4-63F2-97F089FC42D7}"/>
                    </a:ext>
                  </a:extLst>
                </p:cNvPr>
                <p:cNvSpPr/>
                <p:nvPr/>
              </p:nvSpPr>
              <p:spPr>
                <a:xfrm>
                  <a:off x="2327262" y="4422398"/>
                  <a:ext cx="178235" cy="86107"/>
                </a:xfrm>
                <a:custGeom>
                  <a:avLst/>
                  <a:gdLst>
                    <a:gd name="connsiteX0" fmla="*/ 13 w 178235"/>
                    <a:gd name="connsiteY0" fmla="*/ 60702 h 86107"/>
                    <a:gd name="connsiteX1" fmla="*/ 139713 w 178235"/>
                    <a:gd name="connsiteY1" fmla="*/ 6727 h 86107"/>
                    <a:gd name="connsiteX2" fmla="*/ 158763 w 178235"/>
                    <a:gd name="connsiteY2" fmla="*/ 32127 h 86107"/>
                    <a:gd name="connsiteX3" fmla="*/ 136538 w 178235"/>
                    <a:gd name="connsiteY3" fmla="*/ 86102 h 86107"/>
                    <a:gd name="connsiteX4" fmla="*/ 177813 w 178235"/>
                    <a:gd name="connsiteY4" fmla="*/ 28952 h 86107"/>
                    <a:gd name="connsiteX5" fmla="*/ 149238 w 178235"/>
                    <a:gd name="connsiteY5" fmla="*/ 377 h 86107"/>
                    <a:gd name="connsiteX6" fmla="*/ 13 w 178235"/>
                    <a:gd name="connsiteY6" fmla="*/ 60702 h 861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78235" h="86107">
                      <a:moveTo>
                        <a:pt x="13" y="60702"/>
                      </a:moveTo>
                      <a:cubicBezTo>
                        <a:pt x="-1575" y="61760"/>
                        <a:pt x="139713" y="6727"/>
                        <a:pt x="139713" y="6727"/>
                      </a:cubicBezTo>
                      <a:cubicBezTo>
                        <a:pt x="166171" y="1965"/>
                        <a:pt x="159292" y="18898"/>
                        <a:pt x="158763" y="32127"/>
                      </a:cubicBezTo>
                      <a:cubicBezTo>
                        <a:pt x="158234" y="45356"/>
                        <a:pt x="133363" y="86631"/>
                        <a:pt x="136538" y="86102"/>
                      </a:cubicBezTo>
                      <a:cubicBezTo>
                        <a:pt x="139713" y="85573"/>
                        <a:pt x="175696" y="43239"/>
                        <a:pt x="177813" y="28952"/>
                      </a:cubicBezTo>
                      <a:cubicBezTo>
                        <a:pt x="179930" y="14664"/>
                        <a:pt x="174638" y="-2798"/>
                        <a:pt x="149238" y="377"/>
                      </a:cubicBezTo>
                      <a:cubicBezTo>
                        <a:pt x="123838" y="3552"/>
                        <a:pt x="1601" y="59644"/>
                        <a:pt x="13" y="6070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34" name="フリーフォーム 433">
                  <a:extLst>
                    <a:ext uri="{FF2B5EF4-FFF2-40B4-BE49-F238E27FC236}">
                      <a16:creationId xmlns:a16="http://schemas.microsoft.com/office/drawing/2014/main" id="{AB639376-7DB3-526A-9E2E-E21B1DDD5E13}"/>
                    </a:ext>
                  </a:extLst>
                </p:cNvPr>
                <p:cNvSpPr/>
                <p:nvPr/>
              </p:nvSpPr>
              <p:spPr>
                <a:xfrm>
                  <a:off x="2431172" y="4343259"/>
                  <a:ext cx="464428" cy="93179"/>
                </a:xfrm>
                <a:custGeom>
                  <a:avLst/>
                  <a:gdLst>
                    <a:gd name="connsiteX0" fmla="*/ 878 w 464428"/>
                    <a:gd name="connsiteY0" fmla="*/ 92216 h 93179"/>
                    <a:gd name="connsiteX1" fmla="*/ 150103 w 464428"/>
                    <a:gd name="connsiteY1" fmla="*/ 54116 h 93179"/>
                    <a:gd name="connsiteX2" fmla="*/ 381878 w 464428"/>
                    <a:gd name="connsiteY2" fmla="*/ 12841 h 93179"/>
                    <a:gd name="connsiteX3" fmla="*/ 439028 w 464428"/>
                    <a:gd name="connsiteY3" fmla="*/ 16016 h 93179"/>
                    <a:gd name="connsiteX4" fmla="*/ 458078 w 464428"/>
                    <a:gd name="connsiteY4" fmla="*/ 38241 h 93179"/>
                    <a:gd name="connsiteX5" fmla="*/ 400928 w 464428"/>
                    <a:gd name="connsiteY5" fmla="*/ 73166 h 93179"/>
                    <a:gd name="connsiteX6" fmla="*/ 464428 w 464428"/>
                    <a:gd name="connsiteY6" fmla="*/ 35066 h 93179"/>
                    <a:gd name="connsiteX7" fmla="*/ 400928 w 464428"/>
                    <a:gd name="connsiteY7" fmla="*/ 141 h 93179"/>
                    <a:gd name="connsiteX8" fmla="*/ 296153 w 464428"/>
                    <a:gd name="connsiteY8" fmla="*/ 22366 h 93179"/>
                    <a:gd name="connsiteX9" fmla="*/ 216778 w 464428"/>
                    <a:gd name="connsiteY9" fmla="*/ 12841 h 93179"/>
                    <a:gd name="connsiteX10" fmla="*/ 878 w 464428"/>
                    <a:gd name="connsiteY10" fmla="*/ 92216 h 931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4428" h="93179">
                      <a:moveTo>
                        <a:pt x="878" y="92216"/>
                      </a:moveTo>
                      <a:cubicBezTo>
                        <a:pt x="-10234" y="99095"/>
                        <a:pt x="86603" y="67345"/>
                        <a:pt x="150103" y="54116"/>
                      </a:cubicBezTo>
                      <a:cubicBezTo>
                        <a:pt x="213603" y="40887"/>
                        <a:pt x="333724" y="19191"/>
                        <a:pt x="381878" y="12841"/>
                      </a:cubicBezTo>
                      <a:cubicBezTo>
                        <a:pt x="430032" y="6491"/>
                        <a:pt x="426328" y="11783"/>
                        <a:pt x="439028" y="16016"/>
                      </a:cubicBezTo>
                      <a:cubicBezTo>
                        <a:pt x="451728" y="20249"/>
                        <a:pt x="464428" y="28716"/>
                        <a:pt x="458078" y="38241"/>
                      </a:cubicBezTo>
                      <a:cubicBezTo>
                        <a:pt x="451728" y="47766"/>
                        <a:pt x="399870" y="73695"/>
                        <a:pt x="400928" y="73166"/>
                      </a:cubicBezTo>
                      <a:cubicBezTo>
                        <a:pt x="401986" y="72637"/>
                        <a:pt x="464428" y="47237"/>
                        <a:pt x="464428" y="35066"/>
                      </a:cubicBezTo>
                      <a:cubicBezTo>
                        <a:pt x="464428" y="22895"/>
                        <a:pt x="428974" y="2258"/>
                        <a:pt x="400928" y="141"/>
                      </a:cubicBezTo>
                      <a:cubicBezTo>
                        <a:pt x="372882" y="-1976"/>
                        <a:pt x="326845" y="20249"/>
                        <a:pt x="296153" y="22366"/>
                      </a:cubicBezTo>
                      <a:cubicBezTo>
                        <a:pt x="265461" y="24483"/>
                        <a:pt x="262815" y="-1446"/>
                        <a:pt x="216778" y="12841"/>
                      </a:cubicBezTo>
                      <a:cubicBezTo>
                        <a:pt x="170741" y="27128"/>
                        <a:pt x="11990" y="85337"/>
                        <a:pt x="878" y="922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35" name="フリーフォーム 434">
                  <a:extLst>
                    <a:ext uri="{FF2B5EF4-FFF2-40B4-BE49-F238E27FC236}">
                      <a16:creationId xmlns:a16="http://schemas.microsoft.com/office/drawing/2014/main" id="{7AF200E9-C9F2-0DA3-A5D1-F87FFB650635}"/>
                    </a:ext>
                  </a:extLst>
                </p:cNvPr>
                <p:cNvSpPr/>
                <p:nvPr/>
              </p:nvSpPr>
              <p:spPr>
                <a:xfrm>
                  <a:off x="2343437" y="4441822"/>
                  <a:ext cx="231490" cy="90962"/>
                </a:xfrm>
                <a:custGeom>
                  <a:avLst/>
                  <a:gdLst>
                    <a:gd name="connsiteX0" fmla="*/ 21938 w 231490"/>
                    <a:gd name="connsiteY0" fmla="*/ 3 h 90962"/>
                    <a:gd name="connsiteX1" fmla="*/ 9238 w 231490"/>
                    <a:gd name="connsiteY1" fmla="*/ 79378 h 90962"/>
                    <a:gd name="connsiteX2" fmla="*/ 56863 w 231490"/>
                    <a:gd name="connsiteY2" fmla="*/ 88903 h 90962"/>
                    <a:gd name="connsiteX3" fmla="*/ 104488 w 231490"/>
                    <a:gd name="connsiteY3" fmla="*/ 63503 h 90962"/>
                    <a:gd name="connsiteX4" fmla="*/ 231488 w 231490"/>
                    <a:gd name="connsiteY4" fmla="*/ 12703 h 90962"/>
                    <a:gd name="connsiteX5" fmla="*/ 107663 w 231490"/>
                    <a:gd name="connsiteY5" fmla="*/ 73028 h 90962"/>
                    <a:gd name="connsiteX6" fmla="*/ 2888 w 231490"/>
                    <a:gd name="connsiteY6" fmla="*/ 82553 h 90962"/>
                    <a:gd name="connsiteX7" fmla="*/ 21938 w 231490"/>
                    <a:gd name="connsiteY7" fmla="*/ 3 h 909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31490" h="90962">
                      <a:moveTo>
                        <a:pt x="21938" y="3"/>
                      </a:moveTo>
                      <a:cubicBezTo>
                        <a:pt x="22996" y="-526"/>
                        <a:pt x="3417" y="64561"/>
                        <a:pt x="9238" y="79378"/>
                      </a:cubicBezTo>
                      <a:cubicBezTo>
                        <a:pt x="15059" y="94195"/>
                        <a:pt x="40988" y="91549"/>
                        <a:pt x="56863" y="88903"/>
                      </a:cubicBezTo>
                      <a:cubicBezTo>
                        <a:pt x="72738" y="86257"/>
                        <a:pt x="75384" y="76203"/>
                        <a:pt x="104488" y="63503"/>
                      </a:cubicBezTo>
                      <a:cubicBezTo>
                        <a:pt x="133592" y="50803"/>
                        <a:pt x="230959" y="11116"/>
                        <a:pt x="231488" y="12703"/>
                      </a:cubicBezTo>
                      <a:cubicBezTo>
                        <a:pt x="232017" y="14290"/>
                        <a:pt x="145763" y="61386"/>
                        <a:pt x="107663" y="73028"/>
                      </a:cubicBezTo>
                      <a:cubicBezTo>
                        <a:pt x="69563" y="84670"/>
                        <a:pt x="15059" y="90490"/>
                        <a:pt x="2888" y="82553"/>
                      </a:cubicBezTo>
                      <a:cubicBezTo>
                        <a:pt x="-9283" y="74616"/>
                        <a:pt x="20880" y="532"/>
                        <a:pt x="21938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36" name="フリーフォーム 435">
                  <a:extLst>
                    <a:ext uri="{FF2B5EF4-FFF2-40B4-BE49-F238E27FC236}">
                      <a16:creationId xmlns:a16="http://schemas.microsoft.com/office/drawing/2014/main" id="{FC9FBAAF-1898-E655-EB9C-11923DB93393}"/>
                    </a:ext>
                  </a:extLst>
                </p:cNvPr>
                <p:cNvSpPr/>
                <p:nvPr/>
              </p:nvSpPr>
              <p:spPr>
                <a:xfrm>
                  <a:off x="2482728" y="4405708"/>
                  <a:ext cx="500730" cy="112753"/>
                </a:xfrm>
                <a:custGeom>
                  <a:avLst/>
                  <a:gdLst>
                    <a:gd name="connsiteX0" fmla="*/ 122 w 500730"/>
                    <a:gd name="connsiteY0" fmla="*/ 112317 h 112753"/>
                    <a:gd name="connsiteX1" fmla="*/ 158872 w 500730"/>
                    <a:gd name="connsiteY1" fmla="*/ 71042 h 112753"/>
                    <a:gd name="connsiteX2" fmla="*/ 489072 w 500730"/>
                    <a:gd name="connsiteY2" fmla="*/ 4367 h 112753"/>
                    <a:gd name="connsiteX3" fmla="*/ 403347 w 500730"/>
                    <a:gd name="connsiteY3" fmla="*/ 10717 h 112753"/>
                    <a:gd name="connsiteX4" fmla="*/ 181097 w 500730"/>
                    <a:gd name="connsiteY4" fmla="*/ 45642 h 112753"/>
                    <a:gd name="connsiteX5" fmla="*/ 122 w 500730"/>
                    <a:gd name="connsiteY5" fmla="*/ 112317 h 1127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00730" h="112753">
                      <a:moveTo>
                        <a:pt x="122" y="112317"/>
                      </a:moveTo>
                      <a:cubicBezTo>
                        <a:pt x="-3582" y="116550"/>
                        <a:pt x="77380" y="89034"/>
                        <a:pt x="158872" y="71042"/>
                      </a:cubicBezTo>
                      <a:cubicBezTo>
                        <a:pt x="240364" y="53050"/>
                        <a:pt x="448326" y="14421"/>
                        <a:pt x="489072" y="4367"/>
                      </a:cubicBezTo>
                      <a:cubicBezTo>
                        <a:pt x="529818" y="-5687"/>
                        <a:pt x="454676" y="3838"/>
                        <a:pt x="403347" y="10717"/>
                      </a:cubicBezTo>
                      <a:cubicBezTo>
                        <a:pt x="352018" y="17596"/>
                        <a:pt x="244068" y="31355"/>
                        <a:pt x="181097" y="45642"/>
                      </a:cubicBezTo>
                      <a:cubicBezTo>
                        <a:pt x="118126" y="59929"/>
                        <a:pt x="3826" y="108084"/>
                        <a:pt x="122" y="11231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37" name="フリーフォーム 436">
                  <a:extLst>
                    <a:ext uri="{FF2B5EF4-FFF2-40B4-BE49-F238E27FC236}">
                      <a16:creationId xmlns:a16="http://schemas.microsoft.com/office/drawing/2014/main" id="{DD6DACEB-5BB1-D977-A13B-498F3BD6D8C3}"/>
                    </a:ext>
                  </a:extLst>
                </p:cNvPr>
                <p:cNvSpPr/>
                <p:nvPr/>
              </p:nvSpPr>
              <p:spPr>
                <a:xfrm>
                  <a:off x="2530185" y="4384220"/>
                  <a:ext cx="102376" cy="79985"/>
                </a:xfrm>
                <a:custGeom>
                  <a:avLst/>
                  <a:gdLst>
                    <a:gd name="connsiteX0" fmla="*/ 82840 w 102376"/>
                    <a:gd name="connsiteY0" fmla="*/ 455 h 79985"/>
                    <a:gd name="connsiteX1" fmla="*/ 28865 w 102376"/>
                    <a:gd name="connsiteY1" fmla="*/ 41730 h 79985"/>
                    <a:gd name="connsiteX2" fmla="*/ 38390 w 102376"/>
                    <a:gd name="connsiteY2" fmla="*/ 73480 h 79985"/>
                    <a:gd name="connsiteX3" fmla="*/ 101890 w 102376"/>
                    <a:gd name="connsiteY3" fmla="*/ 79830 h 79985"/>
                    <a:gd name="connsiteX4" fmla="*/ 290 w 102376"/>
                    <a:gd name="connsiteY4" fmla="*/ 70305 h 79985"/>
                    <a:gd name="connsiteX5" fmla="*/ 82840 w 102376"/>
                    <a:gd name="connsiteY5" fmla="*/ 455 h 79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2376" h="79985">
                      <a:moveTo>
                        <a:pt x="82840" y="455"/>
                      </a:moveTo>
                      <a:cubicBezTo>
                        <a:pt x="87602" y="-4307"/>
                        <a:pt x="36273" y="29559"/>
                        <a:pt x="28865" y="41730"/>
                      </a:cubicBezTo>
                      <a:cubicBezTo>
                        <a:pt x="21457" y="53901"/>
                        <a:pt x="26219" y="67130"/>
                        <a:pt x="38390" y="73480"/>
                      </a:cubicBezTo>
                      <a:cubicBezTo>
                        <a:pt x="50561" y="79830"/>
                        <a:pt x="108240" y="80359"/>
                        <a:pt x="101890" y="79830"/>
                      </a:cubicBezTo>
                      <a:cubicBezTo>
                        <a:pt x="95540" y="79301"/>
                        <a:pt x="6111" y="82476"/>
                        <a:pt x="290" y="70305"/>
                      </a:cubicBezTo>
                      <a:cubicBezTo>
                        <a:pt x="-5531" y="58134"/>
                        <a:pt x="78078" y="5217"/>
                        <a:pt x="82840" y="45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38" name="フリーフォーム 437">
                  <a:extLst>
                    <a:ext uri="{FF2B5EF4-FFF2-40B4-BE49-F238E27FC236}">
                      <a16:creationId xmlns:a16="http://schemas.microsoft.com/office/drawing/2014/main" id="{7DDCA35C-7FFC-9658-75A2-3B9BD051B347}"/>
                    </a:ext>
                  </a:extLst>
                </p:cNvPr>
                <p:cNvSpPr/>
                <p:nvPr/>
              </p:nvSpPr>
              <p:spPr>
                <a:xfrm>
                  <a:off x="2762197" y="4369610"/>
                  <a:ext cx="131098" cy="65989"/>
                </a:xfrm>
                <a:custGeom>
                  <a:avLst/>
                  <a:gdLst>
                    <a:gd name="connsiteX0" fmla="*/ 53 w 131098"/>
                    <a:gd name="connsiteY0" fmla="*/ 65865 h 65989"/>
                    <a:gd name="connsiteX1" fmla="*/ 123878 w 131098"/>
                    <a:gd name="connsiteY1" fmla="*/ 2365 h 65989"/>
                    <a:gd name="connsiteX2" fmla="*/ 108003 w 131098"/>
                    <a:gd name="connsiteY2" fmla="*/ 18240 h 65989"/>
                    <a:gd name="connsiteX3" fmla="*/ 53 w 131098"/>
                    <a:gd name="connsiteY3" fmla="*/ 65865 h 659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1098" h="65989">
                      <a:moveTo>
                        <a:pt x="53" y="65865"/>
                      </a:moveTo>
                      <a:cubicBezTo>
                        <a:pt x="2699" y="63219"/>
                        <a:pt x="123878" y="2365"/>
                        <a:pt x="123878" y="2365"/>
                      </a:cubicBezTo>
                      <a:cubicBezTo>
                        <a:pt x="141870" y="-5573"/>
                        <a:pt x="122290" y="8186"/>
                        <a:pt x="108003" y="18240"/>
                      </a:cubicBezTo>
                      <a:cubicBezTo>
                        <a:pt x="93716" y="28294"/>
                        <a:pt x="-2593" y="68511"/>
                        <a:pt x="53" y="6586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39" name="フリーフォーム 438">
                  <a:extLst>
                    <a:ext uri="{FF2B5EF4-FFF2-40B4-BE49-F238E27FC236}">
                      <a16:creationId xmlns:a16="http://schemas.microsoft.com/office/drawing/2014/main" id="{394BB716-99CA-EFE7-40C2-E99B4ACB8757}"/>
                    </a:ext>
                  </a:extLst>
                </p:cNvPr>
                <p:cNvSpPr/>
                <p:nvPr/>
              </p:nvSpPr>
              <p:spPr>
                <a:xfrm>
                  <a:off x="2855271" y="4301971"/>
                  <a:ext cx="262660" cy="101951"/>
                </a:xfrm>
                <a:custGeom>
                  <a:avLst/>
                  <a:gdLst>
                    <a:gd name="connsiteX0" fmla="*/ 2229 w 262660"/>
                    <a:gd name="connsiteY0" fmla="*/ 47779 h 101951"/>
                    <a:gd name="connsiteX1" fmla="*/ 84779 w 262660"/>
                    <a:gd name="connsiteY1" fmla="*/ 38254 h 101951"/>
                    <a:gd name="connsiteX2" fmla="*/ 122879 w 262660"/>
                    <a:gd name="connsiteY2" fmla="*/ 12854 h 101951"/>
                    <a:gd name="connsiteX3" fmla="*/ 221304 w 262660"/>
                    <a:gd name="connsiteY3" fmla="*/ 12854 h 101951"/>
                    <a:gd name="connsiteX4" fmla="*/ 240354 w 262660"/>
                    <a:gd name="connsiteY4" fmla="*/ 54129 h 101951"/>
                    <a:gd name="connsiteX5" fmla="*/ 199079 w 262660"/>
                    <a:gd name="connsiteY5" fmla="*/ 101754 h 101951"/>
                    <a:gd name="connsiteX6" fmla="*/ 262579 w 262660"/>
                    <a:gd name="connsiteY6" fmla="*/ 35079 h 101951"/>
                    <a:gd name="connsiteX7" fmla="*/ 183204 w 262660"/>
                    <a:gd name="connsiteY7" fmla="*/ 154 h 101951"/>
                    <a:gd name="connsiteX8" fmla="*/ 2229 w 262660"/>
                    <a:gd name="connsiteY8" fmla="*/ 47779 h 1019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62660" h="101951">
                      <a:moveTo>
                        <a:pt x="2229" y="47779"/>
                      </a:moveTo>
                      <a:cubicBezTo>
                        <a:pt x="-14175" y="54129"/>
                        <a:pt x="64671" y="44075"/>
                        <a:pt x="84779" y="38254"/>
                      </a:cubicBezTo>
                      <a:cubicBezTo>
                        <a:pt x="104887" y="32433"/>
                        <a:pt x="100125" y="17087"/>
                        <a:pt x="122879" y="12854"/>
                      </a:cubicBezTo>
                      <a:cubicBezTo>
                        <a:pt x="145633" y="8621"/>
                        <a:pt x="201725" y="5975"/>
                        <a:pt x="221304" y="12854"/>
                      </a:cubicBezTo>
                      <a:cubicBezTo>
                        <a:pt x="240883" y="19733"/>
                        <a:pt x="244058" y="39312"/>
                        <a:pt x="240354" y="54129"/>
                      </a:cubicBezTo>
                      <a:cubicBezTo>
                        <a:pt x="236650" y="68946"/>
                        <a:pt x="195375" y="104929"/>
                        <a:pt x="199079" y="101754"/>
                      </a:cubicBezTo>
                      <a:cubicBezTo>
                        <a:pt x="202783" y="98579"/>
                        <a:pt x="265225" y="52012"/>
                        <a:pt x="262579" y="35079"/>
                      </a:cubicBezTo>
                      <a:cubicBezTo>
                        <a:pt x="259933" y="18146"/>
                        <a:pt x="219716" y="-1963"/>
                        <a:pt x="183204" y="154"/>
                      </a:cubicBezTo>
                      <a:cubicBezTo>
                        <a:pt x="146692" y="2271"/>
                        <a:pt x="18633" y="41429"/>
                        <a:pt x="2229" y="4777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40" name="フリーフォーム 439">
                  <a:extLst>
                    <a:ext uri="{FF2B5EF4-FFF2-40B4-BE49-F238E27FC236}">
                      <a16:creationId xmlns:a16="http://schemas.microsoft.com/office/drawing/2014/main" id="{06B2578B-3E5E-625E-DF24-707374EB9B38}"/>
                    </a:ext>
                  </a:extLst>
                </p:cNvPr>
                <p:cNvSpPr/>
                <p:nvPr/>
              </p:nvSpPr>
              <p:spPr>
                <a:xfrm>
                  <a:off x="2806693" y="4349196"/>
                  <a:ext cx="178541" cy="89858"/>
                </a:xfrm>
                <a:custGeom>
                  <a:avLst/>
                  <a:gdLst>
                    <a:gd name="connsiteX0" fmla="*/ 7 w 178541"/>
                    <a:gd name="connsiteY0" fmla="*/ 89454 h 89858"/>
                    <a:gd name="connsiteX1" fmla="*/ 133357 w 178541"/>
                    <a:gd name="connsiteY1" fmla="*/ 32304 h 89858"/>
                    <a:gd name="connsiteX2" fmla="*/ 111132 w 178541"/>
                    <a:gd name="connsiteY2" fmla="*/ 3729 h 89858"/>
                    <a:gd name="connsiteX3" fmla="*/ 177807 w 178541"/>
                    <a:gd name="connsiteY3" fmla="*/ 45004 h 89858"/>
                    <a:gd name="connsiteX4" fmla="*/ 139707 w 178541"/>
                    <a:gd name="connsiteY4" fmla="*/ 554 h 89858"/>
                    <a:gd name="connsiteX5" fmla="*/ 7 w 178541"/>
                    <a:gd name="connsiteY5" fmla="*/ 89454 h 898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8541" h="89858">
                      <a:moveTo>
                        <a:pt x="7" y="89454"/>
                      </a:moveTo>
                      <a:cubicBezTo>
                        <a:pt x="-1051" y="94745"/>
                        <a:pt x="114836" y="46591"/>
                        <a:pt x="133357" y="32304"/>
                      </a:cubicBezTo>
                      <a:cubicBezTo>
                        <a:pt x="151878" y="18017"/>
                        <a:pt x="103724" y="1612"/>
                        <a:pt x="111132" y="3729"/>
                      </a:cubicBezTo>
                      <a:cubicBezTo>
                        <a:pt x="118540" y="5846"/>
                        <a:pt x="173045" y="45533"/>
                        <a:pt x="177807" y="45004"/>
                      </a:cubicBezTo>
                      <a:cubicBezTo>
                        <a:pt x="182570" y="44475"/>
                        <a:pt x="163519" y="-5796"/>
                        <a:pt x="139707" y="554"/>
                      </a:cubicBezTo>
                      <a:cubicBezTo>
                        <a:pt x="115895" y="6904"/>
                        <a:pt x="1065" y="84163"/>
                        <a:pt x="7" y="8945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41" name="フリーフォーム 440">
                  <a:extLst>
                    <a:ext uri="{FF2B5EF4-FFF2-40B4-BE49-F238E27FC236}">
                      <a16:creationId xmlns:a16="http://schemas.microsoft.com/office/drawing/2014/main" id="{6E4F34A5-A86C-CD47-8708-45610F43566B}"/>
                    </a:ext>
                  </a:extLst>
                </p:cNvPr>
                <p:cNvSpPr/>
                <p:nvPr/>
              </p:nvSpPr>
              <p:spPr>
                <a:xfrm>
                  <a:off x="2371169" y="4036541"/>
                  <a:ext cx="262453" cy="394235"/>
                </a:xfrm>
                <a:custGeom>
                  <a:avLst/>
                  <a:gdLst>
                    <a:gd name="connsiteX0" fmla="*/ 260906 w 262453"/>
                    <a:gd name="connsiteY0" fmla="*/ 5234 h 394235"/>
                    <a:gd name="connsiteX1" fmla="*/ 149781 w 262453"/>
                    <a:gd name="connsiteY1" fmla="*/ 27459 h 394235"/>
                    <a:gd name="connsiteX2" fmla="*/ 38656 w 262453"/>
                    <a:gd name="connsiteY2" fmla="*/ 160809 h 394235"/>
                    <a:gd name="connsiteX3" fmla="*/ 556 w 262453"/>
                    <a:gd name="connsiteY3" fmla="*/ 313209 h 394235"/>
                    <a:gd name="connsiteX4" fmla="*/ 16431 w 262453"/>
                    <a:gd name="connsiteY4" fmla="*/ 392584 h 394235"/>
                    <a:gd name="connsiteX5" fmla="*/ 22781 w 262453"/>
                    <a:gd name="connsiteY5" fmla="*/ 243359 h 394235"/>
                    <a:gd name="connsiteX6" fmla="*/ 64056 w 262453"/>
                    <a:gd name="connsiteY6" fmla="*/ 97309 h 394235"/>
                    <a:gd name="connsiteX7" fmla="*/ 260906 w 262453"/>
                    <a:gd name="connsiteY7" fmla="*/ 5234 h 3942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62453" h="394235">
                      <a:moveTo>
                        <a:pt x="260906" y="5234"/>
                      </a:moveTo>
                      <a:cubicBezTo>
                        <a:pt x="275193" y="-6408"/>
                        <a:pt x="186823" y="1530"/>
                        <a:pt x="149781" y="27459"/>
                      </a:cubicBezTo>
                      <a:cubicBezTo>
                        <a:pt x="112739" y="53388"/>
                        <a:pt x="63527" y="113184"/>
                        <a:pt x="38656" y="160809"/>
                      </a:cubicBezTo>
                      <a:cubicBezTo>
                        <a:pt x="13785" y="208434"/>
                        <a:pt x="4260" y="274580"/>
                        <a:pt x="556" y="313209"/>
                      </a:cubicBezTo>
                      <a:cubicBezTo>
                        <a:pt x="-3148" y="351838"/>
                        <a:pt x="12727" y="404226"/>
                        <a:pt x="16431" y="392584"/>
                      </a:cubicBezTo>
                      <a:cubicBezTo>
                        <a:pt x="20135" y="380942"/>
                        <a:pt x="14844" y="292571"/>
                        <a:pt x="22781" y="243359"/>
                      </a:cubicBezTo>
                      <a:cubicBezTo>
                        <a:pt x="30718" y="194147"/>
                        <a:pt x="29131" y="138584"/>
                        <a:pt x="64056" y="97309"/>
                      </a:cubicBezTo>
                      <a:cubicBezTo>
                        <a:pt x="98981" y="56034"/>
                        <a:pt x="246619" y="16876"/>
                        <a:pt x="260906" y="523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42" name="フリーフォーム 441">
                  <a:extLst>
                    <a:ext uri="{FF2B5EF4-FFF2-40B4-BE49-F238E27FC236}">
                      <a16:creationId xmlns:a16="http://schemas.microsoft.com/office/drawing/2014/main" id="{D5BA1CFB-B5F2-9EF8-8ACC-150402FE4F4C}"/>
                    </a:ext>
                  </a:extLst>
                </p:cNvPr>
                <p:cNvSpPr/>
                <p:nvPr/>
              </p:nvSpPr>
              <p:spPr>
                <a:xfrm>
                  <a:off x="2605727" y="4010849"/>
                  <a:ext cx="423265" cy="288368"/>
                </a:xfrm>
                <a:custGeom>
                  <a:avLst/>
                  <a:gdLst>
                    <a:gd name="connsiteX0" fmla="*/ 948 w 423265"/>
                    <a:gd name="connsiteY0" fmla="*/ 59501 h 288368"/>
                    <a:gd name="connsiteX1" fmla="*/ 89848 w 423265"/>
                    <a:gd name="connsiteY1" fmla="*/ 5526 h 288368"/>
                    <a:gd name="connsiteX2" fmla="*/ 204148 w 423265"/>
                    <a:gd name="connsiteY2" fmla="*/ 15051 h 288368"/>
                    <a:gd name="connsiteX3" fmla="*/ 353373 w 423265"/>
                    <a:gd name="connsiteY3" fmla="*/ 123001 h 288368"/>
                    <a:gd name="connsiteX4" fmla="*/ 423223 w 423265"/>
                    <a:gd name="connsiteY4" fmla="*/ 288101 h 288368"/>
                    <a:gd name="connsiteX5" fmla="*/ 359723 w 423265"/>
                    <a:gd name="connsiteY5" fmla="*/ 157926 h 288368"/>
                    <a:gd name="connsiteX6" fmla="*/ 146998 w 423265"/>
                    <a:gd name="connsiteY6" fmla="*/ 15051 h 288368"/>
                    <a:gd name="connsiteX7" fmla="*/ 948 w 423265"/>
                    <a:gd name="connsiteY7" fmla="*/ 59501 h 2883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23265" h="288368">
                      <a:moveTo>
                        <a:pt x="948" y="59501"/>
                      </a:moveTo>
                      <a:cubicBezTo>
                        <a:pt x="-8577" y="57913"/>
                        <a:pt x="55981" y="12934"/>
                        <a:pt x="89848" y="5526"/>
                      </a:cubicBezTo>
                      <a:cubicBezTo>
                        <a:pt x="123715" y="-1882"/>
                        <a:pt x="160227" y="-4528"/>
                        <a:pt x="204148" y="15051"/>
                      </a:cubicBezTo>
                      <a:cubicBezTo>
                        <a:pt x="248069" y="34630"/>
                        <a:pt x="316861" y="77493"/>
                        <a:pt x="353373" y="123001"/>
                      </a:cubicBezTo>
                      <a:cubicBezTo>
                        <a:pt x="389885" y="168509"/>
                        <a:pt x="422165" y="282280"/>
                        <a:pt x="423223" y="288101"/>
                      </a:cubicBezTo>
                      <a:cubicBezTo>
                        <a:pt x="424281" y="293922"/>
                        <a:pt x="405760" y="203434"/>
                        <a:pt x="359723" y="157926"/>
                      </a:cubicBezTo>
                      <a:cubicBezTo>
                        <a:pt x="313686" y="112418"/>
                        <a:pt x="200973" y="34630"/>
                        <a:pt x="146998" y="15051"/>
                      </a:cubicBezTo>
                      <a:cubicBezTo>
                        <a:pt x="93023" y="-4528"/>
                        <a:pt x="10473" y="61089"/>
                        <a:pt x="948" y="5950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445" name="フリーフォーム 444">
                <a:extLst>
                  <a:ext uri="{FF2B5EF4-FFF2-40B4-BE49-F238E27FC236}">
                    <a16:creationId xmlns:a16="http://schemas.microsoft.com/office/drawing/2014/main" id="{4B0EDF3B-6F4A-5A1B-A83B-01108AF0024E}"/>
                  </a:ext>
                </a:extLst>
              </p:cNvPr>
              <p:cNvSpPr/>
              <p:nvPr/>
            </p:nvSpPr>
            <p:spPr>
              <a:xfrm>
                <a:off x="2311303" y="4074180"/>
                <a:ext cx="204782" cy="370280"/>
              </a:xfrm>
              <a:custGeom>
                <a:avLst/>
                <a:gdLst>
                  <a:gd name="connsiteX0" fmla="*/ 3272 w 204782"/>
                  <a:gd name="connsiteY0" fmla="*/ 367645 h 370280"/>
                  <a:gd name="connsiteX1" fmla="*/ 203297 w 204782"/>
                  <a:gd name="connsiteY1" fmla="*/ 5695 h 370280"/>
                  <a:gd name="connsiteX2" fmla="*/ 88997 w 204782"/>
                  <a:gd name="connsiteY2" fmla="*/ 161270 h 370280"/>
                  <a:gd name="connsiteX3" fmla="*/ 3272 w 204782"/>
                  <a:gd name="connsiteY3" fmla="*/ 367645 h 370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4782" h="370280">
                    <a:moveTo>
                      <a:pt x="3272" y="367645"/>
                    </a:moveTo>
                    <a:cubicBezTo>
                      <a:pt x="22322" y="341716"/>
                      <a:pt x="189010" y="40091"/>
                      <a:pt x="203297" y="5695"/>
                    </a:cubicBezTo>
                    <a:cubicBezTo>
                      <a:pt x="217585" y="-28701"/>
                      <a:pt x="124980" y="101474"/>
                      <a:pt x="88997" y="161270"/>
                    </a:cubicBezTo>
                    <a:cubicBezTo>
                      <a:pt x="53014" y="221066"/>
                      <a:pt x="-15778" y="393574"/>
                      <a:pt x="3272" y="36764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6" name="フリーフォーム 445">
                <a:extLst>
                  <a:ext uri="{FF2B5EF4-FFF2-40B4-BE49-F238E27FC236}">
                    <a16:creationId xmlns:a16="http://schemas.microsoft.com/office/drawing/2014/main" id="{ED89F27D-40A3-5786-F06B-3A1171933B33}"/>
                  </a:ext>
                </a:extLst>
              </p:cNvPr>
              <p:cNvSpPr/>
              <p:nvPr/>
            </p:nvSpPr>
            <p:spPr>
              <a:xfrm>
                <a:off x="2407870" y="4024663"/>
                <a:ext cx="243331" cy="397251"/>
              </a:xfrm>
              <a:custGeom>
                <a:avLst/>
                <a:gdLst>
                  <a:gd name="connsiteX0" fmla="*/ 1955 w 243331"/>
                  <a:gd name="connsiteY0" fmla="*/ 394937 h 397251"/>
                  <a:gd name="connsiteX1" fmla="*/ 240080 w 243331"/>
                  <a:gd name="connsiteY1" fmla="*/ 7587 h 397251"/>
                  <a:gd name="connsiteX2" fmla="*/ 132130 w 243331"/>
                  <a:gd name="connsiteY2" fmla="*/ 159987 h 397251"/>
                  <a:gd name="connsiteX3" fmla="*/ 1955 w 243331"/>
                  <a:gd name="connsiteY3" fmla="*/ 394937 h 397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3331" h="397251">
                    <a:moveTo>
                      <a:pt x="1955" y="394937"/>
                    </a:moveTo>
                    <a:cubicBezTo>
                      <a:pt x="19947" y="369537"/>
                      <a:pt x="218384" y="46745"/>
                      <a:pt x="240080" y="7587"/>
                    </a:cubicBezTo>
                    <a:cubicBezTo>
                      <a:pt x="261776" y="-31571"/>
                      <a:pt x="169172" y="90137"/>
                      <a:pt x="132130" y="159987"/>
                    </a:cubicBezTo>
                    <a:cubicBezTo>
                      <a:pt x="95088" y="229837"/>
                      <a:pt x="-16037" y="420337"/>
                      <a:pt x="1955" y="39493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7" name="フリーフォーム 446">
                <a:extLst>
                  <a:ext uri="{FF2B5EF4-FFF2-40B4-BE49-F238E27FC236}">
                    <a16:creationId xmlns:a16="http://schemas.microsoft.com/office/drawing/2014/main" id="{C2E59319-BF1B-0026-5142-F05437211604}"/>
                  </a:ext>
                </a:extLst>
              </p:cNvPr>
              <p:cNvSpPr/>
              <p:nvPr/>
            </p:nvSpPr>
            <p:spPr>
              <a:xfrm>
                <a:off x="2553001" y="3975203"/>
                <a:ext cx="212991" cy="451426"/>
              </a:xfrm>
              <a:custGeom>
                <a:avLst/>
                <a:gdLst>
                  <a:gd name="connsiteX0" fmla="*/ 6049 w 212991"/>
                  <a:gd name="connsiteY0" fmla="*/ 444397 h 451426"/>
                  <a:gd name="connsiteX1" fmla="*/ 212424 w 212991"/>
                  <a:gd name="connsiteY1" fmla="*/ 3072 h 451426"/>
                  <a:gd name="connsiteX2" fmla="*/ 66374 w 212991"/>
                  <a:gd name="connsiteY2" fmla="*/ 257072 h 451426"/>
                  <a:gd name="connsiteX3" fmla="*/ 6049 w 212991"/>
                  <a:gd name="connsiteY3" fmla="*/ 444397 h 451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2991" h="451426">
                    <a:moveTo>
                      <a:pt x="6049" y="444397"/>
                    </a:moveTo>
                    <a:cubicBezTo>
                      <a:pt x="30391" y="402064"/>
                      <a:pt x="202370" y="34293"/>
                      <a:pt x="212424" y="3072"/>
                    </a:cubicBezTo>
                    <a:cubicBezTo>
                      <a:pt x="222478" y="-28149"/>
                      <a:pt x="96007" y="187222"/>
                      <a:pt x="66374" y="257072"/>
                    </a:cubicBezTo>
                    <a:cubicBezTo>
                      <a:pt x="36741" y="326922"/>
                      <a:pt x="-18293" y="486730"/>
                      <a:pt x="6049" y="44439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8" name="フリーフォーム 447">
                <a:extLst>
                  <a:ext uri="{FF2B5EF4-FFF2-40B4-BE49-F238E27FC236}">
                    <a16:creationId xmlns:a16="http://schemas.microsoft.com/office/drawing/2014/main" id="{C346D21B-A048-AD3E-C07E-DE48EF32084A}"/>
                  </a:ext>
                </a:extLst>
              </p:cNvPr>
              <p:cNvSpPr/>
              <p:nvPr/>
            </p:nvSpPr>
            <p:spPr>
              <a:xfrm>
                <a:off x="2655708" y="4037554"/>
                <a:ext cx="165281" cy="345477"/>
              </a:xfrm>
              <a:custGeom>
                <a:avLst/>
                <a:gdLst>
                  <a:gd name="connsiteX0" fmla="*/ 1767 w 165281"/>
                  <a:gd name="connsiteY0" fmla="*/ 343946 h 345477"/>
                  <a:gd name="connsiteX1" fmla="*/ 163692 w 165281"/>
                  <a:gd name="connsiteY1" fmla="*/ 7396 h 345477"/>
                  <a:gd name="connsiteX2" fmla="*/ 81142 w 165281"/>
                  <a:gd name="connsiteY2" fmla="*/ 128046 h 345477"/>
                  <a:gd name="connsiteX3" fmla="*/ 1767 w 165281"/>
                  <a:gd name="connsiteY3" fmla="*/ 343946 h 3454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5281" h="345477">
                    <a:moveTo>
                      <a:pt x="1767" y="343946"/>
                    </a:moveTo>
                    <a:cubicBezTo>
                      <a:pt x="15525" y="323838"/>
                      <a:pt x="150463" y="43379"/>
                      <a:pt x="163692" y="7396"/>
                    </a:cubicBezTo>
                    <a:cubicBezTo>
                      <a:pt x="176921" y="-28587"/>
                      <a:pt x="103896" y="75658"/>
                      <a:pt x="81142" y="128046"/>
                    </a:cubicBezTo>
                    <a:cubicBezTo>
                      <a:pt x="58388" y="180433"/>
                      <a:pt x="-11991" y="364054"/>
                      <a:pt x="1767" y="34394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9" name="フリーフォーム 448">
                <a:extLst>
                  <a:ext uri="{FF2B5EF4-FFF2-40B4-BE49-F238E27FC236}">
                    <a16:creationId xmlns:a16="http://schemas.microsoft.com/office/drawing/2014/main" id="{F9A51F22-045C-3559-8277-401BDB22C855}"/>
                  </a:ext>
                </a:extLst>
              </p:cNvPr>
              <p:cNvSpPr/>
              <p:nvPr/>
            </p:nvSpPr>
            <p:spPr>
              <a:xfrm>
                <a:off x="2773978" y="4078172"/>
                <a:ext cx="118472" cy="305906"/>
              </a:xfrm>
              <a:custGeom>
                <a:avLst/>
                <a:gdLst>
                  <a:gd name="connsiteX0" fmla="*/ 972 w 118472"/>
                  <a:gd name="connsiteY0" fmla="*/ 300153 h 305906"/>
                  <a:gd name="connsiteX1" fmla="*/ 16847 w 118472"/>
                  <a:gd name="connsiteY1" fmla="*/ 246178 h 305906"/>
                  <a:gd name="connsiteX2" fmla="*/ 118447 w 118472"/>
                  <a:gd name="connsiteY2" fmla="*/ 1703 h 305906"/>
                  <a:gd name="connsiteX3" fmla="*/ 26372 w 118472"/>
                  <a:gd name="connsiteY3" fmla="*/ 144578 h 305906"/>
                  <a:gd name="connsiteX4" fmla="*/ 972 w 118472"/>
                  <a:gd name="connsiteY4" fmla="*/ 300153 h 305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8472" h="305906">
                    <a:moveTo>
                      <a:pt x="972" y="300153"/>
                    </a:moveTo>
                    <a:cubicBezTo>
                      <a:pt x="-616" y="317086"/>
                      <a:pt x="-2732" y="295920"/>
                      <a:pt x="16847" y="246178"/>
                    </a:cubicBezTo>
                    <a:cubicBezTo>
                      <a:pt x="36426" y="196436"/>
                      <a:pt x="116860" y="18636"/>
                      <a:pt x="118447" y="1703"/>
                    </a:cubicBezTo>
                    <a:cubicBezTo>
                      <a:pt x="120035" y="-15230"/>
                      <a:pt x="47539" y="98541"/>
                      <a:pt x="26372" y="144578"/>
                    </a:cubicBezTo>
                    <a:cubicBezTo>
                      <a:pt x="5205" y="190615"/>
                      <a:pt x="2560" y="283220"/>
                      <a:pt x="972" y="30015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50" name="フリーフォーム 449">
                <a:extLst>
                  <a:ext uri="{FF2B5EF4-FFF2-40B4-BE49-F238E27FC236}">
                    <a16:creationId xmlns:a16="http://schemas.microsoft.com/office/drawing/2014/main" id="{F2947539-4F56-89B9-CB3A-A975B0E2CD07}"/>
                  </a:ext>
                </a:extLst>
              </p:cNvPr>
              <p:cNvSpPr/>
              <p:nvPr/>
            </p:nvSpPr>
            <p:spPr>
              <a:xfrm>
                <a:off x="2880890" y="4105433"/>
                <a:ext cx="84915" cy="240209"/>
              </a:xfrm>
              <a:custGeom>
                <a:avLst/>
                <a:gdLst>
                  <a:gd name="connsiteX0" fmla="*/ 2010 w 84915"/>
                  <a:gd name="connsiteY0" fmla="*/ 237967 h 240209"/>
                  <a:gd name="connsiteX1" fmla="*/ 84560 w 84915"/>
                  <a:gd name="connsiteY1" fmla="*/ 3017 h 240209"/>
                  <a:gd name="connsiteX2" fmla="*/ 30585 w 84915"/>
                  <a:gd name="connsiteY2" fmla="*/ 114142 h 240209"/>
                  <a:gd name="connsiteX3" fmla="*/ 2010 w 84915"/>
                  <a:gd name="connsiteY3" fmla="*/ 237967 h 240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4915" h="240209">
                    <a:moveTo>
                      <a:pt x="2010" y="237967"/>
                    </a:moveTo>
                    <a:cubicBezTo>
                      <a:pt x="11006" y="219446"/>
                      <a:pt x="79798" y="23654"/>
                      <a:pt x="84560" y="3017"/>
                    </a:cubicBezTo>
                    <a:cubicBezTo>
                      <a:pt x="89322" y="-17620"/>
                      <a:pt x="44873" y="72867"/>
                      <a:pt x="30585" y="114142"/>
                    </a:cubicBezTo>
                    <a:cubicBezTo>
                      <a:pt x="16298" y="155417"/>
                      <a:pt x="-6986" y="256488"/>
                      <a:pt x="2010" y="23796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51" name="フリーフォーム 450">
                <a:extLst>
                  <a:ext uri="{FF2B5EF4-FFF2-40B4-BE49-F238E27FC236}">
                    <a16:creationId xmlns:a16="http://schemas.microsoft.com/office/drawing/2014/main" id="{2EA18B93-F35E-0C43-535E-310D5178D744}"/>
                  </a:ext>
                </a:extLst>
              </p:cNvPr>
              <p:cNvSpPr/>
              <p:nvPr/>
            </p:nvSpPr>
            <p:spPr>
              <a:xfrm>
                <a:off x="2374900" y="4127500"/>
                <a:ext cx="825276" cy="111429"/>
              </a:xfrm>
              <a:custGeom>
                <a:avLst/>
                <a:gdLst>
                  <a:gd name="connsiteX0" fmla="*/ 0 w 825276"/>
                  <a:gd name="connsiteY0" fmla="*/ 0 h 111429"/>
                  <a:gd name="connsiteX1" fmla="*/ 60325 w 825276"/>
                  <a:gd name="connsiteY1" fmla="*/ 6350 h 111429"/>
                  <a:gd name="connsiteX2" fmla="*/ 774700 w 825276"/>
                  <a:gd name="connsiteY2" fmla="*/ 107950 h 111429"/>
                  <a:gd name="connsiteX3" fmla="*/ 685800 w 825276"/>
                  <a:gd name="connsiteY3" fmla="*/ 79375 h 111429"/>
                  <a:gd name="connsiteX4" fmla="*/ 0 w 825276"/>
                  <a:gd name="connsiteY4" fmla="*/ 0 h 111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5276" h="111429">
                    <a:moveTo>
                      <a:pt x="0" y="0"/>
                    </a:moveTo>
                    <a:lnTo>
                      <a:pt x="60325" y="6350"/>
                    </a:lnTo>
                    <a:lnTo>
                      <a:pt x="774700" y="107950"/>
                    </a:lnTo>
                    <a:cubicBezTo>
                      <a:pt x="878946" y="120121"/>
                      <a:pt x="808567" y="97896"/>
                      <a:pt x="685800" y="79375"/>
                    </a:cubicBezTo>
                    <a:cubicBezTo>
                      <a:pt x="563033" y="60854"/>
                      <a:pt x="300566" y="28839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52" name="フリーフォーム 451">
                <a:extLst>
                  <a:ext uri="{FF2B5EF4-FFF2-40B4-BE49-F238E27FC236}">
                    <a16:creationId xmlns:a16="http://schemas.microsoft.com/office/drawing/2014/main" id="{251DDCEF-6166-083B-E3AB-BCE71FD54221}"/>
                  </a:ext>
                </a:extLst>
              </p:cNvPr>
              <p:cNvSpPr/>
              <p:nvPr/>
            </p:nvSpPr>
            <p:spPr>
              <a:xfrm>
                <a:off x="2323933" y="4200389"/>
                <a:ext cx="856461" cy="89955"/>
              </a:xfrm>
              <a:custGeom>
                <a:avLst/>
                <a:gdLst>
                  <a:gd name="connsiteX0" fmla="*/ 167 w 856461"/>
                  <a:gd name="connsiteY0" fmla="*/ 136 h 89955"/>
                  <a:gd name="connsiteX1" fmla="*/ 790742 w 856461"/>
                  <a:gd name="connsiteY1" fmla="*/ 85861 h 89955"/>
                  <a:gd name="connsiteX2" fmla="*/ 720892 w 856461"/>
                  <a:gd name="connsiteY2" fmla="*/ 66811 h 89955"/>
                  <a:gd name="connsiteX3" fmla="*/ 167 w 856461"/>
                  <a:gd name="connsiteY3" fmla="*/ 136 h 89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6461" h="89955">
                    <a:moveTo>
                      <a:pt x="167" y="136"/>
                    </a:moveTo>
                    <a:cubicBezTo>
                      <a:pt x="11809" y="3311"/>
                      <a:pt x="670621" y="74749"/>
                      <a:pt x="790742" y="85861"/>
                    </a:cubicBezTo>
                    <a:cubicBezTo>
                      <a:pt x="910863" y="96973"/>
                      <a:pt x="853713" y="83744"/>
                      <a:pt x="720892" y="66811"/>
                    </a:cubicBezTo>
                    <a:cubicBezTo>
                      <a:pt x="588071" y="49878"/>
                      <a:pt x="-11475" y="-3039"/>
                      <a:pt x="167" y="13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53" name="フリーフォーム 452">
                <a:extLst>
                  <a:ext uri="{FF2B5EF4-FFF2-40B4-BE49-F238E27FC236}">
                    <a16:creationId xmlns:a16="http://schemas.microsoft.com/office/drawing/2014/main" id="{DA0BCA2E-1BE9-41F3-3A54-FD394FCCB3C9}"/>
                  </a:ext>
                </a:extLst>
              </p:cNvPr>
              <p:cNvSpPr/>
              <p:nvPr/>
            </p:nvSpPr>
            <p:spPr>
              <a:xfrm>
                <a:off x="2263391" y="4251214"/>
                <a:ext cx="601674" cy="103535"/>
              </a:xfrm>
              <a:custGeom>
                <a:avLst/>
                <a:gdLst>
                  <a:gd name="connsiteX0" fmla="*/ 3559 w 601674"/>
                  <a:gd name="connsiteY0" fmla="*/ 111 h 103535"/>
                  <a:gd name="connsiteX1" fmla="*/ 590934 w 601674"/>
                  <a:gd name="connsiteY1" fmla="*/ 98536 h 103535"/>
                  <a:gd name="connsiteX2" fmla="*/ 355984 w 601674"/>
                  <a:gd name="connsiteY2" fmla="*/ 79486 h 103535"/>
                  <a:gd name="connsiteX3" fmla="*/ 3559 w 601674"/>
                  <a:gd name="connsiteY3" fmla="*/ 111 h 103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1674" h="103535">
                    <a:moveTo>
                      <a:pt x="3559" y="111"/>
                    </a:moveTo>
                    <a:cubicBezTo>
                      <a:pt x="42717" y="3286"/>
                      <a:pt x="532197" y="85307"/>
                      <a:pt x="590934" y="98536"/>
                    </a:cubicBezTo>
                    <a:cubicBezTo>
                      <a:pt x="649671" y="111765"/>
                      <a:pt x="452821" y="96419"/>
                      <a:pt x="355984" y="79486"/>
                    </a:cubicBezTo>
                    <a:cubicBezTo>
                      <a:pt x="259147" y="62553"/>
                      <a:pt x="-35599" y="-3064"/>
                      <a:pt x="3559" y="1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54" name="フリーフォーム 453">
                <a:extLst>
                  <a:ext uri="{FF2B5EF4-FFF2-40B4-BE49-F238E27FC236}">
                    <a16:creationId xmlns:a16="http://schemas.microsoft.com/office/drawing/2014/main" id="{BB8030E1-BD3C-0A33-15D5-AB5EC232D4C3}"/>
                  </a:ext>
                </a:extLst>
              </p:cNvPr>
              <p:cNvSpPr/>
              <p:nvPr/>
            </p:nvSpPr>
            <p:spPr>
              <a:xfrm>
                <a:off x="2266835" y="4333522"/>
                <a:ext cx="367845" cy="55262"/>
              </a:xfrm>
              <a:custGeom>
                <a:avLst/>
                <a:gdLst>
                  <a:gd name="connsiteX0" fmla="*/ 115 w 367845"/>
                  <a:gd name="connsiteY0" fmla="*/ 353 h 55262"/>
                  <a:gd name="connsiteX1" fmla="*/ 343015 w 367845"/>
                  <a:gd name="connsiteY1" fmla="*/ 54328 h 55262"/>
                  <a:gd name="connsiteX2" fmla="*/ 304915 w 367845"/>
                  <a:gd name="connsiteY2" fmla="*/ 32103 h 55262"/>
                  <a:gd name="connsiteX3" fmla="*/ 115 w 367845"/>
                  <a:gd name="connsiteY3" fmla="*/ 353 h 55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7845" h="55262">
                    <a:moveTo>
                      <a:pt x="115" y="353"/>
                    </a:moveTo>
                    <a:cubicBezTo>
                      <a:pt x="6465" y="4057"/>
                      <a:pt x="292215" y="49036"/>
                      <a:pt x="343015" y="54328"/>
                    </a:cubicBezTo>
                    <a:cubicBezTo>
                      <a:pt x="393815" y="59620"/>
                      <a:pt x="359419" y="41099"/>
                      <a:pt x="304915" y="32103"/>
                    </a:cubicBezTo>
                    <a:cubicBezTo>
                      <a:pt x="250411" y="23107"/>
                      <a:pt x="-6235" y="-3351"/>
                      <a:pt x="115" y="35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459" name="フリーフォーム 458">
              <a:extLst>
                <a:ext uri="{FF2B5EF4-FFF2-40B4-BE49-F238E27FC236}">
                  <a16:creationId xmlns:a16="http://schemas.microsoft.com/office/drawing/2014/main" id="{81908362-B9B0-EDE8-EA5B-DDB880464A8C}"/>
                </a:ext>
              </a:extLst>
            </p:cNvPr>
            <p:cNvSpPr/>
            <p:nvPr/>
          </p:nvSpPr>
          <p:spPr>
            <a:xfrm>
              <a:off x="1989387" y="1243031"/>
              <a:ext cx="1905401" cy="1975762"/>
            </a:xfrm>
            <a:custGeom>
              <a:avLst/>
              <a:gdLst>
                <a:gd name="connsiteX0" fmla="*/ 330067 w 1905401"/>
                <a:gd name="connsiteY0" fmla="*/ 1455564 h 1975762"/>
                <a:gd name="connsiteX1" fmla="*/ 263159 w 1905401"/>
                <a:gd name="connsiteY1" fmla="*/ 1946218 h 1975762"/>
                <a:gd name="connsiteX2" fmla="*/ 396974 w 1905401"/>
                <a:gd name="connsiteY2" fmla="*/ 451954 h 1975762"/>
                <a:gd name="connsiteX3" fmla="*/ 642301 w 1905401"/>
                <a:gd name="connsiteY3" fmla="*/ 674979 h 1975762"/>
                <a:gd name="connsiteX4" fmla="*/ 798418 w 1905401"/>
                <a:gd name="connsiteY4" fmla="*/ 474257 h 1975762"/>
                <a:gd name="connsiteX5" fmla="*/ 1378281 w 1905401"/>
                <a:gd name="connsiteY5" fmla="*/ 407349 h 1975762"/>
                <a:gd name="connsiteX6" fmla="*/ 1177559 w 1905401"/>
                <a:gd name="connsiteY6" fmla="*/ 228930 h 1975762"/>
                <a:gd name="connsiteX7" fmla="*/ 1623608 w 1905401"/>
                <a:gd name="connsiteY7" fmla="*/ 273535 h 1975762"/>
                <a:gd name="connsiteX8" fmla="*/ 1891237 w 1905401"/>
                <a:gd name="connsiteY8" fmla="*/ 162023 h 1975762"/>
                <a:gd name="connsiteX9" fmla="*/ 1668213 w 1905401"/>
                <a:gd name="connsiteY9" fmla="*/ 5906 h 1975762"/>
                <a:gd name="connsiteX10" fmla="*/ 40135 w 1905401"/>
                <a:gd name="connsiteY10" fmla="*/ 385047 h 1975762"/>
                <a:gd name="connsiteX11" fmla="*/ 463881 w 1905401"/>
                <a:gd name="connsiteY11" fmla="*/ 117418 h 1975762"/>
                <a:gd name="connsiteX12" fmla="*/ 84740 w 1905401"/>
                <a:gd name="connsiteY12" fmla="*/ 563467 h 1975762"/>
                <a:gd name="connsiteX13" fmla="*/ 129345 w 1905401"/>
                <a:gd name="connsiteY13" fmla="*/ 964910 h 1975762"/>
                <a:gd name="connsiteX14" fmla="*/ 107042 w 1905401"/>
                <a:gd name="connsiteY14" fmla="*/ 942608 h 1975762"/>
                <a:gd name="connsiteX15" fmla="*/ 441579 w 1905401"/>
                <a:gd name="connsiteY15" fmla="*/ 1567076 h 1975762"/>
                <a:gd name="connsiteX16" fmla="*/ 330067 w 1905401"/>
                <a:gd name="connsiteY16" fmla="*/ 1455564 h 1975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905401" h="1975762">
                  <a:moveTo>
                    <a:pt x="330067" y="1455564"/>
                  </a:moveTo>
                  <a:cubicBezTo>
                    <a:pt x="300330" y="1518754"/>
                    <a:pt x="252008" y="2113486"/>
                    <a:pt x="263159" y="1946218"/>
                  </a:cubicBezTo>
                  <a:cubicBezTo>
                    <a:pt x="274310" y="1778950"/>
                    <a:pt x="333784" y="663827"/>
                    <a:pt x="396974" y="451954"/>
                  </a:cubicBezTo>
                  <a:cubicBezTo>
                    <a:pt x="460164" y="240081"/>
                    <a:pt x="575394" y="671262"/>
                    <a:pt x="642301" y="674979"/>
                  </a:cubicBezTo>
                  <a:cubicBezTo>
                    <a:pt x="709208" y="678696"/>
                    <a:pt x="675755" y="518862"/>
                    <a:pt x="798418" y="474257"/>
                  </a:cubicBezTo>
                  <a:cubicBezTo>
                    <a:pt x="921081" y="429652"/>
                    <a:pt x="1315091" y="448237"/>
                    <a:pt x="1378281" y="407349"/>
                  </a:cubicBezTo>
                  <a:cubicBezTo>
                    <a:pt x="1441471" y="366461"/>
                    <a:pt x="1136671" y="251232"/>
                    <a:pt x="1177559" y="228930"/>
                  </a:cubicBezTo>
                  <a:cubicBezTo>
                    <a:pt x="1218447" y="206628"/>
                    <a:pt x="1504662" y="284686"/>
                    <a:pt x="1623608" y="273535"/>
                  </a:cubicBezTo>
                  <a:cubicBezTo>
                    <a:pt x="1742554" y="262384"/>
                    <a:pt x="1883803" y="206628"/>
                    <a:pt x="1891237" y="162023"/>
                  </a:cubicBezTo>
                  <a:cubicBezTo>
                    <a:pt x="1898671" y="117418"/>
                    <a:pt x="1976730" y="-31265"/>
                    <a:pt x="1668213" y="5906"/>
                  </a:cubicBezTo>
                  <a:cubicBezTo>
                    <a:pt x="1359696" y="43077"/>
                    <a:pt x="240857" y="366462"/>
                    <a:pt x="40135" y="385047"/>
                  </a:cubicBezTo>
                  <a:cubicBezTo>
                    <a:pt x="-160587" y="403632"/>
                    <a:pt x="456447" y="87681"/>
                    <a:pt x="463881" y="117418"/>
                  </a:cubicBezTo>
                  <a:cubicBezTo>
                    <a:pt x="471315" y="147155"/>
                    <a:pt x="140496" y="422218"/>
                    <a:pt x="84740" y="563467"/>
                  </a:cubicBezTo>
                  <a:cubicBezTo>
                    <a:pt x="28984" y="704716"/>
                    <a:pt x="125628" y="901720"/>
                    <a:pt x="129345" y="964910"/>
                  </a:cubicBezTo>
                  <a:cubicBezTo>
                    <a:pt x="133062" y="1028100"/>
                    <a:pt x="55003" y="842247"/>
                    <a:pt x="107042" y="942608"/>
                  </a:cubicBezTo>
                  <a:cubicBezTo>
                    <a:pt x="159081" y="1042969"/>
                    <a:pt x="411842" y="1485300"/>
                    <a:pt x="441579" y="1567076"/>
                  </a:cubicBezTo>
                  <a:cubicBezTo>
                    <a:pt x="471316" y="1648852"/>
                    <a:pt x="359804" y="1392374"/>
                    <a:pt x="330067" y="1455564"/>
                  </a:cubicBezTo>
                  <a:close/>
                </a:path>
              </a:pathLst>
            </a:custGeom>
            <a:solidFill>
              <a:schemeClr val="tx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0" name="フリーフォーム 459">
              <a:extLst>
                <a:ext uri="{FF2B5EF4-FFF2-40B4-BE49-F238E27FC236}">
                  <a16:creationId xmlns:a16="http://schemas.microsoft.com/office/drawing/2014/main" id="{F8860666-BD4D-4D1B-53EC-FD5875167CDC}"/>
                </a:ext>
              </a:extLst>
            </p:cNvPr>
            <p:cNvSpPr/>
            <p:nvPr/>
          </p:nvSpPr>
          <p:spPr>
            <a:xfrm>
              <a:off x="1879188" y="1207204"/>
              <a:ext cx="2254523" cy="1179184"/>
            </a:xfrm>
            <a:custGeom>
              <a:avLst/>
              <a:gdLst>
                <a:gd name="connsiteX0" fmla="*/ 239544 w 2254523"/>
                <a:gd name="connsiteY0" fmla="*/ 1179157 h 1179184"/>
                <a:gd name="connsiteX1" fmla="*/ 373358 w 2254523"/>
                <a:gd name="connsiteY1" fmla="*/ 710806 h 1179184"/>
                <a:gd name="connsiteX2" fmla="*/ 507173 w 2254523"/>
                <a:gd name="connsiteY2" fmla="*/ 554689 h 1179184"/>
                <a:gd name="connsiteX3" fmla="*/ 663290 w 2254523"/>
                <a:gd name="connsiteY3" fmla="*/ 666201 h 1179184"/>
                <a:gd name="connsiteX4" fmla="*/ 953222 w 2254523"/>
                <a:gd name="connsiteY4" fmla="*/ 376269 h 1179184"/>
                <a:gd name="connsiteX5" fmla="*/ 1756110 w 2254523"/>
                <a:gd name="connsiteY5" fmla="*/ 153245 h 1179184"/>
                <a:gd name="connsiteX6" fmla="*/ 2246763 w 2254523"/>
                <a:gd name="connsiteY6" fmla="*/ 443176 h 1179184"/>
                <a:gd name="connsiteX7" fmla="*/ 2001436 w 2254523"/>
                <a:gd name="connsiteY7" fmla="*/ 19430 h 1179184"/>
                <a:gd name="connsiteX8" fmla="*/ 1287758 w 2254523"/>
                <a:gd name="connsiteY8" fmla="*/ 86337 h 1179184"/>
                <a:gd name="connsiteX9" fmla="*/ 417963 w 2254523"/>
                <a:gd name="connsiteY9" fmla="*/ 220152 h 1179184"/>
                <a:gd name="connsiteX10" fmla="*/ 774802 w 2254523"/>
                <a:gd name="connsiteY10" fmla="*/ 175547 h 1179184"/>
                <a:gd name="connsiteX11" fmla="*/ 16519 w 2254523"/>
                <a:gd name="connsiteY11" fmla="*/ 688503 h 1179184"/>
                <a:gd name="connsiteX12" fmla="*/ 239544 w 2254523"/>
                <a:gd name="connsiteY12" fmla="*/ 1179157 h 1179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254523" h="1179184">
                  <a:moveTo>
                    <a:pt x="239544" y="1179157"/>
                  </a:moveTo>
                  <a:cubicBezTo>
                    <a:pt x="299017" y="1182874"/>
                    <a:pt x="328753" y="814884"/>
                    <a:pt x="373358" y="710806"/>
                  </a:cubicBezTo>
                  <a:cubicBezTo>
                    <a:pt x="417963" y="606728"/>
                    <a:pt x="458851" y="562123"/>
                    <a:pt x="507173" y="554689"/>
                  </a:cubicBezTo>
                  <a:cubicBezTo>
                    <a:pt x="555495" y="547255"/>
                    <a:pt x="588949" y="695938"/>
                    <a:pt x="663290" y="666201"/>
                  </a:cubicBezTo>
                  <a:cubicBezTo>
                    <a:pt x="737632" y="636464"/>
                    <a:pt x="771085" y="461762"/>
                    <a:pt x="953222" y="376269"/>
                  </a:cubicBezTo>
                  <a:cubicBezTo>
                    <a:pt x="1135359" y="290776"/>
                    <a:pt x="1540520" y="142094"/>
                    <a:pt x="1756110" y="153245"/>
                  </a:cubicBezTo>
                  <a:cubicBezTo>
                    <a:pt x="1971700" y="164396"/>
                    <a:pt x="2205875" y="465478"/>
                    <a:pt x="2246763" y="443176"/>
                  </a:cubicBezTo>
                  <a:cubicBezTo>
                    <a:pt x="2287651" y="420874"/>
                    <a:pt x="2161270" y="78903"/>
                    <a:pt x="2001436" y="19430"/>
                  </a:cubicBezTo>
                  <a:cubicBezTo>
                    <a:pt x="1841602" y="-40043"/>
                    <a:pt x="1551670" y="52883"/>
                    <a:pt x="1287758" y="86337"/>
                  </a:cubicBezTo>
                  <a:cubicBezTo>
                    <a:pt x="1023846" y="119791"/>
                    <a:pt x="503456" y="205284"/>
                    <a:pt x="417963" y="220152"/>
                  </a:cubicBezTo>
                  <a:cubicBezTo>
                    <a:pt x="332470" y="235020"/>
                    <a:pt x="841709" y="97488"/>
                    <a:pt x="774802" y="175547"/>
                  </a:cubicBezTo>
                  <a:cubicBezTo>
                    <a:pt x="707895" y="253605"/>
                    <a:pt x="98294" y="521235"/>
                    <a:pt x="16519" y="688503"/>
                  </a:cubicBezTo>
                  <a:cubicBezTo>
                    <a:pt x="-65256" y="855771"/>
                    <a:pt x="180071" y="1175440"/>
                    <a:pt x="239544" y="1179157"/>
                  </a:cubicBezTo>
                  <a:close/>
                </a:path>
              </a:pathLst>
            </a:custGeom>
            <a:solidFill>
              <a:schemeClr val="tx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1" name="フリーフォーム 460">
              <a:extLst>
                <a:ext uri="{FF2B5EF4-FFF2-40B4-BE49-F238E27FC236}">
                  <a16:creationId xmlns:a16="http://schemas.microsoft.com/office/drawing/2014/main" id="{BA6C51BD-4FE5-BA51-224B-E8FFAB7AB864}"/>
                </a:ext>
              </a:extLst>
            </p:cNvPr>
            <p:cNvSpPr/>
            <p:nvPr/>
          </p:nvSpPr>
          <p:spPr>
            <a:xfrm>
              <a:off x="1873355" y="1601022"/>
              <a:ext cx="2143967" cy="2403727"/>
            </a:xfrm>
            <a:custGeom>
              <a:avLst/>
              <a:gdLst>
                <a:gd name="connsiteX0" fmla="*/ 2141084 w 2143967"/>
                <a:gd name="connsiteY0" fmla="*/ 49358 h 2403727"/>
                <a:gd name="connsiteX1" fmla="*/ 1650430 w 2143967"/>
                <a:gd name="connsiteY1" fmla="*/ 27056 h 2403727"/>
                <a:gd name="connsiteX2" fmla="*/ 1851152 w 2143967"/>
                <a:gd name="connsiteY2" fmla="*/ 406198 h 2403727"/>
                <a:gd name="connsiteX3" fmla="*/ 1583523 w 2143967"/>
                <a:gd name="connsiteY3" fmla="*/ 361593 h 2403727"/>
                <a:gd name="connsiteX4" fmla="*/ 1360499 w 2143967"/>
                <a:gd name="connsiteY4" fmla="*/ 205476 h 2403727"/>
                <a:gd name="connsiteX5" fmla="*/ 936752 w 2143967"/>
                <a:gd name="connsiteY5" fmla="*/ 562315 h 2403727"/>
                <a:gd name="connsiteX6" fmla="*/ 1226684 w 2143967"/>
                <a:gd name="connsiteY6" fmla="*/ 941456 h 2403727"/>
                <a:gd name="connsiteX7" fmla="*/ 981357 w 2143967"/>
                <a:gd name="connsiteY7" fmla="*/ 1409807 h 2403727"/>
                <a:gd name="connsiteX8" fmla="*/ 1182079 w 2143967"/>
                <a:gd name="connsiteY8" fmla="*/ 2391115 h 2403727"/>
                <a:gd name="connsiteX9" fmla="*/ 535308 w 2143967"/>
                <a:gd name="connsiteY9" fmla="*/ 1945066 h 2403727"/>
                <a:gd name="connsiteX10" fmla="*/ 267679 w 2143967"/>
                <a:gd name="connsiteY10" fmla="*/ 1632832 h 2403727"/>
                <a:gd name="connsiteX11" fmla="*/ 50 w 2143967"/>
                <a:gd name="connsiteY11" fmla="*/ 1164480 h 2403727"/>
                <a:gd name="connsiteX12" fmla="*/ 245377 w 2143967"/>
                <a:gd name="connsiteY12" fmla="*/ 986061 h 2403727"/>
                <a:gd name="connsiteX13" fmla="*/ 289982 w 2143967"/>
                <a:gd name="connsiteY13" fmla="*/ 852246 h 2403727"/>
                <a:gd name="connsiteX14" fmla="*/ 513006 w 2143967"/>
                <a:gd name="connsiteY14" fmla="*/ 250080 h 2403727"/>
                <a:gd name="connsiteX15" fmla="*/ 936752 w 2143967"/>
                <a:gd name="connsiteY15" fmla="*/ 205476 h 2403727"/>
                <a:gd name="connsiteX16" fmla="*/ 1382801 w 2143967"/>
                <a:gd name="connsiteY16" fmla="*/ 4754 h 2403727"/>
                <a:gd name="connsiteX17" fmla="*/ 2141084 w 2143967"/>
                <a:gd name="connsiteY17" fmla="*/ 49358 h 2403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43967" h="2403727">
                  <a:moveTo>
                    <a:pt x="2141084" y="49358"/>
                  </a:moveTo>
                  <a:cubicBezTo>
                    <a:pt x="2185689" y="53075"/>
                    <a:pt x="1698752" y="-32417"/>
                    <a:pt x="1650430" y="27056"/>
                  </a:cubicBezTo>
                  <a:cubicBezTo>
                    <a:pt x="1602108" y="86529"/>
                    <a:pt x="1862303" y="350442"/>
                    <a:pt x="1851152" y="406198"/>
                  </a:cubicBezTo>
                  <a:cubicBezTo>
                    <a:pt x="1840001" y="461954"/>
                    <a:pt x="1665298" y="395047"/>
                    <a:pt x="1583523" y="361593"/>
                  </a:cubicBezTo>
                  <a:cubicBezTo>
                    <a:pt x="1501748" y="328139"/>
                    <a:pt x="1468294" y="172022"/>
                    <a:pt x="1360499" y="205476"/>
                  </a:cubicBezTo>
                  <a:cubicBezTo>
                    <a:pt x="1252704" y="238930"/>
                    <a:pt x="959054" y="439652"/>
                    <a:pt x="936752" y="562315"/>
                  </a:cubicBezTo>
                  <a:cubicBezTo>
                    <a:pt x="914450" y="684978"/>
                    <a:pt x="1219250" y="800207"/>
                    <a:pt x="1226684" y="941456"/>
                  </a:cubicBezTo>
                  <a:cubicBezTo>
                    <a:pt x="1234118" y="1082705"/>
                    <a:pt x="988791" y="1168197"/>
                    <a:pt x="981357" y="1409807"/>
                  </a:cubicBezTo>
                  <a:cubicBezTo>
                    <a:pt x="973923" y="1651417"/>
                    <a:pt x="1256420" y="2301905"/>
                    <a:pt x="1182079" y="2391115"/>
                  </a:cubicBezTo>
                  <a:cubicBezTo>
                    <a:pt x="1107738" y="2480325"/>
                    <a:pt x="687708" y="2071446"/>
                    <a:pt x="535308" y="1945066"/>
                  </a:cubicBezTo>
                  <a:cubicBezTo>
                    <a:pt x="382908" y="1818686"/>
                    <a:pt x="356889" y="1762930"/>
                    <a:pt x="267679" y="1632832"/>
                  </a:cubicBezTo>
                  <a:cubicBezTo>
                    <a:pt x="178469" y="1502734"/>
                    <a:pt x="3767" y="1272275"/>
                    <a:pt x="50" y="1164480"/>
                  </a:cubicBezTo>
                  <a:cubicBezTo>
                    <a:pt x="-3667" y="1056685"/>
                    <a:pt x="197055" y="1038100"/>
                    <a:pt x="245377" y="986061"/>
                  </a:cubicBezTo>
                  <a:cubicBezTo>
                    <a:pt x="293699" y="934022"/>
                    <a:pt x="245377" y="974909"/>
                    <a:pt x="289982" y="852246"/>
                  </a:cubicBezTo>
                  <a:cubicBezTo>
                    <a:pt x="334587" y="729583"/>
                    <a:pt x="405211" y="357875"/>
                    <a:pt x="513006" y="250080"/>
                  </a:cubicBezTo>
                  <a:cubicBezTo>
                    <a:pt x="620801" y="142285"/>
                    <a:pt x="791786" y="246364"/>
                    <a:pt x="936752" y="205476"/>
                  </a:cubicBezTo>
                  <a:cubicBezTo>
                    <a:pt x="1081718" y="164588"/>
                    <a:pt x="1182079" y="27056"/>
                    <a:pt x="1382801" y="4754"/>
                  </a:cubicBezTo>
                  <a:cubicBezTo>
                    <a:pt x="1583523" y="-17549"/>
                    <a:pt x="2096479" y="45641"/>
                    <a:pt x="2141084" y="49358"/>
                  </a:cubicBezTo>
                  <a:close/>
                </a:path>
              </a:pathLst>
            </a:custGeom>
            <a:solidFill>
              <a:schemeClr val="tx1">
                <a:alpha val="3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2" name="フリーフォーム 461">
              <a:extLst>
                <a:ext uri="{FF2B5EF4-FFF2-40B4-BE49-F238E27FC236}">
                  <a16:creationId xmlns:a16="http://schemas.microsoft.com/office/drawing/2014/main" id="{E78EDF1F-FDB6-DB38-520B-940F79F917C2}"/>
                </a:ext>
              </a:extLst>
            </p:cNvPr>
            <p:cNvSpPr/>
            <p:nvPr/>
          </p:nvSpPr>
          <p:spPr>
            <a:xfrm>
              <a:off x="1810934" y="2411027"/>
              <a:ext cx="1590511" cy="2003086"/>
            </a:xfrm>
            <a:custGeom>
              <a:avLst/>
              <a:gdLst>
                <a:gd name="connsiteX0" fmla="*/ 613701 w 1590511"/>
                <a:gd name="connsiteY0" fmla="*/ 149293 h 2003086"/>
                <a:gd name="connsiteX1" fmla="*/ 200746 w 1590511"/>
                <a:gd name="connsiteY1" fmla="*/ 7708 h 2003086"/>
                <a:gd name="connsiteX2" fmla="*/ 168 w 1590511"/>
                <a:gd name="connsiteY2" fmla="*/ 402965 h 2003086"/>
                <a:gd name="connsiteX3" fmla="*/ 230243 w 1590511"/>
                <a:gd name="connsiteY3" fmla="*/ 839518 h 2003086"/>
                <a:gd name="connsiteX4" fmla="*/ 430821 w 1590511"/>
                <a:gd name="connsiteY4" fmla="*/ 886712 h 2003086"/>
                <a:gd name="connsiteX5" fmla="*/ 466217 w 1590511"/>
                <a:gd name="connsiteY5" fmla="*/ 1217076 h 2003086"/>
                <a:gd name="connsiteX6" fmla="*/ 808380 w 1590511"/>
                <a:gd name="connsiteY6" fmla="*/ 1506145 h 2003086"/>
                <a:gd name="connsiteX7" fmla="*/ 1085649 w 1590511"/>
                <a:gd name="connsiteY7" fmla="*/ 1630031 h 2003086"/>
                <a:gd name="connsiteX8" fmla="*/ 1386516 w 1590511"/>
                <a:gd name="connsiteY8" fmla="*/ 1818810 h 2003086"/>
                <a:gd name="connsiteX9" fmla="*/ 1587094 w 1590511"/>
                <a:gd name="connsiteY9" fmla="*/ 2001690 h 2003086"/>
                <a:gd name="connsiteX10" fmla="*/ 1469107 w 1590511"/>
                <a:gd name="connsiteY10" fmla="*/ 1718521 h 2003086"/>
                <a:gd name="connsiteX11" fmla="*/ 949964 w 1590511"/>
                <a:gd name="connsiteY11" fmla="*/ 810021 h 2003086"/>
                <a:gd name="connsiteX12" fmla="*/ 997159 w 1590511"/>
                <a:gd name="connsiteY12" fmla="*/ 249582 h 2003086"/>
                <a:gd name="connsiteX13" fmla="*/ 613701 w 1590511"/>
                <a:gd name="connsiteY13" fmla="*/ 149293 h 2003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90511" h="2003086">
                  <a:moveTo>
                    <a:pt x="613701" y="149293"/>
                  </a:moveTo>
                  <a:cubicBezTo>
                    <a:pt x="480966" y="108981"/>
                    <a:pt x="303001" y="-34571"/>
                    <a:pt x="200746" y="7708"/>
                  </a:cubicBezTo>
                  <a:cubicBezTo>
                    <a:pt x="98491" y="49987"/>
                    <a:pt x="-4748" y="264330"/>
                    <a:pt x="168" y="402965"/>
                  </a:cubicBezTo>
                  <a:cubicBezTo>
                    <a:pt x="5084" y="541600"/>
                    <a:pt x="158467" y="758894"/>
                    <a:pt x="230243" y="839518"/>
                  </a:cubicBezTo>
                  <a:cubicBezTo>
                    <a:pt x="302018" y="920143"/>
                    <a:pt x="391492" y="823786"/>
                    <a:pt x="430821" y="886712"/>
                  </a:cubicBezTo>
                  <a:cubicBezTo>
                    <a:pt x="470150" y="949638"/>
                    <a:pt x="403291" y="1113837"/>
                    <a:pt x="466217" y="1217076"/>
                  </a:cubicBezTo>
                  <a:cubicBezTo>
                    <a:pt x="529143" y="1320315"/>
                    <a:pt x="705141" y="1437319"/>
                    <a:pt x="808380" y="1506145"/>
                  </a:cubicBezTo>
                  <a:cubicBezTo>
                    <a:pt x="911619" y="1574971"/>
                    <a:pt x="989293" y="1577920"/>
                    <a:pt x="1085649" y="1630031"/>
                  </a:cubicBezTo>
                  <a:cubicBezTo>
                    <a:pt x="1182005" y="1682142"/>
                    <a:pt x="1302942" y="1756867"/>
                    <a:pt x="1386516" y="1818810"/>
                  </a:cubicBezTo>
                  <a:cubicBezTo>
                    <a:pt x="1470090" y="1880753"/>
                    <a:pt x="1573329" y="2018405"/>
                    <a:pt x="1587094" y="2001690"/>
                  </a:cubicBezTo>
                  <a:cubicBezTo>
                    <a:pt x="1600859" y="1984975"/>
                    <a:pt x="1575295" y="1917132"/>
                    <a:pt x="1469107" y="1718521"/>
                  </a:cubicBezTo>
                  <a:cubicBezTo>
                    <a:pt x="1362919" y="1519910"/>
                    <a:pt x="1028622" y="1054844"/>
                    <a:pt x="949964" y="810021"/>
                  </a:cubicBezTo>
                  <a:cubicBezTo>
                    <a:pt x="871306" y="565198"/>
                    <a:pt x="1057136" y="358720"/>
                    <a:pt x="997159" y="249582"/>
                  </a:cubicBezTo>
                  <a:cubicBezTo>
                    <a:pt x="937182" y="140444"/>
                    <a:pt x="746436" y="189605"/>
                    <a:pt x="613701" y="149293"/>
                  </a:cubicBezTo>
                  <a:close/>
                </a:path>
              </a:pathLst>
            </a:custGeom>
            <a:solidFill>
              <a:schemeClr val="tx1">
                <a:alpha val="3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4" name="フリーフォーム 463">
              <a:extLst>
                <a:ext uri="{FF2B5EF4-FFF2-40B4-BE49-F238E27FC236}">
                  <a16:creationId xmlns:a16="http://schemas.microsoft.com/office/drawing/2014/main" id="{D3BA1266-155D-C44D-188E-F87232D3EB3B}"/>
                </a:ext>
              </a:extLst>
            </p:cNvPr>
            <p:cNvSpPr/>
            <p:nvPr/>
          </p:nvSpPr>
          <p:spPr>
            <a:xfrm>
              <a:off x="3457382" y="1602506"/>
              <a:ext cx="924064" cy="951326"/>
            </a:xfrm>
            <a:custGeom>
              <a:avLst/>
              <a:gdLst>
                <a:gd name="connsiteX0" fmla="*/ 430293 w 924064"/>
                <a:gd name="connsiteY0" fmla="*/ 13917 h 951326"/>
                <a:gd name="connsiteX1" fmla="*/ 607273 w 924064"/>
                <a:gd name="connsiteY1" fmla="*/ 291187 h 951326"/>
                <a:gd name="connsiteX2" fmla="*/ 613173 w 924064"/>
                <a:gd name="connsiteY2" fmla="*/ 444570 h 951326"/>
                <a:gd name="connsiteX3" fmla="*/ 778355 w 924064"/>
                <a:gd name="connsiteY3" fmla="*/ 515362 h 951326"/>
                <a:gd name="connsiteX4" fmla="*/ 801952 w 924064"/>
                <a:gd name="connsiteY4" fmla="*/ 668746 h 951326"/>
                <a:gd name="connsiteX5" fmla="*/ 501085 w 924064"/>
                <a:gd name="connsiteY5" fmla="*/ 863424 h 951326"/>
                <a:gd name="connsiteX6" fmla="*/ 35036 w 924064"/>
                <a:gd name="connsiteY6" fmla="*/ 946015 h 951326"/>
                <a:gd name="connsiteX7" fmla="*/ 76332 w 924064"/>
                <a:gd name="connsiteY7" fmla="*/ 721840 h 951326"/>
                <a:gd name="connsiteX8" fmla="*/ 418494 w 924064"/>
                <a:gd name="connsiteY8" fmla="*/ 468168 h 951326"/>
                <a:gd name="connsiteX9" fmla="*/ 896342 w 924064"/>
                <a:gd name="connsiteY9" fmla="*/ 509463 h 951326"/>
                <a:gd name="connsiteX10" fmla="*/ 849147 w 924064"/>
                <a:gd name="connsiteY10" fmla="*/ 361979 h 951326"/>
                <a:gd name="connsiteX11" fmla="*/ 701663 w 924064"/>
                <a:gd name="connsiteY11" fmla="*/ 72911 h 951326"/>
                <a:gd name="connsiteX12" fmla="*/ 430293 w 924064"/>
                <a:gd name="connsiteY12" fmla="*/ 13917 h 951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24064" h="951326">
                  <a:moveTo>
                    <a:pt x="430293" y="13917"/>
                  </a:moveTo>
                  <a:cubicBezTo>
                    <a:pt x="414561" y="50296"/>
                    <a:pt x="576793" y="219412"/>
                    <a:pt x="607273" y="291187"/>
                  </a:cubicBezTo>
                  <a:cubicBezTo>
                    <a:pt x="637753" y="362962"/>
                    <a:pt x="584659" y="407208"/>
                    <a:pt x="613173" y="444570"/>
                  </a:cubicBezTo>
                  <a:cubicBezTo>
                    <a:pt x="641687" y="481932"/>
                    <a:pt x="746892" y="477999"/>
                    <a:pt x="778355" y="515362"/>
                  </a:cubicBezTo>
                  <a:cubicBezTo>
                    <a:pt x="809818" y="552725"/>
                    <a:pt x="848164" y="610736"/>
                    <a:pt x="801952" y="668746"/>
                  </a:cubicBezTo>
                  <a:cubicBezTo>
                    <a:pt x="755740" y="726756"/>
                    <a:pt x="628904" y="817212"/>
                    <a:pt x="501085" y="863424"/>
                  </a:cubicBezTo>
                  <a:cubicBezTo>
                    <a:pt x="373266" y="909636"/>
                    <a:pt x="105828" y="969612"/>
                    <a:pt x="35036" y="946015"/>
                  </a:cubicBezTo>
                  <a:cubicBezTo>
                    <a:pt x="-35756" y="922418"/>
                    <a:pt x="12422" y="801481"/>
                    <a:pt x="76332" y="721840"/>
                  </a:cubicBezTo>
                  <a:cubicBezTo>
                    <a:pt x="140242" y="642199"/>
                    <a:pt x="281826" y="503564"/>
                    <a:pt x="418494" y="468168"/>
                  </a:cubicBezTo>
                  <a:cubicBezTo>
                    <a:pt x="555162" y="432772"/>
                    <a:pt x="824567" y="527161"/>
                    <a:pt x="896342" y="509463"/>
                  </a:cubicBezTo>
                  <a:cubicBezTo>
                    <a:pt x="968118" y="491765"/>
                    <a:pt x="881594" y="434738"/>
                    <a:pt x="849147" y="361979"/>
                  </a:cubicBezTo>
                  <a:cubicBezTo>
                    <a:pt x="816701" y="289220"/>
                    <a:pt x="765573" y="127972"/>
                    <a:pt x="701663" y="72911"/>
                  </a:cubicBezTo>
                  <a:cubicBezTo>
                    <a:pt x="637753" y="17850"/>
                    <a:pt x="446025" y="-22462"/>
                    <a:pt x="430293" y="13917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5" name="フリーフォーム 464">
              <a:extLst>
                <a:ext uri="{FF2B5EF4-FFF2-40B4-BE49-F238E27FC236}">
                  <a16:creationId xmlns:a16="http://schemas.microsoft.com/office/drawing/2014/main" id="{194304EA-B6A7-E36A-7314-237A45E33A75}"/>
                </a:ext>
              </a:extLst>
            </p:cNvPr>
            <p:cNvSpPr/>
            <p:nvPr/>
          </p:nvSpPr>
          <p:spPr>
            <a:xfrm>
              <a:off x="2705984" y="1793160"/>
              <a:ext cx="2408114" cy="1276775"/>
            </a:xfrm>
            <a:custGeom>
              <a:avLst/>
              <a:gdLst>
                <a:gd name="connsiteX0" fmla="*/ 349882 w 2408114"/>
                <a:gd name="connsiteY0" fmla="*/ 244 h 1276775"/>
                <a:gd name="connsiteX1" fmla="*/ 208297 w 2408114"/>
                <a:gd name="connsiteY1" fmla="*/ 336507 h 1276775"/>
                <a:gd name="connsiteX2" fmla="*/ 249593 w 2408114"/>
                <a:gd name="connsiteY2" fmla="*/ 342406 h 1276775"/>
                <a:gd name="connsiteX3" fmla="*/ 456070 w 2408114"/>
                <a:gd name="connsiteY3" fmla="*/ 649173 h 1276775"/>
                <a:gd name="connsiteX4" fmla="*/ 633051 w 2408114"/>
                <a:gd name="connsiteY4" fmla="*/ 761261 h 1276775"/>
                <a:gd name="connsiteX5" fmla="*/ 532762 w 2408114"/>
                <a:gd name="connsiteY5" fmla="*/ 660972 h 1276775"/>
                <a:gd name="connsiteX6" fmla="*/ 827730 w 2408114"/>
                <a:gd name="connsiteY6" fmla="*/ 531186 h 1276775"/>
                <a:gd name="connsiteX7" fmla="*/ 762837 w 2408114"/>
                <a:gd name="connsiteY7" fmla="*/ 719965 h 1276775"/>
                <a:gd name="connsiteX8" fmla="*/ 1553350 w 2408114"/>
                <a:gd name="connsiteY8" fmla="*/ 619676 h 1276775"/>
                <a:gd name="connsiteX9" fmla="*/ 1565149 w 2408114"/>
                <a:gd name="connsiteY9" fmla="*/ 312910 h 1276775"/>
                <a:gd name="connsiteX10" fmla="*/ 1624142 w 2408114"/>
                <a:gd name="connsiteY10" fmla="*/ 206721 h 1276775"/>
                <a:gd name="connsiteX11" fmla="*/ 2037097 w 2408114"/>
                <a:gd name="connsiteY11" fmla="*/ 383702 h 1276775"/>
                <a:gd name="connsiteX12" fmla="*/ 2225877 w 2408114"/>
                <a:gd name="connsiteY12" fmla="*/ 607877 h 1276775"/>
                <a:gd name="connsiteX13" fmla="*/ 2296669 w 2408114"/>
                <a:gd name="connsiteY13" fmla="*/ 613777 h 1276775"/>
                <a:gd name="connsiteX14" fmla="*/ 2385159 w 2408114"/>
                <a:gd name="connsiteY14" fmla="*/ 731764 h 1276775"/>
                <a:gd name="connsiteX15" fmla="*/ 2243575 w 2408114"/>
                <a:gd name="connsiteY15" fmla="*/ 920543 h 1276775"/>
                <a:gd name="connsiteX16" fmla="*/ 833629 w 2408114"/>
                <a:gd name="connsiteY16" fmla="*/ 1174215 h 1276775"/>
                <a:gd name="connsiteX17" fmla="*/ 1146295 w 2408114"/>
                <a:gd name="connsiteY17" fmla="*/ 1174215 h 1276775"/>
                <a:gd name="connsiteX18" fmla="*/ 31317 w 2408114"/>
                <a:gd name="connsiteY18" fmla="*/ 1274505 h 1276775"/>
                <a:gd name="connsiteX19" fmla="*/ 308586 w 2408114"/>
                <a:gd name="connsiteY19" fmla="*/ 1062128 h 1276775"/>
                <a:gd name="connsiteX20" fmla="*/ 314486 w 2408114"/>
                <a:gd name="connsiteY20" fmla="*/ 743563 h 1276775"/>
                <a:gd name="connsiteX21" fmla="*/ 60813 w 2408114"/>
                <a:gd name="connsiteY21" fmla="*/ 395501 h 1276775"/>
                <a:gd name="connsiteX22" fmla="*/ 349882 w 2408114"/>
                <a:gd name="connsiteY22" fmla="*/ 244 h 1276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408114" h="1276775">
                  <a:moveTo>
                    <a:pt x="349882" y="244"/>
                  </a:moveTo>
                  <a:cubicBezTo>
                    <a:pt x="374463" y="-9588"/>
                    <a:pt x="225012" y="279480"/>
                    <a:pt x="208297" y="336507"/>
                  </a:cubicBezTo>
                  <a:cubicBezTo>
                    <a:pt x="191582" y="393534"/>
                    <a:pt x="208297" y="290295"/>
                    <a:pt x="249593" y="342406"/>
                  </a:cubicBezTo>
                  <a:cubicBezTo>
                    <a:pt x="290888" y="394517"/>
                    <a:pt x="392160" y="579364"/>
                    <a:pt x="456070" y="649173"/>
                  </a:cubicBezTo>
                  <a:cubicBezTo>
                    <a:pt x="519980" y="718982"/>
                    <a:pt x="620269" y="759295"/>
                    <a:pt x="633051" y="761261"/>
                  </a:cubicBezTo>
                  <a:cubicBezTo>
                    <a:pt x="645833" y="763228"/>
                    <a:pt x="500315" y="699318"/>
                    <a:pt x="532762" y="660972"/>
                  </a:cubicBezTo>
                  <a:cubicBezTo>
                    <a:pt x="565209" y="622626"/>
                    <a:pt x="789384" y="521354"/>
                    <a:pt x="827730" y="531186"/>
                  </a:cubicBezTo>
                  <a:cubicBezTo>
                    <a:pt x="866076" y="541018"/>
                    <a:pt x="641900" y="705217"/>
                    <a:pt x="762837" y="719965"/>
                  </a:cubicBezTo>
                  <a:cubicBezTo>
                    <a:pt x="883774" y="734713"/>
                    <a:pt x="1419631" y="687518"/>
                    <a:pt x="1553350" y="619676"/>
                  </a:cubicBezTo>
                  <a:cubicBezTo>
                    <a:pt x="1687069" y="551834"/>
                    <a:pt x="1553350" y="381736"/>
                    <a:pt x="1565149" y="312910"/>
                  </a:cubicBezTo>
                  <a:cubicBezTo>
                    <a:pt x="1576948" y="244084"/>
                    <a:pt x="1545484" y="194922"/>
                    <a:pt x="1624142" y="206721"/>
                  </a:cubicBezTo>
                  <a:cubicBezTo>
                    <a:pt x="1702800" y="218520"/>
                    <a:pt x="1936808" y="316843"/>
                    <a:pt x="2037097" y="383702"/>
                  </a:cubicBezTo>
                  <a:cubicBezTo>
                    <a:pt x="2137386" y="450561"/>
                    <a:pt x="2182615" y="569531"/>
                    <a:pt x="2225877" y="607877"/>
                  </a:cubicBezTo>
                  <a:cubicBezTo>
                    <a:pt x="2269139" y="646223"/>
                    <a:pt x="2270122" y="593129"/>
                    <a:pt x="2296669" y="613777"/>
                  </a:cubicBezTo>
                  <a:cubicBezTo>
                    <a:pt x="2323216" y="634425"/>
                    <a:pt x="2394008" y="680636"/>
                    <a:pt x="2385159" y="731764"/>
                  </a:cubicBezTo>
                  <a:cubicBezTo>
                    <a:pt x="2376310" y="782892"/>
                    <a:pt x="2502163" y="846801"/>
                    <a:pt x="2243575" y="920543"/>
                  </a:cubicBezTo>
                  <a:cubicBezTo>
                    <a:pt x="1984987" y="994285"/>
                    <a:pt x="1016509" y="1131936"/>
                    <a:pt x="833629" y="1174215"/>
                  </a:cubicBezTo>
                  <a:cubicBezTo>
                    <a:pt x="650749" y="1216494"/>
                    <a:pt x="1280014" y="1157500"/>
                    <a:pt x="1146295" y="1174215"/>
                  </a:cubicBezTo>
                  <a:cubicBezTo>
                    <a:pt x="1012576" y="1190930"/>
                    <a:pt x="170935" y="1293186"/>
                    <a:pt x="31317" y="1274505"/>
                  </a:cubicBezTo>
                  <a:cubicBezTo>
                    <a:pt x="-108301" y="1255824"/>
                    <a:pt x="261391" y="1150618"/>
                    <a:pt x="308586" y="1062128"/>
                  </a:cubicBezTo>
                  <a:cubicBezTo>
                    <a:pt x="355781" y="973638"/>
                    <a:pt x="355781" y="854667"/>
                    <a:pt x="314486" y="743563"/>
                  </a:cubicBezTo>
                  <a:cubicBezTo>
                    <a:pt x="273191" y="632459"/>
                    <a:pt x="49014" y="517421"/>
                    <a:pt x="60813" y="395501"/>
                  </a:cubicBezTo>
                  <a:cubicBezTo>
                    <a:pt x="72612" y="273581"/>
                    <a:pt x="325301" y="10076"/>
                    <a:pt x="349882" y="244"/>
                  </a:cubicBezTo>
                  <a:close/>
                </a:path>
              </a:pathLst>
            </a:custGeom>
            <a:solidFill>
              <a:schemeClr val="tx1">
                <a:alpha val="3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6" name="フリーフォーム 465">
              <a:extLst>
                <a:ext uri="{FF2B5EF4-FFF2-40B4-BE49-F238E27FC236}">
                  <a16:creationId xmlns:a16="http://schemas.microsoft.com/office/drawing/2014/main" id="{6541145F-D432-8CAF-291B-080239F0D494}"/>
                </a:ext>
              </a:extLst>
            </p:cNvPr>
            <p:cNvSpPr/>
            <p:nvPr/>
          </p:nvSpPr>
          <p:spPr>
            <a:xfrm>
              <a:off x="3209828" y="1982068"/>
              <a:ext cx="144653" cy="224576"/>
            </a:xfrm>
            <a:custGeom>
              <a:avLst/>
              <a:gdLst>
                <a:gd name="connsiteX0" fmla="*/ 28918 w 144653"/>
                <a:gd name="connsiteY0" fmla="*/ 115 h 224576"/>
                <a:gd name="connsiteX1" fmla="*/ 5320 w 144653"/>
                <a:gd name="connsiteY1" fmla="*/ 153498 h 224576"/>
                <a:gd name="connsiteX2" fmla="*/ 111509 w 144653"/>
                <a:gd name="connsiteY2" fmla="*/ 224291 h 224576"/>
                <a:gd name="connsiteX3" fmla="*/ 141006 w 144653"/>
                <a:gd name="connsiteY3" fmla="*/ 129901 h 224576"/>
                <a:gd name="connsiteX4" fmla="*/ 28918 w 144653"/>
                <a:gd name="connsiteY4" fmla="*/ 115 h 224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653" h="224576">
                  <a:moveTo>
                    <a:pt x="28918" y="115"/>
                  </a:moveTo>
                  <a:cubicBezTo>
                    <a:pt x="6304" y="4048"/>
                    <a:pt x="-8445" y="116135"/>
                    <a:pt x="5320" y="153498"/>
                  </a:cubicBezTo>
                  <a:cubicBezTo>
                    <a:pt x="19085" y="190861"/>
                    <a:pt x="88895" y="228224"/>
                    <a:pt x="111509" y="224291"/>
                  </a:cubicBezTo>
                  <a:cubicBezTo>
                    <a:pt x="134123" y="220358"/>
                    <a:pt x="152805" y="166280"/>
                    <a:pt x="141006" y="129901"/>
                  </a:cubicBezTo>
                  <a:cubicBezTo>
                    <a:pt x="129207" y="93522"/>
                    <a:pt x="51532" y="-3818"/>
                    <a:pt x="28918" y="115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7" name="フリーフォーム 466">
              <a:extLst>
                <a:ext uri="{FF2B5EF4-FFF2-40B4-BE49-F238E27FC236}">
                  <a16:creationId xmlns:a16="http://schemas.microsoft.com/office/drawing/2014/main" id="{E9E74B01-90F1-E493-3B08-DB8CA38350E8}"/>
                </a:ext>
              </a:extLst>
            </p:cNvPr>
            <p:cNvSpPr/>
            <p:nvPr/>
          </p:nvSpPr>
          <p:spPr>
            <a:xfrm>
              <a:off x="3760528" y="1783893"/>
              <a:ext cx="133051" cy="169942"/>
            </a:xfrm>
            <a:custGeom>
              <a:avLst/>
              <a:gdLst>
                <a:gd name="connsiteX0" fmla="*/ 3260 w 133051"/>
                <a:gd name="connsiteY0" fmla="*/ 3612 h 169942"/>
                <a:gd name="connsiteX1" fmla="*/ 38657 w 133051"/>
                <a:gd name="connsiteY1" fmla="*/ 162894 h 169942"/>
                <a:gd name="connsiteX2" fmla="*/ 127147 w 133051"/>
                <a:gd name="connsiteY2" fmla="*/ 133397 h 169942"/>
                <a:gd name="connsiteX3" fmla="*/ 115348 w 133051"/>
                <a:gd name="connsiteY3" fmla="*/ 56706 h 169942"/>
                <a:gd name="connsiteX4" fmla="*/ 3260 w 133051"/>
                <a:gd name="connsiteY4" fmla="*/ 3612 h 16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051" h="169942">
                  <a:moveTo>
                    <a:pt x="3260" y="3612"/>
                  </a:moveTo>
                  <a:cubicBezTo>
                    <a:pt x="-9522" y="21310"/>
                    <a:pt x="18009" y="141263"/>
                    <a:pt x="38657" y="162894"/>
                  </a:cubicBezTo>
                  <a:cubicBezTo>
                    <a:pt x="59305" y="184525"/>
                    <a:pt x="114365" y="151095"/>
                    <a:pt x="127147" y="133397"/>
                  </a:cubicBezTo>
                  <a:cubicBezTo>
                    <a:pt x="139929" y="115699"/>
                    <a:pt x="130096" y="75387"/>
                    <a:pt x="115348" y="56706"/>
                  </a:cubicBezTo>
                  <a:cubicBezTo>
                    <a:pt x="100600" y="38025"/>
                    <a:pt x="16042" y="-14086"/>
                    <a:pt x="3260" y="3612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8" name="フリーフォーム 467">
              <a:extLst>
                <a:ext uri="{FF2B5EF4-FFF2-40B4-BE49-F238E27FC236}">
                  <a16:creationId xmlns:a16="http://schemas.microsoft.com/office/drawing/2014/main" id="{C5C00023-51DA-B32A-CA2C-4052BF0E1BA9}"/>
                </a:ext>
              </a:extLst>
            </p:cNvPr>
            <p:cNvSpPr/>
            <p:nvPr/>
          </p:nvSpPr>
          <p:spPr>
            <a:xfrm>
              <a:off x="2732488" y="2725175"/>
              <a:ext cx="2201026" cy="1304029"/>
            </a:xfrm>
            <a:custGeom>
              <a:avLst/>
              <a:gdLst>
                <a:gd name="connsiteX0" fmla="*/ 81504 w 2201026"/>
                <a:gd name="connsiteY0" fmla="*/ 271697 h 1304029"/>
                <a:gd name="connsiteX1" fmla="*/ 1509148 w 2201026"/>
                <a:gd name="connsiteY1" fmla="*/ 141911 h 1304029"/>
                <a:gd name="connsiteX2" fmla="*/ 2140379 w 2201026"/>
                <a:gd name="connsiteY2" fmla="*/ 327 h 1304029"/>
                <a:gd name="connsiteX3" fmla="*/ 2099084 w 2201026"/>
                <a:gd name="connsiteY3" fmla="*/ 183207 h 1304029"/>
                <a:gd name="connsiteX4" fmla="*/ 1461953 w 2201026"/>
                <a:gd name="connsiteY4" fmla="*/ 1256890 h 1304029"/>
                <a:gd name="connsiteX5" fmla="*/ 1391161 w 2201026"/>
                <a:gd name="connsiteY5" fmla="*/ 1097607 h 1304029"/>
                <a:gd name="connsiteX6" fmla="*/ 990005 w 2201026"/>
                <a:gd name="connsiteY6" fmla="*/ 956022 h 1304029"/>
                <a:gd name="connsiteX7" fmla="*/ 653742 w 2201026"/>
                <a:gd name="connsiteY7" fmla="*/ 973720 h 1304029"/>
                <a:gd name="connsiteX8" fmla="*/ 405969 w 2201026"/>
                <a:gd name="connsiteY8" fmla="*/ 1015016 h 1304029"/>
                <a:gd name="connsiteX9" fmla="*/ 181793 w 2201026"/>
                <a:gd name="connsiteY9" fmla="*/ 596162 h 1304029"/>
                <a:gd name="connsiteX10" fmla="*/ 175894 w 2201026"/>
                <a:gd name="connsiteY10" fmla="*/ 383785 h 1304029"/>
                <a:gd name="connsiteX11" fmla="*/ 81504 w 2201026"/>
                <a:gd name="connsiteY11" fmla="*/ 271697 h 1304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01026" h="1304029">
                  <a:moveTo>
                    <a:pt x="81504" y="271697"/>
                  </a:moveTo>
                  <a:cubicBezTo>
                    <a:pt x="303713" y="231385"/>
                    <a:pt x="1166002" y="187139"/>
                    <a:pt x="1509148" y="141911"/>
                  </a:cubicBezTo>
                  <a:cubicBezTo>
                    <a:pt x="1852294" y="96683"/>
                    <a:pt x="2042056" y="-6556"/>
                    <a:pt x="2140379" y="327"/>
                  </a:cubicBezTo>
                  <a:cubicBezTo>
                    <a:pt x="2238702" y="7210"/>
                    <a:pt x="2212155" y="-26220"/>
                    <a:pt x="2099084" y="183207"/>
                  </a:cubicBezTo>
                  <a:cubicBezTo>
                    <a:pt x="1986013" y="392634"/>
                    <a:pt x="1579940" y="1104490"/>
                    <a:pt x="1461953" y="1256890"/>
                  </a:cubicBezTo>
                  <a:cubicBezTo>
                    <a:pt x="1343966" y="1409290"/>
                    <a:pt x="1469819" y="1147752"/>
                    <a:pt x="1391161" y="1097607"/>
                  </a:cubicBezTo>
                  <a:cubicBezTo>
                    <a:pt x="1312503" y="1047462"/>
                    <a:pt x="1112908" y="976670"/>
                    <a:pt x="990005" y="956022"/>
                  </a:cubicBezTo>
                  <a:cubicBezTo>
                    <a:pt x="867102" y="935374"/>
                    <a:pt x="751081" y="963888"/>
                    <a:pt x="653742" y="973720"/>
                  </a:cubicBezTo>
                  <a:cubicBezTo>
                    <a:pt x="556403" y="983552"/>
                    <a:pt x="484627" y="1077942"/>
                    <a:pt x="405969" y="1015016"/>
                  </a:cubicBezTo>
                  <a:cubicBezTo>
                    <a:pt x="327311" y="952090"/>
                    <a:pt x="220139" y="701367"/>
                    <a:pt x="181793" y="596162"/>
                  </a:cubicBezTo>
                  <a:cubicBezTo>
                    <a:pt x="143447" y="490957"/>
                    <a:pt x="191626" y="431963"/>
                    <a:pt x="175894" y="383785"/>
                  </a:cubicBezTo>
                  <a:cubicBezTo>
                    <a:pt x="160163" y="335607"/>
                    <a:pt x="-140705" y="312009"/>
                    <a:pt x="81504" y="271697"/>
                  </a:cubicBezTo>
                  <a:close/>
                </a:path>
              </a:pathLst>
            </a:custGeom>
            <a:solidFill>
              <a:schemeClr val="tx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9" name="フリーフォーム 468">
              <a:extLst>
                <a:ext uri="{FF2B5EF4-FFF2-40B4-BE49-F238E27FC236}">
                  <a16:creationId xmlns:a16="http://schemas.microsoft.com/office/drawing/2014/main" id="{CA320013-6465-822A-F05F-1B5067A8D42D}"/>
                </a:ext>
              </a:extLst>
            </p:cNvPr>
            <p:cNvSpPr/>
            <p:nvPr/>
          </p:nvSpPr>
          <p:spPr>
            <a:xfrm>
              <a:off x="2933670" y="3437806"/>
              <a:ext cx="1250003" cy="773612"/>
            </a:xfrm>
            <a:custGeom>
              <a:avLst/>
              <a:gdLst>
                <a:gd name="connsiteX0" fmla="*/ 33705 w 1250003"/>
                <a:gd name="connsiteY0" fmla="*/ 1518 h 773612"/>
                <a:gd name="connsiteX1" fmla="*/ 222485 w 1250003"/>
                <a:gd name="connsiteY1" fmla="*/ 172599 h 773612"/>
                <a:gd name="connsiteX2" fmla="*/ 812420 w 1250003"/>
                <a:gd name="connsiteY2" fmla="*/ 184398 h 773612"/>
                <a:gd name="connsiteX3" fmla="*/ 1248973 w 1250003"/>
                <a:gd name="connsiteY3" fmla="*/ 538359 h 773612"/>
                <a:gd name="connsiteX4" fmla="*/ 918609 w 1250003"/>
                <a:gd name="connsiteY4" fmla="*/ 762535 h 773612"/>
                <a:gd name="connsiteX5" fmla="*/ 446660 w 1250003"/>
                <a:gd name="connsiteY5" fmla="*/ 691742 h 773612"/>
                <a:gd name="connsiteX6" fmla="*/ 39605 w 1250003"/>
                <a:gd name="connsiteY6" fmla="*/ 284687 h 773612"/>
                <a:gd name="connsiteX7" fmla="*/ 33705 w 1250003"/>
                <a:gd name="connsiteY7" fmla="*/ 1518 h 773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50003" h="773612">
                  <a:moveTo>
                    <a:pt x="33705" y="1518"/>
                  </a:moveTo>
                  <a:cubicBezTo>
                    <a:pt x="64185" y="-17163"/>
                    <a:pt x="92699" y="142119"/>
                    <a:pt x="222485" y="172599"/>
                  </a:cubicBezTo>
                  <a:cubicBezTo>
                    <a:pt x="352271" y="203079"/>
                    <a:pt x="641339" y="123438"/>
                    <a:pt x="812420" y="184398"/>
                  </a:cubicBezTo>
                  <a:cubicBezTo>
                    <a:pt x="983501" y="245358"/>
                    <a:pt x="1231275" y="442003"/>
                    <a:pt x="1248973" y="538359"/>
                  </a:cubicBezTo>
                  <a:cubicBezTo>
                    <a:pt x="1266671" y="634715"/>
                    <a:pt x="1052328" y="736971"/>
                    <a:pt x="918609" y="762535"/>
                  </a:cubicBezTo>
                  <a:cubicBezTo>
                    <a:pt x="784890" y="788099"/>
                    <a:pt x="593161" y="771383"/>
                    <a:pt x="446660" y="691742"/>
                  </a:cubicBezTo>
                  <a:cubicBezTo>
                    <a:pt x="300159" y="612101"/>
                    <a:pt x="105481" y="398741"/>
                    <a:pt x="39605" y="284687"/>
                  </a:cubicBezTo>
                  <a:cubicBezTo>
                    <a:pt x="-26271" y="170633"/>
                    <a:pt x="3225" y="20199"/>
                    <a:pt x="33705" y="1518"/>
                  </a:cubicBezTo>
                  <a:close/>
                </a:path>
              </a:pathLst>
            </a:custGeom>
            <a:solidFill>
              <a:schemeClr val="tx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0" name="フリーフォーム 469">
              <a:extLst>
                <a:ext uri="{FF2B5EF4-FFF2-40B4-BE49-F238E27FC236}">
                  <a16:creationId xmlns:a16="http://schemas.microsoft.com/office/drawing/2014/main" id="{917F1BAD-0EBB-EDCD-99FD-E34E852EB2EE}"/>
                </a:ext>
              </a:extLst>
            </p:cNvPr>
            <p:cNvSpPr/>
            <p:nvPr/>
          </p:nvSpPr>
          <p:spPr>
            <a:xfrm>
              <a:off x="2959219" y="2630812"/>
              <a:ext cx="2115573" cy="1904626"/>
            </a:xfrm>
            <a:custGeom>
              <a:avLst/>
              <a:gdLst>
                <a:gd name="connsiteX0" fmla="*/ 1789762 w 2115573"/>
                <a:gd name="connsiteY0" fmla="*/ 300 h 1904626"/>
                <a:gd name="connsiteX1" fmla="*/ 1931346 w 2115573"/>
                <a:gd name="connsiteY1" fmla="*/ 159583 h 1904626"/>
                <a:gd name="connsiteX2" fmla="*/ 1500693 w 2115573"/>
                <a:gd name="connsiteY2" fmla="*/ 832109 h 1904626"/>
                <a:gd name="connsiteX3" fmla="*/ 1659976 w 2115573"/>
                <a:gd name="connsiteY3" fmla="*/ 784914 h 1904626"/>
                <a:gd name="connsiteX4" fmla="*/ 1123135 w 2115573"/>
                <a:gd name="connsiteY4" fmla="*/ 1410246 h 1904626"/>
                <a:gd name="connsiteX5" fmla="*/ 716079 w 2115573"/>
                <a:gd name="connsiteY5" fmla="*/ 1545931 h 1904626"/>
                <a:gd name="connsiteX6" fmla="*/ 19955 w 2115573"/>
                <a:gd name="connsiteY6" fmla="*/ 1309957 h 1904626"/>
                <a:gd name="connsiteX7" fmla="*/ 196936 w 2115573"/>
                <a:gd name="connsiteY7" fmla="*/ 1540032 h 1904626"/>
                <a:gd name="connsiteX8" fmla="*/ 279527 w 2115573"/>
                <a:gd name="connsiteY8" fmla="*/ 1799603 h 1904626"/>
                <a:gd name="connsiteX9" fmla="*/ 969751 w 2115573"/>
                <a:gd name="connsiteY9" fmla="*/ 1888094 h 1904626"/>
                <a:gd name="connsiteX10" fmla="*/ 1459398 w 2115573"/>
                <a:gd name="connsiteY10" fmla="*/ 1486938 h 1904626"/>
                <a:gd name="connsiteX11" fmla="*/ 2067031 w 2115573"/>
                <a:gd name="connsiteY11" fmla="*/ 761317 h 1904626"/>
                <a:gd name="connsiteX12" fmla="*/ 2049333 w 2115573"/>
                <a:gd name="connsiteY12" fmla="*/ 141885 h 1904626"/>
                <a:gd name="connsiteX13" fmla="*/ 1789762 w 2115573"/>
                <a:gd name="connsiteY13" fmla="*/ 300 h 1904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15573" h="1904626">
                  <a:moveTo>
                    <a:pt x="1789762" y="300"/>
                  </a:moveTo>
                  <a:cubicBezTo>
                    <a:pt x="1770098" y="3250"/>
                    <a:pt x="1979524" y="20948"/>
                    <a:pt x="1931346" y="159583"/>
                  </a:cubicBezTo>
                  <a:cubicBezTo>
                    <a:pt x="1883168" y="298218"/>
                    <a:pt x="1545921" y="727887"/>
                    <a:pt x="1500693" y="832109"/>
                  </a:cubicBezTo>
                  <a:cubicBezTo>
                    <a:pt x="1455465" y="936331"/>
                    <a:pt x="1722902" y="688558"/>
                    <a:pt x="1659976" y="784914"/>
                  </a:cubicBezTo>
                  <a:cubicBezTo>
                    <a:pt x="1597050" y="881270"/>
                    <a:pt x="1280451" y="1283410"/>
                    <a:pt x="1123135" y="1410246"/>
                  </a:cubicBezTo>
                  <a:cubicBezTo>
                    <a:pt x="965819" y="1537082"/>
                    <a:pt x="899942" y="1562646"/>
                    <a:pt x="716079" y="1545931"/>
                  </a:cubicBezTo>
                  <a:cubicBezTo>
                    <a:pt x="532216" y="1529216"/>
                    <a:pt x="106479" y="1310940"/>
                    <a:pt x="19955" y="1309957"/>
                  </a:cubicBezTo>
                  <a:cubicBezTo>
                    <a:pt x="-66569" y="1308974"/>
                    <a:pt x="153674" y="1458424"/>
                    <a:pt x="196936" y="1540032"/>
                  </a:cubicBezTo>
                  <a:cubicBezTo>
                    <a:pt x="240198" y="1621640"/>
                    <a:pt x="150725" y="1741593"/>
                    <a:pt x="279527" y="1799603"/>
                  </a:cubicBezTo>
                  <a:cubicBezTo>
                    <a:pt x="408329" y="1857613"/>
                    <a:pt x="773106" y="1940205"/>
                    <a:pt x="969751" y="1888094"/>
                  </a:cubicBezTo>
                  <a:cubicBezTo>
                    <a:pt x="1166396" y="1835983"/>
                    <a:pt x="1276518" y="1674734"/>
                    <a:pt x="1459398" y="1486938"/>
                  </a:cubicBezTo>
                  <a:cubicBezTo>
                    <a:pt x="1642278" y="1299142"/>
                    <a:pt x="1968709" y="985492"/>
                    <a:pt x="2067031" y="761317"/>
                  </a:cubicBezTo>
                  <a:cubicBezTo>
                    <a:pt x="2165353" y="537142"/>
                    <a:pt x="2090628" y="269704"/>
                    <a:pt x="2049333" y="141885"/>
                  </a:cubicBezTo>
                  <a:cubicBezTo>
                    <a:pt x="2008038" y="14066"/>
                    <a:pt x="1809426" y="-2650"/>
                    <a:pt x="1789762" y="300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1" name="フリーフォーム 470">
              <a:extLst>
                <a:ext uri="{FF2B5EF4-FFF2-40B4-BE49-F238E27FC236}">
                  <a16:creationId xmlns:a16="http://schemas.microsoft.com/office/drawing/2014/main" id="{4C619A6A-EF7F-1B6D-36D3-54B0722A18BE}"/>
                </a:ext>
              </a:extLst>
            </p:cNvPr>
            <p:cNvSpPr/>
            <p:nvPr/>
          </p:nvSpPr>
          <p:spPr>
            <a:xfrm>
              <a:off x="4113898" y="1604483"/>
              <a:ext cx="400019" cy="440263"/>
            </a:xfrm>
            <a:custGeom>
              <a:avLst/>
              <a:gdLst>
                <a:gd name="connsiteX0" fmla="*/ 902 w 400019"/>
                <a:gd name="connsiteY0" fmla="*/ 97317 h 440263"/>
                <a:gd name="connsiteX1" fmla="*/ 140602 w 400019"/>
                <a:gd name="connsiteY1" fmla="*/ 8417 h 440263"/>
                <a:gd name="connsiteX2" fmla="*/ 394602 w 400019"/>
                <a:gd name="connsiteY2" fmla="*/ 300517 h 440263"/>
                <a:gd name="connsiteX3" fmla="*/ 305702 w 400019"/>
                <a:gd name="connsiteY3" fmla="*/ 440217 h 440263"/>
                <a:gd name="connsiteX4" fmla="*/ 204102 w 400019"/>
                <a:gd name="connsiteY4" fmla="*/ 287817 h 440263"/>
                <a:gd name="connsiteX5" fmla="*/ 902 w 400019"/>
                <a:gd name="connsiteY5" fmla="*/ 97317 h 440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0019" h="440263">
                  <a:moveTo>
                    <a:pt x="902" y="97317"/>
                  </a:moveTo>
                  <a:cubicBezTo>
                    <a:pt x="-9681" y="50750"/>
                    <a:pt x="74985" y="-25450"/>
                    <a:pt x="140602" y="8417"/>
                  </a:cubicBezTo>
                  <a:cubicBezTo>
                    <a:pt x="206219" y="42284"/>
                    <a:pt x="367085" y="228550"/>
                    <a:pt x="394602" y="300517"/>
                  </a:cubicBezTo>
                  <a:cubicBezTo>
                    <a:pt x="422119" y="372484"/>
                    <a:pt x="337452" y="442334"/>
                    <a:pt x="305702" y="440217"/>
                  </a:cubicBezTo>
                  <a:cubicBezTo>
                    <a:pt x="273952" y="438100"/>
                    <a:pt x="252785" y="340734"/>
                    <a:pt x="204102" y="287817"/>
                  </a:cubicBezTo>
                  <a:cubicBezTo>
                    <a:pt x="155419" y="234900"/>
                    <a:pt x="11485" y="143884"/>
                    <a:pt x="902" y="97317"/>
                  </a:cubicBezTo>
                  <a:close/>
                </a:path>
              </a:pathLst>
            </a:custGeom>
            <a:solidFill>
              <a:schemeClr val="tx1">
                <a:alpha val="3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2" name="フリーフォーム 471">
              <a:extLst>
                <a:ext uri="{FF2B5EF4-FFF2-40B4-BE49-F238E27FC236}">
                  <a16:creationId xmlns:a16="http://schemas.microsoft.com/office/drawing/2014/main" id="{98FF3D3B-C9E5-2251-DE3A-DF52C035CE66}"/>
                </a:ext>
              </a:extLst>
            </p:cNvPr>
            <p:cNvSpPr/>
            <p:nvPr/>
          </p:nvSpPr>
          <p:spPr>
            <a:xfrm>
              <a:off x="6866694" y="2209170"/>
              <a:ext cx="2187729" cy="1704717"/>
            </a:xfrm>
            <a:custGeom>
              <a:avLst/>
              <a:gdLst>
                <a:gd name="connsiteX0" fmla="*/ 42106 w 2187729"/>
                <a:gd name="connsiteY0" fmla="*/ 1296030 h 1704717"/>
                <a:gd name="connsiteX1" fmla="*/ 105606 w 2187729"/>
                <a:gd name="connsiteY1" fmla="*/ 572130 h 1704717"/>
                <a:gd name="connsiteX2" fmla="*/ 829506 w 2187729"/>
                <a:gd name="connsiteY2" fmla="*/ 267330 h 1704717"/>
                <a:gd name="connsiteX3" fmla="*/ 994606 w 2187729"/>
                <a:gd name="connsiteY3" fmla="*/ 630 h 1704717"/>
                <a:gd name="connsiteX4" fmla="*/ 1210506 w 2187729"/>
                <a:gd name="connsiteY4" fmla="*/ 203830 h 1704717"/>
                <a:gd name="connsiteX5" fmla="*/ 816806 w 2187729"/>
                <a:gd name="connsiteY5" fmla="*/ 534030 h 1704717"/>
                <a:gd name="connsiteX6" fmla="*/ 2048706 w 2187729"/>
                <a:gd name="connsiteY6" fmla="*/ 610230 h 1704717"/>
                <a:gd name="connsiteX7" fmla="*/ 2112206 w 2187729"/>
                <a:gd name="connsiteY7" fmla="*/ 876930 h 1704717"/>
                <a:gd name="connsiteX8" fmla="*/ 1629606 w 2187729"/>
                <a:gd name="connsiteY8" fmla="*/ 1664330 h 1704717"/>
                <a:gd name="connsiteX9" fmla="*/ 473906 w 2187729"/>
                <a:gd name="connsiteY9" fmla="*/ 1562730 h 1704717"/>
                <a:gd name="connsiteX10" fmla="*/ 42106 w 2187729"/>
                <a:gd name="connsiteY10" fmla="*/ 1296030 h 1704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87729" h="1704717">
                  <a:moveTo>
                    <a:pt x="42106" y="1296030"/>
                  </a:moveTo>
                  <a:cubicBezTo>
                    <a:pt x="-19277" y="1130930"/>
                    <a:pt x="-25627" y="743580"/>
                    <a:pt x="105606" y="572130"/>
                  </a:cubicBezTo>
                  <a:cubicBezTo>
                    <a:pt x="236839" y="400680"/>
                    <a:pt x="681339" y="362580"/>
                    <a:pt x="829506" y="267330"/>
                  </a:cubicBezTo>
                  <a:cubicBezTo>
                    <a:pt x="977673" y="172080"/>
                    <a:pt x="931106" y="11213"/>
                    <a:pt x="994606" y="630"/>
                  </a:cubicBezTo>
                  <a:cubicBezTo>
                    <a:pt x="1058106" y="-9953"/>
                    <a:pt x="1240139" y="114930"/>
                    <a:pt x="1210506" y="203830"/>
                  </a:cubicBezTo>
                  <a:cubicBezTo>
                    <a:pt x="1180873" y="292730"/>
                    <a:pt x="677106" y="466297"/>
                    <a:pt x="816806" y="534030"/>
                  </a:cubicBezTo>
                  <a:cubicBezTo>
                    <a:pt x="956506" y="601763"/>
                    <a:pt x="1832806" y="553080"/>
                    <a:pt x="2048706" y="610230"/>
                  </a:cubicBezTo>
                  <a:cubicBezTo>
                    <a:pt x="2264606" y="667380"/>
                    <a:pt x="2182056" y="701247"/>
                    <a:pt x="2112206" y="876930"/>
                  </a:cubicBezTo>
                  <a:cubicBezTo>
                    <a:pt x="2042356" y="1052613"/>
                    <a:pt x="1902656" y="1550030"/>
                    <a:pt x="1629606" y="1664330"/>
                  </a:cubicBezTo>
                  <a:cubicBezTo>
                    <a:pt x="1356556" y="1778630"/>
                    <a:pt x="742723" y="1619880"/>
                    <a:pt x="473906" y="1562730"/>
                  </a:cubicBezTo>
                  <a:cubicBezTo>
                    <a:pt x="205089" y="1505580"/>
                    <a:pt x="103489" y="1461130"/>
                    <a:pt x="42106" y="129603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3" name="フリーフォーム 472">
              <a:extLst>
                <a:ext uri="{FF2B5EF4-FFF2-40B4-BE49-F238E27FC236}">
                  <a16:creationId xmlns:a16="http://schemas.microsoft.com/office/drawing/2014/main" id="{8380AA67-EE4D-B8AE-4C23-503BE0B57DF6}"/>
                </a:ext>
              </a:extLst>
            </p:cNvPr>
            <p:cNvSpPr/>
            <p:nvPr/>
          </p:nvSpPr>
          <p:spPr>
            <a:xfrm>
              <a:off x="7048164" y="2214947"/>
              <a:ext cx="1056164" cy="553387"/>
            </a:xfrm>
            <a:custGeom>
              <a:avLst/>
              <a:gdLst>
                <a:gd name="connsiteX0" fmla="*/ 336 w 1056164"/>
                <a:gd name="connsiteY0" fmla="*/ 375853 h 553387"/>
                <a:gd name="connsiteX1" fmla="*/ 813136 w 1056164"/>
                <a:gd name="connsiteY1" fmla="*/ 7553 h 553387"/>
                <a:gd name="connsiteX2" fmla="*/ 1054436 w 1056164"/>
                <a:gd name="connsiteY2" fmla="*/ 159953 h 553387"/>
                <a:gd name="connsiteX3" fmla="*/ 724236 w 1056164"/>
                <a:gd name="connsiteY3" fmla="*/ 540953 h 553387"/>
                <a:gd name="connsiteX4" fmla="*/ 648036 w 1056164"/>
                <a:gd name="connsiteY4" fmla="*/ 452053 h 553387"/>
                <a:gd name="connsiteX5" fmla="*/ 711536 w 1056164"/>
                <a:gd name="connsiteY5" fmla="*/ 363153 h 553387"/>
                <a:gd name="connsiteX6" fmla="*/ 336 w 1056164"/>
                <a:gd name="connsiteY6" fmla="*/ 375853 h 553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56164" h="553387">
                  <a:moveTo>
                    <a:pt x="336" y="375853"/>
                  </a:moveTo>
                  <a:cubicBezTo>
                    <a:pt x="17269" y="316586"/>
                    <a:pt x="637453" y="43536"/>
                    <a:pt x="813136" y="7553"/>
                  </a:cubicBezTo>
                  <a:cubicBezTo>
                    <a:pt x="988819" y="-28430"/>
                    <a:pt x="1069253" y="71053"/>
                    <a:pt x="1054436" y="159953"/>
                  </a:cubicBezTo>
                  <a:cubicBezTo>
                    <a:pt x="1039619" y="248853"/>
                    <a:pt x="791969" y="492270"/>
                    <a:pt x="724236" y="540953"/>
                  </a:cubicBezTo>
                  <a:cubicBezTo>
                    <a:pt x="656503" y="589636"/>
                    <a:pt x="650153" y="481686"/>
                    <a:pt x="648036" y="452053"/>
                  </a:cubicBezTo>
                  <a:cubicBezTo>
                    <a:pt x="645919" y="422420"/>
                    <a:pt x="813136" y="373736"/>
                    <a:pt x="711536" y="363153"/>
                  </a:cubicBezTo>
                  <a:cubicBezTo>
                    <a:pt x="609936" y="352570"/>
                    <a:pt x="-16597" y="435120"/>
                    <a:pt x="336" y="375853"/>
                  </a:cubicBezTo>
                  <a:close/>
                </a:path>
              </a:pathLst>
            </a:custGeom>
            <a:solidFill>
              <a:schemeClr val="tx1">
                <a:alpha val="3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4" name="フリーフォーム 473">
              <a:extLst>
                <a:ext uri="{FF2B5EF4-FFF2-40B4-BE49-F238E27FC236}">
                  <a16:creationId xmlns:a16="http://schemas.microsoft.com/office/drawing/2014/main" id="{3E0EE6C0-B80C-172F-0F3C-856A100293EA}"/>
                </a:ext>
              </a:extLst>
            </p:cNvPr>
            <p:cNvSpPr/>
            <p:nvPr/>
          </p:nvSpPr>
          <p:spPr>
            <a:xfrm>
              <a:off x="2231681" y="4978400"/>
              <a:ext cx="1414521" cy="1575929"/>
            </a:xfrm>
            <a:custGeom>
              <a:avLst/>
              <a:gdLst>
                <a:gd name="connsiteX0" fmla="*/ 28919 w 1414521"/>
                <a:gd name="connsiteY0" fmla="*/ 622300 h 1575929"/>
                <a:gd name="connsiteX1" fmla="*/ 28919 w 1414521"/>
                <a:gd name="connsiteY1" fmla="*/ 558800 h 1575929"/>
                <a:gd name="connsiteX2" fmla="*/ 206719 w 1414521"/>
                <a:gd name="connsiteY2" fmla="*/ 241300 h 1575929"/>
                <a:gd name="connsiteX3" fmla="*/ 790919 w 1414521"/>
                <a:gd name="connsiteY3" fmla="*/ 0 h 1575929"/>
                <a:gd name="connsiteX4" fmla="*/ 1286219 w 1414521"/>
                <a:gd name="connsiteY4" fmla="*/ 241300 h 1575929"/>
                <a:gd name="connsiteX5" fmla="*/ 1413219 w 1414521"/>
                <a:gd name="connsiteY5" fmla="*/ 622300 h 1575929"/>
                <a:gd name="connsiteX6" fmla="*/ 1235419 w 1414521"/>
                <a:gd name="connsiteY6" fmla="*/ 1257300 h 1575929"/>
                <a:gd name="connsiteX7" fmla="*/ 702019 w 1414521"/>
                <a:gd name="connsiteY7" fmla="*/ 1574800 h 1575929"/>
                <a:gd name="connsiteX8" fmla="*/ 308319 w 1414521"/>
                <a:gd name="connsiteY8" fmla="*/ 1333500 h 1575929"/>
                <a:gd name="connsiteX9" fmla="*/ 28919 w 1414521"/>
                <a:gd name="connsiteY9" fmla="*/ 622300 h 1575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14521" h="1575929">
                  <a:moveTo>
                    <a:pt x="28919" y="622300"/>
                  </a:moveTo>
                  <a:cubicBezTo>
                    <a:pt x="-17648" y="493183"/>
                    <a:pt x="-714" y="622300"/>
                    <a:pt x="28919" y="558800"/>
                  </a:cubicBezTo>
                  <a:cubicBezTo>
                    <a:pt x="58552" y="495300"/>
                    <a:pt x="79719" y="334433"/>
                    <a:pt x="206719" y="241300"/>
                  </a:cubicBezTo>
                  <a:cubicBezTo>
                    <a:pt x="333719" y="148167"/>
                    <a:pt x="611002" y="0"/>
                    <a:pt x="790919" y="0"/>
                  </a:cubicBezTo>
                  <a:cubicBezTo>
                    <a:pt x="970836" y="0"/>
                    <a:pt x="1182502" y="137583"/>
                    <a:pt x="1286219" y="241300"/>
                  </a:cubicBezTo>
                  <a:cubicBezTo>
                    <a:pt x="1389936" y="345017"/>
                    <a:pt x="1421686" y="452967"/>
                    <a:pt x="1413219" y="622300"/>
                  </a:cubicBezTo>
                  <a:cubicBezTo>
                    <a:pt x="1404752" y="791633"/>
                    <a:pt x="1353952" y="1098550"/>
                    <a:pt x="1235419" y="1257300"/>
                  </a:cubicBezTo>
                  <a:cubicBezTo>
                    <a:pt x="1116886" y="1416050"/>
                    <a:pt x="856536" y="1562100"/>
                    <a:pt x="702019" y="1574800"/>
                  </a:cubicBezTo>
                  <a:cubicBezTo>
                    <a:pt x="547502" y="1587500"/>
                    <a:pt x="420502" y="1492250"/>
                    <a:pt x="308319" y="1333500"/>
                  </a:cubicBezTo>
                  <a:cubicBezTo>
                    <a:pt x="196136" y="1174750"/>
                    <a:pt x="75486" y="751417"/>
                    <a:pt x="28919" y="62230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5" name="フリーフォーム 474">
              <a:extLst>
                <a:ext uri="{FF2B5EF4-FFF2-40B4-BE49-F238E27FC236}">
                  <a16:creationId xmlns:a16="http://schemas.microsoft.com/office/drawing/2014/main" id="{010A9915-8BA9-3431-CF4F-551D91D83063}"/>
                </a:ext>
              </a:extLst>
            </p:cNvPr>
            <p:cNvSpPr/>
            <p:nvPr/>
          </p:nvSpPr>
          <p:spPr>
            <a:xfrm>
              <a:off x="4723081" y="3321819"/>
              <a:ext cx="2267255" cy="5441947"/>
            </a:xfrm>
            <a:custGeom>
              <a:avLst/>
              <a:gdLst>
                <a:gd name="connsiteX0" fmla="*/ 369619 w 2267255"/>
                <a:gd name="connsiteY0" fmla="*/ 81781 h 5441947"/>
                <a:gd name="connsiteX1" fmla="*/ 1319 w 2267255"/>
                <a:gd name="connsiteY1" fmla="*/ 2431281 h 5441947"/>
                <a:gd name="connsiteX2" fmla="*/ 522019 w 2267255"/>
                <a:gd name="connsiteY2" fmla="*/ 4107681 h 5441947"/>
                <a:gd name="connsiteX3" fmla="*/ 382319 w 2267255"/>
                <a:gd name="connsiteY3" fmla="*/ 5403081 h 5441947"/>
                <a:gd name="connsiteX4" fmla="*/ 610919 w 2267255"/>
                <a:gd name="connsiteY4" fmla="*/ 5098281 h 5441947"/>
                <a:gd name="connsiteX5" fmla="*/ 1715819 w 2267255"/>
                <a:gd name="connsiteY5" fmla="*/ 5047481 h 5441947"/>
                <a:gd name="connsiteX6" fmla="*/ 2261919 w 2267255"/>
                <a:gd name="connsiteY6" fmla="*/ 4666481 h 5441947"/>
                <a:gd name="connsiteX7" fmla="*/ 1411019 w 2267255"/>
                <a:gd name="connsiteY7" fmla="*/ 2037581 h 5441947"/>
                <a:gd name="connsiteX8" fmla="*/ 1157019 w 2267255"/>
                <a:gd name="connsiteY8" fmla="*/ 945381 h 5441947"/>
                <a:gd name="connsiteX9" fmla="*/ 1220519 w 2267255"/>
                <a:gd name="connsiteY9" fmla="*/ 1110481 h 5441947"/>
                <a:gd name="connsiteX10" fmla="*/ 268019 w 2267255"/>
                <a:gd name="connsiteY10" fmla="*/ 589781 h 5441947"/>
                <a:gd name="connsiteX11" fmla="*/ 369619 w 2267255"/>
                <a:gd name="connsiteY11" fmla="*/ 81781 h 5441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67255" h="5441947">
                  <a:moveTo>
                    <a:pt x="369619" y="81781"/>
                  </a:moveTo>
                  <a:cubicBezTo>
                    <a:pt x="325169" y="388698"/>
                    <a:pt x="-24081" y="1760298"/>
                    <a:pt x="1319" y="2431281"/>
                  </a:cubicBezTo>
                  <a:cubicBezTo>
                    <a:pt x="26719" y="3102264"/>
                    <a:pt x="458519" y="3612381"/>
                    <a:pt x="522019" y="4107681"/>
                  </a:cubicBezTo>
                  <a:cubicBezTo>
                    <a:pt x="585519" y="4602981"/>
                    <a:pt x="367502" y="5237981"/>
                    <a:pt x="382319" y="5403081"/>
                  </a:cubicBezTo>
                  <a:cubicBezTo>
                    <a:pt x="397136" y="5568181"/>
                    <a:pt x="388669" y="5157548"/>
                    <a:pt x="610919" y="5098281"/>
                  </a:cubicBezTo>
                  <a:cubicBezTo>
                    <a:pt x="833169" y="5039014"/>
                    <a:pt x="1440652" y="5119448"/>
                    <a:pt x="1715819" y="5047481"/>
                  </a:cubicBezTo>
                  <a:cubicBezTo>
                    <a:pt x="1990986" y="4975514"/>
                    <a:pt x="2312719" y="5168131"/>
                    <a:pt x="2261919" y="4666481"/>
                  </a:cubicBezTo>
                  <a:cubicBezTo>
                    <a:pt x="2211119" y="4164831"/>
                    <a:pt x="1595169" y="2657764"/>
                    <a:pt x="1411019" y="2037581"/>
                  </a:cubicBezTo>
                  <a:cubicBezTo>
                    <a:pt x="1226869" y="1417398"/>
                    <a:pt x="1188769" y="1099898"/>
                    <a:pt x="1157019" y="945381"/>
                  </a:cubicBezTo>
                  <a:cubicBezTo>
                    <a:pt x="1125269" y="790864"/>
                    <a:pt x="1368686" y="1169748"/>
                    <a:pt x="1220519" y="1110481"/>
                  </a:cubicBezTo>
                  <a:cubicBezTo>
                    <a:pt x="1072352" y="1051214"/>
                    <a:pt x="405602" y="761231"/>
                    <a:pt x="268019" y="589781"/>
                  </a:cubicBezTo>
                  <a:cubicBezTo>
                    <a:pt x="130436" y="418331"/>
                    <a:pt x="414069" y="-225136"/>
                    <a:pt x="369619" y="81781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6" name="フリーフォーム 475">
              <a:extLst>
                <a:ext uri="{FF2B5EF4-FFF2-40B4-BE49-F238E27FC236}">
                  <a16:creationId xmlns:a16="http://schemas.microsoft.com/office/drawing/2014/main" id="{EA5C2431-D4B3-B9D7-48E8-004D6FB685FE}"/>
                </a:ext>
              </a:extLst>
            </p:cNvPr>
            <p:cNvSpPr/>
            <p:nvPr/>
          </p:nvSpPr>
          <p:spPr>
            <a:xfrm>
              <a:off x="4842433" y="3454400"/>
              <a:ext cx="2899348" cy="2033032"/>
            </a:xfrm>
            <a:custGeom>
              <a:avLst/>
              <a:gdLst>
                <a:gd name="connsiteX0" fmla="*/ 123267 w 2899348"/>
                <a:gd name="connsiteY0" fmla="*/ 0 h 2033032"/>
                <a:gd name="connsiteX1" fmla="*/ 1342467 w 2899348"/>
                <a:gd name="connsiteY1" fmla="*/ 457200 h 2033032"/>
                <a:gd name="connsiteX2" fmla="*/ 1850467 w 2899348"/>
                <a:gd name="connsiteY2" fmla="*/ 355600 h 2033032"/>
                <a:gd name="connsiteX3" fmla="*/ 1977467 w 2899348"/>
                <a:gd name="connsiteY3" fmla="*/ 330200 h 2033032"/>
                <a:gd name="connsiteX4" fmla="*/ 1926667 w 2899348"/>
                <a:gd name="connsiteY4" fmla="*/ 190500 h 2033032"/>
                <a:gd name="connsiteX5" fmla="*/ 2460067 w 2899348"/>
                <a:gd name="connsiteY5" fmla="*/ 457200 h 2033032"/>
                <a:gd name="connsiteX6" fmla="*/ 2891867 w 2899348"/>
                <a:gd name="connsiteY6" fmla="*/ 596900 h 2033032"/>
                <a:gd name="connsiteX7" fmla="*/ 2675967 w 2899348"/>
                <a:gd name="connsiteY7" fmla="*/ 1447800 h 2033032"/>
                <a:gd name="connsiteX8" fmla="*/ 1964767 w 2899348"/>
                <a:gd name="connsiteY8" fmla="*/ 2019300 h 2033032"/>
                <a:gd name="connsiteX9" fmla="*/ 936067 w 2899348"/>
                <a:gd name="connsiteY9" fmla="*/ 1778000 h 2033032"/>
                <a:gd name="connsiteX10" fmla="*/ 605867 w 2899348"/>
                <a:gd name="connsiteY10" fmla="*/ 939800 h 2033032"/>
                <a:gd name="connsiteX11" fmla="*/ 47067 w 2899348"/>
                <a:gd name="connsiteY11" fmla="*/ 1816100 h 2033032"/>
                <a:gd name="connsiteX12" fmla="*/ 47067 w 2899348"/>
                <a:gd name="connsiteY12" fmla="*/ 1079500 h 2033032"/>
                <a:gd name="connsiteX13" fmla="*/ 186767 w 2899348"/>
                <a:gd name="connsiteY13" fmla="*/ 647700 h 2033032"/>
                <a:gd name="connsiteX14" fmla="*/ 123267 w 2899348"/>
                <a:gd name="connsiteY14" fmla="*/ 0 h 2033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899348" h="2033032">
                  <a:moveTo>
                    <a:pt x="123267" y="0"/>
                  </a:moveTo>
                  <a:cubicBezTo>
                    <a:pt x="588933" y="198966"/>
                    <a:pt x="1054600" y="397933"/>
                    <a:pt x="1342467" y="457200"/>
                  </a:cubicBezTo>
                  <a:lnTo>
                    <a:pt x="1850467" y="355600"/>
                  </a:lnTo>
                  <a:cubicBezTo>
                    <a:pt x="1956300" y="334433"/>
                    <a:pt x="1964767" y="357717"/>
                    <a:pt x="1977467" y="330200"/>
                  </a:cubicBezTo>
                  <a:cubicBezTo>
                    <a:pt x="1990167" y="302683"/>
                    <a:pt x="1846234" y="169333"/>
                    <a:pt x="1926667" y="190500"/>
                  </a:cubicBezTo>
                  <a:cubicBezTo>
                    <a:pt x="2007100" y="211667"/>
                    <a:pt x="2299200" y="389467"/>
                    <a:pt x="2460067" y="457200"/>
                  </a:cubicBezTo>
                  <a:cubicBezTo>
                    <a:pt x="2620934" y="524933"/>
                    <a:pt x="2855884" y="431800"/>
                    <a:pt x="2891867" y="596900"/>
                  </a:cubicBezTo>
                  <a:cubicBezTo>
                    <a:pt x="2927850" y="762000"/>
                    <a:pt x="2830484" y="1210733"/>
                    <a:pt x="2675967" y="1447800"/>
                  </a:cubicBezTo>
                  <a:cubicBezTo>
                    <a:pt x="2521450" y="1684867"/>
                    <a:pt x="2254750" y="1964267"/>
                    <a:pt x="1964767" y="2019300"/>
                  </a:cubicBezTo>
                  <a:cubicBezTo>
                    <a:pt x="1674784" y="2074333"/>
                    <a:pt x="1162550" y="1957917"/>
                    <a:pt x="936067" y="1778000"/>
                  </a:cubicBezTo>
                  <a:cubicBezTo>
                    <a:pt x="709584" y="1598083"/>
                    <a:pt x="754034" y="933450"/>
                    <a:pt x="605867" y="939800"/>
                  </a:cubicBezTo>
                  <a:cubicBezTo>
                    <a:pt x="457700" y="946150"/>
                    <a:pt x="140200" y="1792817"/>
                    <a:pt x="47067" y="1816100"/>
                  </a:cubicBezTo>
                  <a:cubicBezTo>
                    <a:pt x="-46066" y="1839383"/>
                    <a:pt x="23784" y="1274233"/>
                    <a:pt x="47067" y="1079500"/>
                  </a:cubicBezTo>
                  <a:cubicBezTo>
                    <a:pt x="70350" y="884767"/>
                    <a:pt x="174067" y="823383"/>
                    <a:pt x="186767" y="647700"/>
                  </a:cubicBezTo>
                  <a:cubicBezTo>
                    <a:pt x="199467" y="472017"/>
                    <a:pt x="161367" y="248708"/>
                    <a:pt x="123267" y="0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7" name="フリーフォーム 476">
              <a:extLst>
                <a:ext uri="{FF2B5EF4-FFF2-40B4-BE49-F238E27FC236}">
                  <a16:creationId xmlns:a16="http://schemas.microsoft.com/office/drawing/2014/main" id="{3D4B1DD6-A86D-AB79-5179-3BC6F7D427D7}"/>
                </a:ext>
              </a:extLst>
            </p:cNvPr>
            <p:cNvSpPr/>
            <p:nvPr/>
          </p:nvSpPr>
          <p:spPr>
            <a:xfrm>
              <a:off x="1950452" y="3657408"/>
              <a:ext cx="640480" cy="1633652"/>
            </a:xfrm>
            <a:custGeom>
              <a:avLst/>
              <a:gdLst>
                <a:gd name="connsiteX0" fmla="*/ 640348 w 640480"/>
                <a:gd name="connsiteY0" fmla="*/ 1282892 h 1633652"/>
                <a:gd name="connsiteX1" fmla="*/ 348248 w 640480"/>
                <a:gd name="connsiteY1" fmla="*/ 876492 h 1633652"/>
                <a:gd name="connsiteX2" fmla="*/ 424448 w 640480"/>
                <a:gd name="connsiteY2" fmla="*/ 470092 h 1633652"/>
                <a:gd name="connsiteX3" fmla="*/ 614948 w 640480"/>
                <a:gd name="connsiteY3" fmla="*/ 304992 h 1633652"/>
                <a:gd name="connsiteX4" fmla="*/ 437148 w 640480"/>
                <a:gd name="connsiteY4" fmla="*/ 192 h 1633652"/>
                <a:gd name="connsiteX5" fmla="*/ 5348 w 640480"/>
                <a:gd name="connsiteY5" fmla="*/ 266892 h 1633652"/>
                <a:gd name="connsiteX6" fmla="*/ 208548 w 640480"/>
                <a:gd name="connsiteY6" fmla="*/ 724092 h 1633652"/>
                <a:gd name="connsiteX7" fmla="*/ 399048 w 640480"/>
                <a:gd name="connsiteY7" fmla="*/ 1460692 h 1633652"/>
                <a:gd name="connsiteX8" fmla="*/ 386348 w 640480"/>
                <a:gd name="connsiteY8" fmla="*/ 1625792 h 1633652"/>
                <a:gd name="connsiteX9" fmla="*/ 640348 w 640480"/>
                <a:gd name="connsiteY9" fmla="*/ 1282892 h 1633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480" h="1633652">
                  <a:moveTo>
                    <a:pt x="640348" y="1282892"/>
                  </a:moveTo>
                  <a:cubicBezTo>
                    <a:pt x="633998" y="1158009"/>
                    <a:pt x="384231" y="1011959"/>
                    <a:pt x="348248" y="876492"/>
                  </a:cubicBezTo>
                  <a:cubicBezTo>
                    <a:pt x="312265" y="741025"/>
                    <a:pt x="379998" y="565342"/>
                    <a:pt x="424448" y="470092"/>
                  </a:cubicBezTo>
                  <a:cubicBezTo>
                    <a:pt x="468898" y="374842"/>
                    <a:pt x="612831" y="383309"/>
                    <a:pt x="614948" y="304992"/>
                  </a:cubicBezTo>
                  <a:cubicBezTo>
                    <a:pt x="617065" y="226675"/>
                    <a:pt x="538748" y="6542"/>
                    <a:pt x="437148" y="192"/>
                  </a:cubicBezTo>
                  <a:cubicBezTo>
                    <a:pt x="335548" y="-6158"/>
                    <a:pt x="43448" y="146242"/>
                    <a:pt x="5348" y="266892"/>
                  </a:cubicBezTo>
                  <a:cubicBezTo>
                    <a:pt x="-32752" y="387542"/>
                    <a:pt x="142931" y="525125"/>
                    <a:pt x="208548" y="724092"/>
                  </a:cubicBezTo>
                  <a:cubicBezTo>
                    <a:pt x="274165" y="923059"/>
                    <a:pt x="369415" y="1310409"/>
                    <a:pt x="399048" y="1460692"/>
                  </a:cubicBezTo>
                  <a:cubicBezTo>
                    <a:pt x="428681" y="1610975"/>
                    <a:pt x="350365" y="1653309"/>
                    <a:pt x="386348" y="1625792"/>
                  </a:cubicBezTo>
                  <a:cubicBezTo>
                    <a:pt x="422331" y="1598275"/>
                    <a:pt x="646698" y="1407775"/>
                    <a:pt x="640348" y="1282892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8" name="フリーフォーム 477">
              <a:extLst>
                <a:ext uri="{FF2B5EF4-FFF2-40B4-BE49-F238E27FC236}">
                  <a16:creationId xmlns:a16="http://schemas.microsoft.com/office/drawing/2014/main" id="{B222AF86-BA78-E2F5-A07B-C4985E27A956}"/>
                </a:ext>
              </a:extLst>
            </p:cNvPr>
            <p:cNvSpPr/>
            <p:nvPr/>
          </p:nvSpPr>
          <p:spPr>
            <a:xfrm>
              <a:off x="573863" y="3847981"/>
              <a:ext cx="1871495" cy="3065417"/>
            </a:xfrm>
            <a:custGeom>
              <a:avLst/>
              <a:gdLst>
                <a:gd name="connsiteX0" fmla="*/ 1750237 w 1871495"/>
                <a:gd name="connsiteY0" fmla="*/ 119 h 3065417"/>
                <a:gd name="connsiteX1" fmla="*/ 1267637 w 1871495"/>
                <a:gd name="connsiteY1" fmla="*/ 406519 h 3065417"/>
                <a:gd name="connsiteX2" fmla="*/ 61137 w 1871495"/>
                <a:gd name="connsiteY2" fmla="*/ 1981319 h 3065417"/>
                <a:gd name="connsiteX3" fmla="*/ 188137 w 1871495"/>
                <a:gd name="connsiteY3" fmla="*/ 2222619 h 3065417"/>
                <a:gd name="connsiteX4" fmla="*/ 277037 w 1871495"/>
                <a:gd name="connsiteY4" fmla="*/ 2667119 h 3065417"/>
                <a:gd name="connsiteX5" fmla="*/ 1191437 w 1871495"/>
                <a:gd name="connsiteY5" fmla="*/ 3060819 h 3065417"/>
                <a:gd name="connsiteX6" fmla="*/ 1750237 w 1871495"/>
                <a:gd name="connsiteY6" fmla="*/ 2857619 h 3065417"/>
                <a:gd name="connsiteX7" fmla="*/ 1724837 w 1871495"/>
                <a:gd name="connsiteY7" fmla="*/ 2489319 h 3065417"/>
                <a:gd name="connsiteX8" fmla="*/ 1635937 w 1871495"/>
                <a:gd name="connsiteY8" fmla="*/ 2070219 h 3065417"/>
                <a:gd name="connsiteX9" fmla="*/ 1585137 w 1871495"/>
                <a:gd name="connsiteY9" fmla="*/ 1574919 h 3065417"/>
                <a:gd name="connsiteX10" fmla="*/ 1166037 w 1871495"/>
                <a:gd name="connsiteY10" fmla="*/ 1613019 h 3065417"/>
                <a:gd name="connsiteX11" fmla="*/ 1508937 w 1871495"/>
                <a:gd name="connsiteY11" fmla="*/ 1587619 h 3065417"/>
                <a:gd name="connsiteX12" fmla="*/ 1864537 w 1871495"/>
                <a:gd name="connsiteY12" fmla="*/ 1168519 h 3065417"/>
                <a:gd name="connsiteX13" fmla="*/ 1737537 w 1871495"/>
                <a:gd name="connsiteY13" fmla="*/ 787519 h 3065417"/>
                <a:gd name="connsiteX14" fmla="*/ 1648637 w 1871495"/>
                <a:gd name="connsiteY14" fmla="*/ 368419 h 3065417"/>
                <a:gd name="connsiteX15" fmla="*/ 1750237 w 1871495"/>
                <a:gd name="connsiteY15" fmla="*/ 119 h 3065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71495" h="3065417">
                  <a:moveTo>
                    <a:pt x="1750237" y="119"/>
                  </a:moveTo>
                  <a:cubicBezTo>
                    <a:pt x="1686737" y="6469"/>
                    <a:pt x="1549154" y="76319"/>
                    <a:pt x="1267637" y="406519"/>
                  </a:cubicBezTo>
                  <a:cubicBezTo>
                    <a:pt x="986120" y="736719"/>
                    <a:pt x="241054" y="1678636"/>
                    <a:pt x="61137" y="1981319"/>
                  </a:cubicBezTo>
                  <a:cubicBezTo>
                    <a:pt x="-118780" y="2284002"/>
                    <a:pt x="152154" y="2108319"/>
                    <a:pt x="188137" y="2222619"/>
                  </a:cubicBezTo>
                  <a:cubicBezTo>
                    <a:pt x="224120" y="2336919"/>
                    <a:pt x="109820" y="2527419"/>
                    <a:pt x="277037" y="2667119"/>
                  </a:cubicBezTo>
                  <a:cubicBezTo>
                    <a:pt x="444254" y="2806819"/>
                    <a:pt x="945904" y="3029069"/>
                    <a:pt x="1191437" y="3060819"/>
                  </a:cubicBezTo>
                  <a:cubicBezTo>
                    <a:pt x="1436970" y="3092569"/>
                    <a:pt x="1661337" y="2952869"/>
                    <a:pt x="1750237" y="2857619"/>
                  </a:cubicBezTo>
                  <a:cubicBezTo>
                    <a:pt x="1839137" y="2762369"/>
                    <a:pt x="1743887" y="2620552"/>
                    <a:pt x="1724837" y="2489319"/>
                  </a:cubicBezTo>
                  <a:cubicBezTo>
                    <a:pt x="1705787" y="2358086"/>
                    <a:pt x="1659220" y="2222619"/>
                    <a:pt x="1635937" y="2070219"/>
                  </a:cubicBezTo>
                  <a:cubicBezTo>
                    <a:pt x="1612654" y="1917819"/>
                    <a:pt x="1663454" y="1651119"/>
                    <a:pt x="1585137" y="1574919"/>
                  </a:cubicBezTo>
                  <a:cubicBezTo>
                    <a:pt x="1506820" y="1498719"/>
                    <a:pt x="1178737" y="1610902"/>
                    <a:pt x="1166037" y="1613019"/>
                  </a:cubicBezTo>
                  <a:cubicBezTo>
                    <a:pt x="1153337" y="1615136"/>
                    <a:pt x="1392520" y="1661702"/>
                    <a:pt x="1508937" y="1587619"/>
                  </a:cubicBezTo>
                  <a:cubicBezTo>
                    <a:pt x="1625354" y="1513536"/>
                    <a:pt x="1826437" y="1301869"/>
                    <a:pt x="1864537" y="1168519"/>
                  </a:cubicBezTo>
                  <a:cubicBezTo>
                    <a:pt x="1902637" y="1035169"/>
                    <a:pt x="1773520" y="920869"/>
                    <a:pt x="1737537" y="787519"/>
                  </a:cubicBezTo>
                  <a:cubicBezTo>
                    <a:pt x="1701554" y="654169"/>
                    <a:pt x="1650754" y="495419"/>
                    <a:pt x="1648637" y="368419"/>
                  </a:cubicBezTo>
                  <a:cubicBezTo>
                    <a:pt x="1646520" y="241419"/>
                    <a:pt x="1813737" y="-6231"/>
                    <a:pt x="1750237" y="119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9" name="フリーフォーム 478">
              <a:extLst>
                <a:ext uri="{FF2B5EF4-FFF2-40B4-BE49-F238E27FC236}">
                  <a16:creationId xmlns:a16="http://schemas.microsoft.com/office/drawing/2014/main" id="{E33DFDA9-B299-C098-B3AB-949BDDE3EA27}"/>
                </a:ext>
              </a:extLst>
            </p:cNvPr>
            <p:cNvSpPr/>
            <p:nvPr/>
          </p:nvSpPr>
          <p:spPr>
            <a:xfrm>
              <a:off x="3209550" y="4876800"/>
              <a:ext cx="472531" cy="342900"/>
            </a:xfrm>
            <a:custGeom>
              <a:avLst/>
              <a:gdLst>
                <a:gd name="connsiteX0" fmla="*/ 16250 w 472531"/>
                <a:gd name="connsiteY0" fmla="*/ 0 h 342900"/>
                <a:gd name="connsiteX1" fmla="*/ 397250 w 472531"/>
                <a:gd name="connsiteY1" fmla="*/ 215900 h 342900"/>
                <a:gd name="connsiteX2" fmla="*/ 448050 w 472531"/>
                <a:gd name="connsiteY2" fmla="*/ 342900 h 342900"/>
                <a:gd name="connsiteX3" fmla="*/ 105150 w 472531"/>
                <a:gd name="connsiteY3" fmla="*/ 215900 h 342900"/>
                <a:gd name="connsiteX4" fmla="*/ 16250 w 472531"/>
                <a:gd name="connsiteY4" fmla="*/ 0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2531" h="342900">
                  <a:moveTo>
                    <a:pt x="16250" y="0"/>
                  </a:moveTo>
                  <a:cubicBezTo>
                    <a:pt x="64933" y="0"/>
                    <a:pt x="325283" y="158750"/>
                    <a:pt x="397250" y="215900"/>
                  </a:cubicBezTo>
                  <a:cubicBezTo>
                    <a:pt x="469217" y="273050"/>
                    <a:pt x="496733" y="342900"/>
                    <a:pt x="448050" y="342900"/>
                  </a:cubicBezTo>
                  <a:cubicBezTo>
                    <a:pt x="399367" y="342900"/>
                    <a:pt x="172883" y="268817"/>
                    <a:pt x="105150" y="215900"/>
                  </a:cubicBezTo>
                  <a:cubicBezTo>
                    <a:pt x="37417" y="162983"/>
                    <a:pt x="-32433" y="0"/>
                    <a:pt x="16250" y="0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1" name="フリーフォーム 480">
              <a:extLst>
                <a:ext uri="{FF2B5EF4-FFF2-40B4-BE49-F238E27FC236}">
                  <a16:creationId xmlns:a16="http://schemas.microsoft.com/office/drawing/2014/main" id="{C17CAB80-C9FF-B646-A30E-5B6431EB910B}"/>
                </a:ext>
              </a:extLst>
            </p:cNvPr>
            <p:cNvSpPr/>
            <p:nvPr/>
          </p:nvSpPr>
          <p:spPr>
            <a:xfrm>
              <a:off x="3123654" y="4439715"/>
              <a:ext cx="2094644" cy="4363309"/>
            </a:xfrm>
            <a:custGeom>
              <a:avLst/>
              <a:gdLst>
                <a:gd name="connsiteX0" fmla="*/ 89446 w 2094644"/>
                <a:gd name="connsiteY0" fmla="*/ 5285 h 4363309"/>
                <a:gd name="connsiteX1" fmla="*/ 1029246 w 2094644"/>
                <a:gd name="connsiteY1" fmla="*/ 144985 h 4363309"/>
                <a:gd name="connsiteX2" fmla="*/ 813346 w 2094644"/>
                <a:gd name="connsiteY2" fmla="*/ 411685 h 4363309"/>
                <a:gd name="connsiteX3" fmla="*/ 1219746 w 2094644"/>
                <a:gd name="connsiteY3" fmla="*/ 970485 h 4363309"/>
                <a:gd name="connsiteX4" fmla="*/ 1384846 w 2094644"/>
                <a:gd name="connsiteY4" fmla="*/ 1440385 h 4363309"/>
                <a:gd name="connsiteX5" fmla="*/ 2070646 w 2094644"/>
                <a:gd name="connsiteY5" fmla="*/ 3053285 h 4363309"/>
                <a:gd name="connsiteX6" fmla="*/ 1867446 w 2094644"/>
                <a:gd name="connsiteY6" fmla="*/ 3700985 h 4363309"/>
                <a:gd name="connsiteX7" fmla="*/ 1181646 w 2094644"/>
                <a:gd name="connsiteY7" fmla="*/ 4170885 h 4363309"/>
                <a:gd name="connsiteX8" fmla="*/ 584746 w 2094644"/>
                <a:gd name="connsiteY8" fmla="*/ 4361385 h 4363309"/>
                <a:gd name="connsiteX9" fmla="*/ 1143546 w 2094644"/>
                <a:gd name="connsiteY9" fmla="*/ 4069285 h 4363309"/>
                <a:gd name="connsiteX10" fmla="*/ 1511846 w 2094644"/>
                <a:gd name="connsiteY10" fmla="*/ 3599385 h 4363309"/>
                <a:gd name="connsiteX11" fmla="*/ 1181646 w 2094644"/>
                <a:gd name="connsiteY11" fmla="*/ 1935685 h 4363309"/>
                <a:gd name="connsiteX12" fmla="*/ 178346 w 2094644"/>
                <a:gd name="connsiteY12" fmla="*/ 513285 h 4363309"/>
                <a:gd name="connsiteX13" fmla="*/ 51346 w 2094644"/>
                <a:gd name="connsiteY13" fmla="*/ 322785 h 4363309"/>
                <a:gd name="connsiteX14" fmla="*/ 89446 w 2094644"/>
                <a:gd name="connsiteY14" fmla="*/ 5285 h 4363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4644" h="4363309">
                  <a:moveTo>
                    <a:pt x="89446" y="5285"/>
                  </a:moveTo>
                  <a:cubicBezTo>
                    <a:pt x="252429" y="-24348"/>
                    <a:pt x="908596" y="77252"/>
                    <a:pt x="1029246" y="144985"/>
                  </a:cubicBezTo>
                  <a:cubicBezTo>
                    <a:pt x="1149896" y="212718"/>
                    <a:pt x="781596" y="274102"/>
                    <a:pt x="813346" y="411685"/>
                  </a:cubicBezTo>
                  <a:cubicBezTo>
                    <a:pt x="845096" y="549268"/>
                    <a:pt x="1124496" y="799035"/>
                    <a:pt x="1219746" y="970485"/>
                  </a:cubicBezTo>
                  <a:cubicBezTo>
                    <a:pt x="1314996" y="1141935"/>
                    <a:pt x="1243029" y="1093252"/>
                    <a:pt x="1384846" y="1440385"/>
                  </a:cubicBezTo>
                  <a:cubicBezTo>
                    <a:pt x="1526663" y="1787518"/>
                    <a:pt x="1990213" y="2676518"/>
                    <a:pt x="2070646" y="3053285"/>
                  </a:cubicBezTo>
                  <a:cubicBezTo>
                    <a:pt x="2151079" y="3430052"/>
                    <a:pt x="2015613" y="3514718"/>
                    <a:pt x="1867446" y="3700985"/>
                  </a:cubicBezTo>
                  <a:cubicBezTo>
                    <a:pt x="1719279" y="3887252"/>
                    <a:pt x="1395429" y="4060818"/>
                    <a:pt x="1181646" y="4170885"/>
                  </a:cubicBezTo>
                  <a:cubicBezTo>
                    <a:pt x="967863" y="4280952"/>
                    <a:pt x="591096" y="4378318"/>
                    <a:pt x="584746" y="4361385"/>
                  </a:cubicBezTo>
                  <a:cubicBezTo>
                    <a:pt x="578396" y="4344452"/>
                    <a:pt x="989029" y="4196285"/>
                    <a:pt x="1143546" y="4069285"/>
                  </a:cubicBezTo>
                  <a:cubicBezTo>
                    <a:pt x="1298063" y="3942285"/>
                    <a:pt x="1505496" y="3954985"/>
                    <a:pt x="1511846" y="3599385"/>
                  </a:cubicBezTo>
                  <a:cubicBezTo>
                    <a:pt x="1518196" y="3243785"/>
                    <a:pt x="1403896" y="2450035"/>
                    <a:pt x="1181646" y="1935685"/>
                  </a:cubicBezTo>
                  <a:cubicBezTo>
                    <a:pt x="959396" y="1421335"/>
                    <a:pt x="366729" y="782102"/>
                    <a:pt x="178346" y="513285"/>
                  </a:cubicBezTo>
                  <a:cubicBezTo>
                    <a:pt x="-10037" y="244468"/>
                    <a:pt x="70396" y="411685"/>
                    <a:pt x="51346" y="322785"/>
                  </a:cubicBezTo>
                  <a:cubicBezTo>
                    <a:pt x="32296" y="233885"/>
                    <a:pt x="-73537" y="34918"/>
                    <a:pt x="89446" y="5285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2" name="フリーフォーム 481">
              <a:extLst>
                <a:ext uri="{FF2B5EF4-FFF2-40B4-BE49-F238E27FC236}">
                  <a16:creationId xmlns:a16="http://schemas.microsoft.com/office/drawing/2014/main" id="{9D88DDC5-1684-9C44-DCCB-8AEED4436464}"/>
                </a:ext>
              </a:extLst>
            </p:cNvPr>
            <p:cNvSpPr/>
            <p:nvPr/>
          </p:nvSpPr>
          <p:spPr>
            <a:xfrm>
              <a:off x="3796051" y="3463767"/>
              <a:ext cx="1474623" cy="5218558"/>
            </a:xfrm>
            <a:custGeom>
              <a:avLst/>
              <a:gdLst>
                <a:gd name="connsiteX0" fmla="*/ 153649 w 1474623"/>
                <a:gd name="connsiteY0" fmla="*/ 1082833 h 5218558"/>
                <a:gd name="connsiteX1" fmla="*/ 1372849 w 1474623"/>
                <a:gd name="connsiteY1" fmla="*/ 3333 h 5218558"/>
                <a:gd name="connsiteX2" fmla="*/ 1080749 w 1474623"/>
                <a:gd name="connsiteY2" fmla="*/ 790733 h 5218558"/>
                <a:gd name="connsiteX3" fmla="*/ 1017249 w 1474623"/>
                <a:gd name="connsiteY3" fmla="*/ 2048033 h 5218558"/>
                <a:gd name="connsiteX4" fmla="*/ 1347449 w 1474623"/>
                <a:gd name="connsiteY4" fmla="*/ 3876833 h 5218558"/>
                <a:gd name="connsiteX5" fmla="*/ 1474449 w 1474623"/>
                <a:gd name="connsiteY5" fmla="*/ 4461033 h 5218558"/>
                <a:gd name="connsiteX6" fmla="*/ 1372849 w 1474623"/>
                <a:gd name="connsiteY6" fmla="*/ 5070633 h 5218558"/>
                <a:gd name="connsiteX7" fmla="*/ 1283949 w 1474623"/>
                <a:gd name="connsiteY7" fmla="*/ 5184933 h 5218558"/>
                <a:gd name="connsiteX8" fmla="*/ 1410949 w 1474623"/>
                <a:gd name="connsiteY8" fmla="*/ 4588033 h 5218558"/>
                <a:gd name="connsiteX9" fmla="*/ 585449 w 1474623"/>
                <a:gd name="connsiteY9" fmla="*/ 2517933 h 5218558"/>
                <a:gd name="connsiteX10" fmla="*/ 763249 w 1474623"/>
                <a:gd name="connsiteY10" fmla="*/ 1692433 h 5218558"/>
                <a:gd name="connsiteX11" fmla="*/ 687049 w 1474623"/>
                <a:gd name="connsiteY11" fmla="*/ 993933 h 5218558"/>
                <a:gd name="connsiteX12" fmla="*/ 509249 w 1474623"/>
                <a:gd name="connsiteY12" fmla="*/ 1133633 h 5218558"/>
                <a:gd name="connsiteX13" fmla="*/ 52049 w 1474623"/>
                <a:gd name="connsiteY13" fmla="*/ 1197133 h 5218558"/>
                <a:gd name="connsiteX14" fmla="*/ 153649 w 1474623"/>
                <a:gd name="connsiteY14" fmla="*/ 1082833 h 5218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74623" h="5218558">
                  <a:moveTo>
                    <a:pt x="153649" y="1082833"/>
                  </a:moveTo>
                  <a:cubicBezTo>
                    <a:pt x="373782" y="883866"/>
                    <a:pt x="1218332" y="52016"/>
                    <a:pt x="1372849" y="3333"/>
                  </a:cubicBezTo>
                  <a:cubicBezTo>
                    <a:pt x="1527366" y="-45350"/>
                    <a:pt x="1140016" y="449950"/>
                    <a:pt x="1080749" y="790733"/>
                  </a:cubicBezTo>
                  <a:cubicBezTo>
                    <a:pt x="1021482" y="1131516"/>
                    <a:pt x="972799" y="1533683"/>
                    <a:pt x="1017249" y="2048033"/>
                  </a:cubicBezTo>
                  <a:cubicBezTo>
                    <a:pt x="1061699" y="2562383"/>
                    <a:pt x="1271249" y="3474666"/>
                    <a:pt x="1347449" y="3876833"/>
                  </a:cubicBezTo>
                  <a:cubicBezTo>
                    <a:pt x="1423649" y="4279000"/>
                    <a:pt x="1470216" y="4262066"/>
                    <a:pt x="1474449" y="4461033"/>
                  </a:cubicBezTo>
                  <a:cubicBezTo>
                    <a:pt x="1478682" y="4660000"/>
                    <a:pt x="1404599" y="4949983"/>
                    <a:pt x="1372849" y="5070633"/>
                  </a:cubicBezTo>
                  <a:cubicBezTo>
                    <a:pt x="1341099" y="5191283"/>
                    <a:pt x="1277599" y="5265366"/>
                    <a:pt x="1283949" y="5184933"/>
                  </a:cubicBezTo>
                  <a:cubicBezTo>
                    <a:pt x="1290299" y="5104500"/>
                    <a:pt x="1527366" y="5032533"/>
                    <a:pt x="1410949" y="4588033"/>
                  </a:cubicBezTo>
                  <a:cubicBezTo>
                    <a:pt x="1294532" y="4143533"/>
                    <a:pt x="693399" y="3000533"/>
                    <a:pt x="585449" y="2517933"/>
                  </a:cubicBezTo>
                  <a:cubicBezTo>
                    <a:pt x="477499" y="2035333"/>
                    <a:pt x="746316" y="1946433"/>
                    <a:pt x="763249" y="1692433"/>
                  </a:cubicBezTo>
                  <a:cubicBezTo>
                    <a:pt x="780182" y="1438433"/>
                    <a:pt x="729382" y="1087066"/>
                    <a:pt x="687049" y="993933"/>
                  </a:cubicBezTo>
                  <a:cubicBezTo>
                    <a:pt x="644716" y="900800"/>
                    <a:pt x="615082" y="1099766"/>
                    <a:pt x="509249" y="1133633"/>
                  </a:cubicBezTo>
                  <a:cubicBezTo>
                    <a:pt x="403416" y="1167500"/>
                    <a:pt x="104966" y="1207716"/>
                    <a:pt x="52049" y="1197133"/>
                  </a:cubicBezTo>
                  <a:cubicBezTo>
                    <a:pt x="-868" y="1186550"/>
                    <a:pt x="-66484" y="1281800"/>
                    <a:pt x="153649" y="1082833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3" name="フリーフォーム 482">
              <a:extLst>
                <a:ext uri="{FF2B5EF4-FFF2-40B4-BE49-F238E27FC236}">
                  <a16:creationId xmlns:a16="http://schemas.microsoft.com/office/drawing/2014/main" id="{DE20002B-017B-E2FF-CDE6-8F70E1121B3D}"/>
                </a:ext>
              </a:extLst>
            </p:cNvPr>
            <p:cNvSpPr/>
            <p:nvPr/>
          </p:nvSpPr>
          <p:spPr>
            <a:xfrm>
              <a:off x="1661739" y="8426161"/>
              <a:ext cx="2914522" cy="1182848"/>
            </a:xfrm>
            <a:custGeom>
              <a:avLst/>
              <a:gdLst>
                <a:gd name="connsiteX0" fmla="*/ 52761 w 2914522"/>
                <a:gd name="connsiteY0" fmla="*/ 1175039 h 1182848"/>
                <a:gd name="connsiteX1" fmla="*/ 2897561 w 2914522"/>
                <a:gd name="connsiteY1" fmla="*/ 19339 h 1182848"/>
                <a:gd name="connsiteX2" fmla="*/ 1183061 w 2914522"/>
                <a:gd name="connsiteY2" fmla="*/ 501939 h 1182848"/>
                <a:gd name="connsiteX3" fmla="*/ 52761 w 2914522"/>
                <a:gd name="connsiteY3" fmla="*/ 1175039 h 1182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14522" h="1182848">
                  <a:moveTo>
                    <a:pt x="52761" y="1175039"/>
                  </a:moveTo>
                  <a:cubicBezTo>
                    <a:pt x="338511" y="1094606"/>
                    <a:pt x="2709178" y="131522"/>
                    <a:pt x="2897561" y="19339"/>
                  </a:cubicBezTo>
                  <a:cubicBezTo>
                    <a:pt x="3085944" y="-92844"/>
                    <a:pt x="1652961" y="311439"/>
                    <a:pt x="1183061" y="501939"/>
                  </a:cubicBezTo>
                  <a:cubicBezTo>
                    <a:pt x="713161" y="692439"/>
                    <a:pt x="-232989" y="1255472"/>
                    <a:pt x="52761" y="1175039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4" name="フリーフォーム 483">
              <a:extLst>
                <a:ext uri="{FF2B5EF4-FFF2-40B4-BE49-F238E27FC236}">
                  <a16:creationId xmlns:a16="http://schemas.microsoft.com/office/drawing/2014/main" id="{9CAE67D9-167B-4CA0-FDC8-D54C6C42EFB3}"/>
                </a:ext>
              </a:extLst>
            </p:cNvPr>
            <p:cNvSpPr/>
            <p:nvPr/>
          </p:nvSpPr>
          <p:spPr>
            <a:xfrm>
              <a:off x="4681091" y="8249918"/>
              <a:ext cx="2207737" cy="209494"/>
            </a:xfrm>
            <a:custGeom>
              <a:avLst/>
              <a:gdLst>
                <a:gd name="connsiteX0" fmla="*/ 81409 w 2207737"/>
                <a:gd name="connsiteY0" fmla="*/ 5082 h 209494"/>
                <a:gd name="connsiteX1" fmla="*/ 195709 w 2207737"/>
                <a:gd name="connsiteY1" fmla="*/ 43182 h 209494"/>
                <a:gd name="connsiteX2" fmla="*/ 1275209 w 2207737"/>
                <a:gd name="connsiteY2" fmla="*/ 208282 h 209494"/>
                <a:gd name="connsiteX3" fmla="*/ 2202309 w 2207737"/>
                <a:gd name="connsiteY3" fmla="*/ 119382 h 209494"/>
                <a:gd name="connsiteX4" fmla="*/ 1681609 w 2207737"/>
                <a:gd name="connsiteY4" fmla="*/ 144782 h 209494"/>
                <a:gd name="connsiteX5" fmla="*/ 1084709 w 2207737"/>
                <a:gd name="connsiteY5" fmla="*/ 132082 h 209494"/>
                <a:gd name="connsiteX6" fmla="*/ 81409 w 2207737"/>
                <a:gd name="connsiteY6" fmla="*/ 5082 h 209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07737" h="209494">
                  <a:moveTo>
                    <a:pt x="81409" y="5082"/>
                  </a:moveTo>
                  <a:cubicBezTo>
                    <a:pt x="-66758" y="-9735"/>
                    <a:pt x="-3258" y="9315"/>
                    <a:pt x="195709" y="43182"/>
                  </a:cubicBezTo>
                  <a:cubicBezTo>
                    <a:pt x="394676" y="77049"/>
                    <a:pt x="940776" y="195582"/>
                    <a:pt x="1275209" y="208282"/>
                  </a:cubicBezTo>
                  <a:cubicBezTo>
                    <a:pt x="1609642" y="220982"/>
                    <a:pt x="2134576" y="129965"/>
                    <a:pt x="2202309" y="119382"/>
                  </a:cubicBezTo>
                  <a:cubicBezTo>
                    <a:pt x="2270042" y="108799"/>
                    <a:pt x="1681609" y="144782"/>
                    <a:pt x="1681609" y="144782"/>
                  </a:cubicBezTo>
                  <a:lnTo>
                    <a:pt x="1084709" y="132082"/>
                  </a:lnTo>
                  <a:cubicBezTo>
                    <a:pt x="815892" y="110915"/>
                    <a:pt x="229576" y="19899"/>
                    <a:pt x="81409" y="5082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5" name="フリーフォーム 484">
              <a:extLst>
                <a:ext uri="{FF2B5EF4-FFF2-40B4-BE49-F238E27FC236}">
                  <a16:creationId xmlns:a16="http://schemas.microsoft.com/office/drawing/2014/main" id="{EC2005F9-0469-25E7-9776-C6664AD4F757}"/>
                </a:ext>
              </a:extLst>
            </p:cNvPr>
            <p:cNvSpPr/>
            <p:nvPr/>
          </p:nvSpPr>
          <p:spPr>
            <a:xfrm>
              <a:off x="3920979" y="4368304"/>
              <a:ext cx="733936" cy="1113277"/>
            </a:xfrm>
            <a:custGeom>
              <a:avLst/>
              <a:gdLst>
                <a:gd name="connsiteX0" fmla="*/ 333521 w 733936"/>
                <a:gd name="connsiteY0" fmla="*/ 496 h 1113277"/>
                <a:gd name="connsiteX1" fmla="*/ 727221 w 733936"/>
                <a:gd name="connsiteY1" fmla="*/ 317996 h 1113277"/>
                <a:gd name="connsiteX2" fmla="*/ 562121 w 733936"/>
                <a:gd name="connsiteY2" fmla="*/ 1054596 h 1113277"/>
                <a:gd name="connsiteX3" fmla="*/ 308121 w 733936"/>
                <a:gd name="connsiteY3" fmla="*/ 1016496 h 1113277"/>
                <a:gd name="connsiteX4" fmla="*/ 3321 w 733936"/>
                <a:gd name="connsiteY4" fmla="*/ 610096 h 1113277"/>
                <a:gd name="connsiteX5" fmla="*/ 155721 w 733936"/>
                <a:gd name="connsiteY5" fmla="*/ 254496 h 1113277"/>
                <a:gd name="connsiteX6" fmla="*/ 333521 w 733936"/>
                <a:gd name="connsiteY6" fmla="*/ 496 h 1113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3936" h="1113277">
                  <a:moveTo>
                    <a:pt x="333521" y="496"/>
                  </a:moveTo>
                  <a:cubicBezTo>
                    <a:pt x="428771" y="11079"/>
                    <a:pt x="689121" y="142313"/>
                    <a:pt x="727221" y="317996"/>
                  </a:cubicBezTo>
                  <a:cubicBezTo>
                    <a:pt x="765321" y="493679"/>
                    <a:pt x="631971" y="938179"/>
                    <a:pt x="562121" y="1054596"/>
                  </a:cubicBezTo>
                  <a:cubicBezTo>
                    <a:pt x="492271" y="1171013"/>
                    <a:pt x="401254" y="1090579"/>
                    <a:pt x="308121" y="1016496"/>
                  </a:cubicBezTo>
                  <a:cubicBezTo>
                    <a:pt x="214988" y="942413"/>
                    <a:pt x="28721" y="737096"/>
                    <a:pt x="3321" y="610096"/>
                  </a:cubicBezTo>
                  <a:cubicBezTo>
                    <a:pt x="-22079" y="483096"/>
                    <a:pt x="104921" y="358213"/>
                    <a:pt x="155721" y="254496"/>
                  </a:cubicBezTo>
                  <a:cubicBezTo>
                    <a:pt x="206521" y="150779"/>
                    <a:pt x="238271" y="-10087"/>
                    <a:pt x="333521" y="496"/>
                  </a:cubicBezTo>
                  <a:close/>
                </a:path>
              </a:pathLst>
            </a:custGeom>
            <a:solidFill>
              <a:schemeClr val="tx1">
                <a:alpha val="3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6" name="フリーフォーム 485">
              <a:extLst>
                <a:ext uri="{FF2B5EF4-FFF2-40B4-BE49-F238E27FC236}">
                  <a16:creationId xmlns:a16="http://schemas.microsoft.com/office/drawing/2014/main" id="{8C6F89CD-4868-3EF8-F4F9-17D5B0D4BA33}"/>
                </a:ext>
              </a:extLst>
            </p:cNvPr>
            <p:cNvSpPr/>
            <p:nvPr/>
          </p:nvSpPr>
          <p:spPr>
            <a:xfrm>
              <a:off x="1676343" y="8496085"/>
              <a:ext cx="2873448" cy="2477255"/>
            </a:xfrm>
            <a:custGeom>
              <a:avLst/>
              <a:gdLst>
                <a:gd name="connsiteX0" fmla="*/ 266757 w 2873448"/>
                <a:gd name="connsiteY0" fmla="*/ 609815 h 2477255"/>
                <a:gd name="connsiteX1" fmla="*/ 57 w 2873448"/>
                <a:gd name="connsiteY1" fmla="*/ 1638515 h 2477255"/>
                <a:gd name="connsiteX2" fmla="*/ 292157 w 2873448"/>
                <a:gd name="connsiteY2" fmla="*/ 2311615 h 2477255"/>
                <a:gd name="connsiteX3" fmla="*/ 114357 w 2873448"/>
                <a:gd name="connsiteY3" fmla="*/ 2298915 h 2477255"/>
                <a:gd name="connsiteX4" fmla="*/ 1143057 w 2873448"/>
                <a:gd name="connsiteY4" fmla="*/ 2476715 h 2477255"/>
                <a:gd name="connsiteX5" fmla="*/ 2019357 w 2873448"/>
                <a:gd name="connsiteY5" fmla="*/ 2349715 h 2477255"/>
                <a:gd name="connsiteX6" fmla="*/ 2019357 w 2873448"/>
                <a:gd name="connsiteY6" fmla="*/ 2222715 h 2477255"/>
                <a:gd name="connsiteX7" fmla="*/ 355657 w 2873448"/>
                <a:gd name="connsiteY7" fmla="*/ 2248115 h 2477255"/>
                <a:gd name="connsiteX8" fmla="*/ 1752657 w 2873448"/>
                <a:gd name="connsiteY8" fmla="*/ 2171915 h 2477255"/>
                <a:gd name="connsiteX9" fmla="*/ 1905057 w 2873448"/>
                <a:gd name="connsiteY9" fmla="*/ 1600415 h 2477255"/>
                <a:gd name="connsiteX10" fmla="*/ 2755957 w 2873448"/>
                <a:gd name="connsiteY10" fmla="*/ 749515 h 2477255"/>
                <a:gd name="connsiteX11" fmla="*/ 2692457 w 2873448"/>
                <a:gd name="connsiteY11" fmla="*/ 215 h 2477255"/>
                <a:gd name="connsiteX12" fmla="*/ 1155757 w 2873448"/>
                <a:gd name="connsiteY12" fmla="*/ 673315 h 2477255"/>
                <a:gd name="connsiteX13" fmla="*/ 241357 w 2873448"/>
                <a:gd name="connsiteY13" fmla="*/ 800315 h 2477255"/>
                <a:gd name="connsiteX14" fmla="*/ 266757 w 2873448"/>
                <a:gd name="connsiteY14" fmla="*/ 609815 h 2477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873448" h="2477255">
                  <a:moveTo>
                    <a:pt x="266757" y="609815"/>
                  </a:moveTo>
                  <a:cubicBezTo>
                    <a:pt x="226540" y="749515"/>
                    <a:pt x="-4176" y="1354882"/>
                    <a:pt x="57" y="1638515"/>
                  </a:cubicBezTo>
                  <a:cubicBezTo>
                    <a:pt x="4290" y="1922148"/>
                    <a:pt x="273107" y="2201549"/>
                    <a:pt x="292157" y="2311615"/>
                  </a:cubicBezTo>
                  <a:cubicBezTo>
                    <a:pt x="311207" y="2421681"/>
                    <a:pt x="-27460" y="2271398"/>
                    <a:pt x="114357" y="2298915"/>
                  </a:cubicBezTo>
                  <a:cubicBezTo>
                    <a:pt x="256174" y="2326432"/>
                    <a:pt x="825557" y="2468248"/>
                    <a:pt x="1143057" y="2476715"/>
                  </a:cubicBezTo>
                  <a:cubicBezTo>
                    <a:pt x="1460557" y="2485182"/>
                    <a:pt x="1873307" y="2392048"/>
                    <a:pt x="2019357" y="2349715"/>
                  </a:cubicBezTo>
                  <a:cubicBezTo>
                    <a:pt x="2165407" y="2307382"/>
                    <a:pt x="2296640" y="2239648"/>
                    <a:pt x="2019357" y="2222715"/>
                  </a:cubicBezTo>
                  <a:cubicBezTo>
                    <a:pt x="1742074" y="2205782"/>
                    <a:pt x="400107" y="2256582"/>
                    <a:pt x="355657" y="2248115"/>
                  </a:cubicBezTo>
                  <a:cubicBezTo>
                    <a:pt x="311207" y="2239648"/>
                    <a:pt x="1494424" y="2279865"/>
                    <a:pt x="1752657" y="2171915"/>
                  </a:cubicBezTo>
                  <a:cubicBezTo>
                    <a:pt x="2010890" y="2063965"/>
                    <a:pt x="1737840" y="1837482"/>
                    <a:pt x="1905057" y="1600415"/>
                  </a:cubicBezTo>
                  <a:cubicBezTo>
                    <a:pt x="2072274" y="1363348"/>
                    <a:pt x="2624724" y="1016215"/>
                    <a:pt x="2755957" y="749515"/>
                  </a:cubicBezTo>
                  <a:cubicBezTo>
                    <a:pt x="2887190" y="482815"/>
                    <a:pt x="2959157" y="12915"/>
                    <a:pt x="2692457" y="215"/>
                  </a:cubicBezTo>
                  <a:cubicBezTo>
                    <a:pt x="2425757" y="-12485"/>
                    <a:pt x="1564274" y="539965"/>
                    <a:pt x="1155757" y="673315"/>
                  </a:cubicBezTo>
                  <a:cubicBezTo>
                    <a:pt x="747240" y="806665"/>
                    <a:pt x="385290" y="806665"/>
                    <a:pt x="241357" y="800315"/>
                  </a:cubicBezTo>
                  <a:cubicBezTo>
                    <a:pt x="97424" y="793965"/>
                    <a:pt x="306974" y="470115"/>
                    <a:pt x="266757" y="609815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7" name="フリーフォーム 486">
              <a:extLst>
                <a:ext uri="{FF2B5EF4-FFF2-40B4-BE49-F238E27FC236}">
                  <a16:creationId xmlns:a16="http://schemas.microsoft.com/office/drawing/2014/main" id="{3CAA580C-1326-C340-566D-89118369E7E8}"/>
                </a:ext>
              </a:extLst>
            </p:cNvPr>
            <p:cNvSpPr/>
            <p:nvPr/>
          </p:nvSpPr>
          <p:spPr>
            <a:xfrm>
              <a:off x="1650797" y="10649133"/>
              <a:ext cx="2057765" cy="362810"/>
            </a:xfrm>
            <a:custGeom>
              <a:avLst/>
              <a:gdLst>
                <a:gd name="connsiteX0" fmla="*/ 203 w 2057765"/>
                <a:gd name="connsiteY0" fmla="*/ 6167 h 362810"/>
                <a:gd name="connsiteX1" fmla="*/ 990803 w 2057765"/>
                <a:gd name="connsiteY1" fmla="*/ 133167 h 362810"/>
                <a:gd name="connsiteX2" fmla="*/ 2057603 w 2057765"/>
                <a:gd name="connsiteY2" fmla="*/ 95067 h 362810"/>
                <a:gd name="connsiteX3" fmla="*/ 914603 w 2057765"/>
                <a:gd name="connsiteY3" fmla="*/ 361767 h 362810"/>
                <a:gd name="connsiteX4" fmla="*/ 203 w 2057765"/>
                <a:gd name="connsiteY4" fmla="*/ 6167 h 362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57765" h="362810">
                  <a:moveTo>
                    <a:pt x="203" y="6167"/>
                  </a:moveTo>
                  <a:cubicBezTo>
                    <a:pt x="12903" y="-31933"/>
                    <a:pt x="647903" y="118350"/>
                    <a:pt x="990803" y="133167"/>
                  </a:cubicBezTo>
                  <a:cubicBezTo>
                    <a:pt x="1333703" y="147984"/>
                    <a:pt x="2070303" y="56967"/>
                    <a:pt x="2057603" y="95067"/>
                  </a:cubicBezTo>
                  <a:cubicBezTo>
                    <a:pt x="2044903" y="133167"/>
                    <a:pt x="1257503" y="380817"/>
                    <a:pt x="914603" y="361767"/>
                  </a:cubicBezTo>
                  <a:cubicBezTo>
                    <a:pt x="571703" y="342717"/>
                    <a:pt x="-12497" y="44267"/>
                    <a:pt x="203" y="6167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8" name="フリーフォーム 487">
              <a:extLst>
                <a:ext uri="{FF2B5EF4-FFF2-40B4-BE49-F238E27FC236}">
                  <a16:creationId xmlns:a16="http://schemas.microsoft.com/office/drawing/2014/main" id="{69751BDE-06E5-E5E3-267D-2D7AC2440647}"/>
                </a:ext>
              </a:extLst>
            </p:cNvPr>
            <p:cNvSpPr/>
            <p:nvPr/>
          </p:nvSpPr>
          <p:spPr>
            <a:xfrm>
              <a:off x="3891923" y="7999052"/>
              <a:ext cx="2869405" cy="2925945"/>
            </a:xfrm>
            <a:custGeom>
              <a:avLst/>
              <a:gdLst>
                <a:gd name="connsiteX0" fmla="*/ 70477 w 2869405"/>
                <a:gd name="connsiteY0" fmla="*/ 687748 h 2925945"/>
                <a:gd name="connsiteX1" fmla="*/ 95877 w 2869405"/>
                <a:gd name="connsiteY1" fmla="*/ 763948 h 2925945"/>
                <a:gd name="connsiteX2" fmla="*/ 502277 w 2869405"/>
                <a:gd name="connsiteY2" fmla="*/ 1830748 h 2925945"/>
                <a:gd name="connsiteX3" fmla="*/ 591177 w 2869405"/>
                <a:gd name="connsiteY3" fmla="*/ 2567348 h 2925945"/>
                <a:gd name="connsiteX4" fmla="*/ 1061077 w 2869405"/>
                <a:gd name="connsiteY4" fmla="*/ 2859448 h 2925945"/>
                <a:gd name="connsiteX5" fmla="*/ 2369177 w 2869405"/>
                <a:gd name="connsiteY5" fmla="*/ 2910248 h 2925945"/>
                <a:gd name="connsiteX6" fmla="*/ 2394577 w 2869405"/>
                <a:gd name="connsiteY6" fmla="*/ 2643548 h 2925945"/>
                <a:gd name="connsiteX7" fmla="*/ 2470777 w 2869405"/>
                <a:gd name="connsiteY7" fmla="*/ 2173648 h 2925945"/>
                <a:gd name="connsiteX8" fmla="*/ 2635877 w 2869405"/>
                <a:gd name="connsiteY8" fmla="*/ 2110148 h 2925945"/>
                <a:gd name="connsiteX9" fmla="*/ 2648577 w 2869405"/>
                <a:gd name="connsiteY9" fmla="*/ 2237148 h 2925945"/>
                <a:gd name="connsiteX10" fmla="*/ 2864477 w 2869405"/>
                <a:gd name="connsiteY10" fmla="*/ 1208448 h 2925945"/>
                <a:gd name="connsiteX11" fmla="*/ 2407277 w 2869405"/>
                <a:gd name="connsiteY11" fmla="*/ 433748 h 2925945"/>
                <a:gd name="connsiteX12" fmla="*/ 1467477 w 2869405"/>
                <a:gd name="connsiteY12" fmla="*/ 243248 h 2925945"/>
                <a:gd name="connsiteX13" fmla="*/ 1467477 w 2869405"/>
                <a:gd name="connsiteY13" fmla="*/ 1948 h 2925945"/>
                <a:gd name="connsiteX14" fmla="*/ 895977 w 2869405"/>
                <a:gd name="connsiteY14" fmla="*/ 141648 h 2925945"/>
                <a:gd name="connsiteX15" fmla="*/ 908677 w 2869405"/>
                <a:gd name="connsiteY15" fmla="*/ 357548 h 2925945"/>
                <a:gd name="connsiteX16" fmla="*/ 70477 w 2869405"/>
                <a:gd name="connsiteY16" fmla="*/ 687748 h 2925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69405" h="2925945">
                  <a:moveTo>
                    <a:pt x="70477" y="687748"/>
                  </a:moveTo>
                  <a:cubicBezTo>
                    <a:pt x="-64990" y="755481"/>
                    <a:pt x="23910" y="573448"/>
                    <a:pt x="95877" y="763948"/>
                  </a:cubicBezTo>
                  <a:cubicBezTo>
                    <a:pt x="167844" y="954448"/>
                    <a:pt x="419727" y="1530181"/>
                    <a:pt x="502277" y="1830748"/>
                  </a:cubicBezTo>
                  <a:cubicBezTo>
                    <a:pt x="584827" y="2131315"/>
                    <a:pt x="498044" y="2395898"/>
                    <a:pt x="591177" y="2567348"/>
                  </a:cubicBezTo>
                  <a:cubicBezTo>
                    <a:pt x="684310" y="2738798"/>
                    <a:pt x="764744" y="2802298"/>
                    <a:pt x="1061077" y="2859448"/>
                  </a:cubicBezTo>
                  <a:cubicBezTo>
                    <a:pt x="1357410" y="2916598"/>
                    <a:pt x="2146927" y="2946231"/>
                    <a:pt x="2369177" y="2910248"/>
                  </a:cubicBezTo>
                  <a:cubicBezTo>
                    <a:pt x="2591427" y="2874265"/>
                    <a:pt x="2377644" y="2766315"/>
                    <a:pt x="2394577" y="2643548"/>
                  </a:cubicBezTo>
                  <a:cubicBezTo>
                    <a:pt x="2411510" y="2520781"/>
                    <a:pt x="2430560" y="2262548"/>
                    <a:pt x="2470777" y="2173648"/>
                  </a:cubicBezTo>
                  <a:cubicBezTo>
                    <a:pt x="2510994" y="2084748"/>
                    <a:pt x="2606244" y="2099565"/>
                    <a:pt x="2635877" y="2110148"/>
                  </a:cubicBezTo>
                  <a:cubicBezTo>
                    <a:pt x="2665510" y="2120731"/>
                    <a:pt x="2610477" y="2387431"/>
                    <a:pt x="2648577" y="2237148"/>
                  </a:cubicBezTo>
                  <a:cubicBezTo>
                    <a:pt x="2686677" y="2086865"/>
                    <a:pt x="2904694" y="1509015"/>
                    <a:pt x="2864477" y="1208448"/>
                  </a:cubicBezTo>
                  <a:cubicBezTo>
                    <a:pt x="2824260" y="907881"/>
                    <a:pt x="2640110" y="594615"/>
                    <a:pt x="2407277" y="433748"/>
                  </a:cubicBezTo>
                  <a:cubicBezTo>
                    <a:pt x="2174444" y="272881"/>
                    <a:pt x="1624110" y="315215"/>
                    <a:pt x="1467477" y="243248"/>
                  </a:cubicBezTo>
                  <a:cubicBezTo>
                    <a:pt x="1310844" y="171281"/>
                    <a:pt x="1562727" y="18881"/>
                    <a:pt x="1467477" y="1948"/>
                  </a:cubicBezTo>
                  <a:cubicBezTo>
                    <a:pt x="1372227" y="-14985"/>
                    <a:pt x="989110" y="82381"/>
                    <a:pt x="895977" y="141648"/>
                  </a:cubicBezTo>
                  <a:cubicBezTo>
                    <a:pt x="802844" y="200915"/>
                    <a:pt x="1044144" y="266531"/>
                    <a:pt x="908677" y="357548"/>
                  </a:cubicBezTo>
                  <a:cubicBezTo>
                    <a:pt x="773210" y="448565"/>
                    <a:pt x="205944" y="620015"/>
                    <a:pt x="70477" y="687748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9" name="フリーフォーム 488">
              <a:extLst>
                <a:ext uri="{FF2B5EF4-FFF2-40B4-BE49-F238E27FC236}">
                  <a16:creationId xmlns:a16="http://schemas.microsoft.com/office/drawing/2014/main" id="{EB3B3355-C6CF-4661-4900-26B3E9DA2DAE}"/>
                </a:ext>
              </a:extLst>
            </p:cNvPr>
            <p:cNvSpPr/>
            <p:nvPr/>
          </p:nvSpPr>
          <p:spPr>
            <a:xfrm>
              <a:off x="3297028" y="9028666"/>
              <a:ext cx="576877" cy="1644367"/>
            </a:xfrm>
            <a:custGeom>
              <a:avLst/>
              <a:gdLst>
                <a:gd name="connsiteX0" fmla="*/ 385972 w 576877"/>
                <a:gd name="connsiteY0" fmla="*/ 1034 h 1644367"/>
                <a:gd name="connsiteX1" fmla="*/ 4972 w 576877"/>
                <a:gd name="connsiteY1" fmla="*/ 839234 h 1644367"/>
                <a:gd name="connsiteX2" fmla="*/ 195472 w 576877"/>
                <a:gd name="connsiteY2" fmla="*/ 1639334 h 1644367"/>
                <a:gd name="connsiteX3" fmla="*/ 576472 w 576877"/>
                <a:gd name="connsiteY3" fmla="*/ 445534 h 1644367"/>
                <a:gd name="connsiteX4" fmla="*/ 271672 w 576877"/>
                <a:gd name="connsiteY4" fmla="*/ 661434 h 1644367"/>
                <a:gd name="connsiteX5" fmla="*/ 385972 w 576877"/>
                <a:gd name="connsiteY5" fmla="*/ 1034 h 1644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6877" h="1644367">
                  <a:moveTo>
                    <a:pt x="385972" y="1034"/>
                  </a:moveTo>
                  <a:cubicBezTo>
                    <a:pt x="341522" y="30667"/>
                    <a:pt x="36722" y="566184"/>
                    <a:pt x="4972" y="839234"/>
                  </a:cubicBezTo>
                  <a:cubicBezTo>
                    <a:pt x="-26778" y="1112284"/>
                    <a:pt x="100222" y="1704951"/>
                    <a:pt x="195472" y="1639334"/>
                  </a:cubicBezTo>
                  <a:cubicBezTo>
                    <a:pt x="290722" y="1573717"/>
                    <a:pt x="563772" y="608517"/>
                    <a:pt x="576472" y="445534"/>
                  </a:cubicBezTo>
                  <a:cubicBezTo>
                    <a:pt x="589172" y="282551"/>
                    <a:pt x="299189" y="735517"/>
                    <a:pt x="271672" y="661434"/>
                  </a:cubicBezTo>
                  <a:cubicBezTo>
                    <a:pt x="244155" y="587351"/>
                    <a:pt x="430422" y="-28599"/>
                    <a:pt x="385972" y="1034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0" name="フリーフォーム 489">
              <a:extLst>
                <a:ext uri="{FF2B5EF4-FFF2-40B4-BE49-F238E27FC236}">
                  <a16:creationId xmlns:a16="http://schemas.microsoft.com/office/drawing/2014/main" id="{09BC0B0C-6986-BF97-EEE2-F3A5DB13013D}"/>
                </a:ext>
              </a:extLst>
            </p:cNvPr>
            <p:cNvSpPr/>
            <p:nvPr/>
          </p:nvSpPr>
          <p:spPr>
            <a:xfrm>
              <a:off x="4431015" y="8798318"/>
              <a:ext cx="467379" cy="1896975"/>
            </a:xfrm>
            <a:custGeom>
              <a:avLst/>
              <a:gdLst>
                <a:gd name="connsiteX0" fmla="*/ 420385 w 467379"/>
                <a:gd name="connsiteY0" fmla="*/ 78982 h 1896975"/>
                <a:gd name="connsiteX1" fmla="*/ 420385 w 467379"/>
                <a:gd name="connsiteY1" fmla="*/ 142482 h 1896975"/>
                <a:gd name="connsiteX2" fmla="*/ 90185 w 467379"/>
                <a:gd name="connsiteY2" fmla="*/ 1094982 h 1896975"/>
                <a:gd name="connsiteX3" fmla="*/ 293385 w 467379"/>
                <a:gd name="connsiteY3" fmla="*/ 1895082 h 1896975"/>
                <a:gd name="connsiteX4" fmla="*/ 1285 w 467379"/>
                <a:gd name="connsiteY4" fmla="*/ 866382 h 1896975"/>
                <a:gd name="connsiteX5" fmla="*/ 420385 w 467379"/>
                <a:gd name="connsiteY5" fmla="*/ 78982 h 189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7379" h="1896975">
                  <a:moveTo>
                    <a:pt x="420385" y="78982"/>
                  </a:moveTo>
                  <a:cubicBezTo>
                    <a:pt x="490235" y="-41668"/>
                    <a:pt x="475418" y="-26851"/>
                    <a:pt x="420385" y="142482"/>
                  </a:cubicBezTo>
                  <a:cubicBezTo>
                    <a:pt x="365352" y="311815"/>
                    <a:pt x="111352" y="802882"/>
                    <a:pt x="90185" y="1094982"/>
                  </a:cubicBezTo>
                  <a:cubicBezTo>
                    <a:pt x="69018" y="1387082"/>
                    <a:pt x="308202" y="1933182"/>
                    <a:pt x="293385" y="1895082"/>
                  </a:cubicBezTo>
                  <a:cubicBezTo>
                    <a:pt x="278568" y="1856982"/>
                    <a:pt x="-21998" y="1169065"/>
                    <a:pt x="1285" y="866382"/>
                  </a:cubicBezTo>
                  <a:cubicBezTo>
                    <a:pt x="24568" y="563699"/>
                    <a:pt x="350535" y="199632"/>
                    <a:pt x="420385" y="78982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1" name="フリーフォーム 490">
              <a:extLst>
                <a:ext uri="{FF2B5EF4-FFF2-40B4-BE49-F238E27FC236}">
                  <a16:creationId xmlns:a16="http://schemas.microsoft.com/office/drawing/2014/main" id="{E2F8F103-6488-1484-5F12-65A9AF8B72F5}"/>
                </a:ext>
              </a:extLst>
            </p:cNvPr>
            <p:cNvSpPr/>
            <p:nvPr/>
          </p:nvSpPr>
          <p:spPr>
            <a:xfrm>
              <a:off x="6152896" y="8263722"/>
              <a:ext cx="466039" cy="2337992"/>
            </a:xfrm>
            <a:custGeom>
              <a:avLst/>
              <a:gdLst>
                <a:gd name="connsiteX0" fmla="*/ 32004 w 466039"/>
                <a:gd name="connsiteY0" fmla="*/ 118278 h 2337992"/>
                <a:gd name="connsiteX1" fmla="*/ 57404 w 466039"/>
                <a:gd name="connsiteY1" fmla="*/ 169078 h 2337992"/>
                <a:gd name="connsiteX2" fmla="*/ 260604 w 466039"/>
                <a:gd name="connsiteY2" fmla="*/ 1553378 h 2337992"/>
                <a:gd name="connsiteX3" fmla="*/ 222504 w 466039"/>
                <a:gd name="connsiteY3" fmla="*/ 2328078 h 2337992"/>
                <a:gd name="connsiteX4" fmla="*/ 463804 w 466039"/>
                <a:gd name="connsiteY4" fmla="*/ 1032678 h 2337992"/>
                <a:gd name="connsiteX5" fmla="*/ 32004 w 466039"/>
                <a:gd name="connsiteY5" fmla="*/ 118278 h 2337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039" h="2337992">
                  <a:moveTo>
                    <a:pt x="32004" y="118278"/>
                  </a:moveTo>
                  <a:cubicBezTo>
                    <a:pt x="-35729" y="-25655"/>
                    <a:pt x="19304" y="-70105"/>
                    <a:pt x="57404" y="169078"/>
                  </a:cubicBezTo>
                  <a:cubicBezTo>
                    <a:pt x="95504" y="408261"/>
                    <a:pt x="233087" y="1193545"/>
                    <a:pt x="260604" y="1553378"/>
                  </a:cubicBezTo>
                  <a:cubicBezTo>
                    <a:pt x="288121" y="1913211"/>
                    <a:pt x="188637" y="2414861"/>
                    <a:pt x="222504" y="2328078"/>
                  </a:cubicBezTo>
                  <a:cubicBezTo>
                    <a:pt x="256371" y="2241295"/>
                    <a:pt x="491321" y="1398861"/>
                    <a:pt x="463804" y="1032678"/>
                  </a:cubicBezTo>
                  <a:cubicBezTo>
                    <a:pt x="436287" y="666495"/>
                    <a:pt x="99737" y="262211"/>
                    <a:pt x="32004" y="118278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2" name="フリーフォーム 491">
              <a:extLst>
                <a:ext uri="{FF2B5EF4-FFF2-40B4-BE49-F238E27FC236}">
                  <a16:creationId xmlns:a16="http://schemas.microsoft.com/office/drawing/2014/main" id="{97AB44FF-46E1-FEC8-1529-885D6DA6F0B6}"/>
                </a:ext>
              </a:extLst>
            </p:cNvPr>
            <p:cNvSpPr/>
            <p:nvPr/>
          </p:nvSpPr>
          <p:spPr>
            <a:xfrm>
              <a:off x="1683089" y="9331814"/>
              <a:ext cx="440824" cy="1314531"/>
            </a:xfrm>
            <a:custGeom>
              <a:avLst/>
              <a:gdLst>
                <a:gd name="connsiteX0" fmla="*/ 437811 w 440824"/>
                <a:gd name="connsiteY0" fmla="*/ 2686 h 1314531"/>
                <a:gd name="connsiteX1" fmla="*/ 196511 w 440824"/>
                <a:gd name="connsiteY1" fmla="*/ 840886 h 1314531"/>
                <a:gd name="connsiteX2" fmla="*/ 171111 w 440824"/>
                <a:gd name="connsiteY2" fmla="*/ 1310786 h 1314531"/>
                <a:gd name="connsiteX3" fmla="*/ 6011 w 440824"/>
                <a:gd name="connsiteY3" fmla="*/ 599586 h 1314531"/>
                <a:gd name="connsiteX4" fmla="*/ 437811 w 440824"/>
                <a:gd name="connsiteY4" fmla="*/ 2686 h 1314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0824" h="1314531">
                  <a:moveTo>
                    <a:pt x="437811" y="2686"/>
                  </a:moveTo>
                  <a:cubicBezTo>
                    <a:pt x="469561" y="42903"/>
                    <a:pt x="240961" y="622869"/>
                    <a:pt x="196511" y="840886"/>
                  </a:cubicBezTo>
                  <a:cubicBezTo>
                    <a:pt x="152061" y="1058903"/>
                    <a:pt x="202861" y="1351003"/>
                    <a:pt x="171111" y="1310786"/>
                  </a:cubicBezTo>
                  <a:cubicBezTo>
                    <a:pt x="139361" y="1270569"/>
                    <a:pt x="-34206" y="815486"/>
                    <a:pt x="6011" y="599586"/>
                  </a:cubicBezTo>
                  <a:cubicBezTo>
                    <a:pt x="46228" y="383686"/>
                    <a:pt x="406061" y="-37531"/>
                    <a:pt x="437811" y="2686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3" name="フリーフォーム 492">
              <a:extLst>
                <a:ext uri="{FF2B5EF4-FFF2-40B4-BE49-F238E27FC236}">
                  <a16:creationId xmlns:a16="http://schemas.microsoft.com/office/drawing/2014/main" id="{DDE96B57-CC2B-43F7-445D-DE02A41058B2}"/>
                </a:ext>
              </a:extLst>
            </p:cNvPr>
            <p:cNvSpPr/>
            <p:nvPr/>
          </p:nvSpPr>
          <p:spPr>
            <a:xfrm>
              <a:off x="6203410" y="3805891"/>
              <a:ext cx="671548" cy="1083649"/>
            </a:xfrm>
            <a:custGeom>
              <a:avLst/>
              <a:gdLst>
                <a:gd name="connsiteX0" fmla="*/ 667290 w 671548"/>
                <a:gd name="connsiteY0" fmla="*/ 4109 h 1083649"/>
                <a:gd name="connsiteX1" fmla="*/ 298990 w 671548"/>
                <a:gd name="connsiteY1" fmla="*/ 613709 h 1083649"/>
                <a:gd name="connsiteX2" fmla="*/ 273590 w 671548"/>
                <a:gd name="connsiteY2" fmla="*/ 1083609 h 1083649"/>
                <a:gd name="connsiteX3" fmla="*/ 171990 w 671548"/>
                <a:gd name="connsiteY3" fmla="*/ 639109 h 1083649"/>
                <a:gd name="connsiteX4" fmla="*/ 19590 w 671548"/>
                <a:gd name="connsiteY4" fmla="*/ 359709 h 1083649"/>
                <a:gd name="connsiteX5" fmla="*/ 667290 w 671548"/>
                <a:gd name="connsiteY5" fmla="*/ 4109 h 1083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1548" h="1083649">
                  <a:moveTo>
                    <a:pt x="667290" y="4109"/>
                  </a:moveTo>
                  <a:cubicBezTo>
                    <a:pt x="713857" y="46442"/>
                    <a:pt x="364607" y="433792"/>
                    <a:pt x="298990" y="613709"/>
                  </a:cubicBezTo>
                  <a:cubicBezTo>
                    <a:pt x="233373" y="793626"/>
                    <a:pt x="294757" y="1079376"/>
                    <a:pt x="273590" y="1083609"/>
                  </a:cubicBezTo>
                  <a:cubicBezTo>
                    <a:pt x="252423" y="1087842"/>
                    <a:pt x="214323" y="759759"/>
                    <a:pt x="171990" y="639109"/>
                  </a:cubicBezTo>
                  <a:cubicBezTo>
                    <a:pt x="129657" y="518459"/>
                    <a:pt x="-60843" y="461309"/>
                    <a:pt x="19590" y="359709"/>
                  </a:cubicBezTo>
                  <a:cubicBezTo>
                    <a:pt x="100023" y="258109"/>
                    <a:pt x="620723" y="-38224"/>
                    <a:pt x="667290" y="4109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4" name="フリーフォーム 493">
              <a:extLst>
                <a:ext uri="{FF2B5EF4-FFF2-40B4-BE49-F238E27FC236}">
                  <a16:creationId xmlns:a16="http://schemas.microsoft.com/office/drawing/2014/main" id="{95AB66CF-88C6-D439-33F1-8CC76D4C4492}"/>
                </a:ext>
              </a:extLst>
            </p:cNvPr>
            <p:cNvSpPr/>
            <p:nvPr/>
          </p:nvSpPr>
          <p:spPr>
            <a:xfrm>
              <a:off x="1099193" y="4944739"/>
              <a:ext cx="785569" cy="1183635"/>
            </a:xfrm>
            <a:custGeom>
              <a:avLst/>
              <a:gdLst>
                <a:gd name="connsiteX0" fmla="*/ 780407 w 785569"/>
                <a:gd name="connsiteY0" fmla="*/ 8261 h 1183635"/>
                <a:gd name="connsiteX1" fmla="*/ 488307 w 785569"/>
                <a:gd name="connsiteY1" fmla="*/ 414661 h 1183635"/>
                <a:gd name="connsiteX2" fmla="*/ 767707 w 785569"/>
                <a:gd name="connsiteY2" fmla="*/ 503561 h 1183635"/>
                <a:gd name="connsiteX3" fmla="*/ 551807 w 785569"/>
                <a:gd name="connsiteY3" fmla="*/ 554361 h 1183635"/>
                <a:gd name="connsiteX4" fmla="*/ 18407 w 785569"/>
                <a:gd name="connsiteY4" fmla="*/ 1176661 h 1183635"/>
                <a:gd name="connsiteX5" fmla="*/ 183507 w 785569"/>
                <a:gd name="connsiteY5" fmla="*/ 833761 h 1183635"/>
                <a:gd name="connsiteX6" fmla="*/ 780407 w 785569"/>
                <a:gd name="connsiteY6" fmla="*/ 8261 h 1183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85569" h="1183635">
                  <a:moveTo>
                    <a:pt x="780407" y="8261"/>
                  </a:moveTo>
                  <a:cubicBezTo>
                    <a:pt x="831207" y="-61589"/>
                    <a:pt x="490424" y="332111"/>
                    <a:pt x="488307" y="414661"/>
                  </a:cubicBezTo>
                  <a:cubicBezTo>
                    <a:pt x="486190" y="497211"/>
                    <a:pt x="757124" y="480278"/>
                    <a:pt x="767707" y="503561"/>
                  </a:cubicBezTo>
                  <a:cubicBezTo>
                    <a:pt x="778290" y="526844"/>
                    <a:pt x="676690" y="442178"/>
                    <a:pt x="551807" y="554361"/>
                  </a:cubicBezTo>
                  <a:cubicBezTo>
                    <a:pt x="426924" y="666544"/>
                    <a:pt x="79790" y="1130094"/>
                    <a:pt x="18407" y="1176661"/>
                  </a:cubicBezTo>
                  <a:cubicBezTo>
                    <a:pt x="-42976" y="1223228"/>
                    <a:pt x="58624" y="1028494"/>
                    <a:pt x="183507" y="833761"/>
                  </a:cubicBezTo>
                  <a:cubicBezTo>
                    <a:pt x="308390" y="639028"/>
                    <a:pt x="729607" y="78111"/>
                    <a:pt x="780407" y="8261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5" name="フリーフォーム 494">
              <a:extLst>
                <a:ext uri="{FF2B5EF4-FFF2-40B4-BE49-F238E27FC236}">
                  <a16:creationId xmlns:a16="http://schemas.microsoft.com/office/drawing/2014/main" id="{EDBD02D2-7E59-6C85-EB90-C7E47D238399}"/>
                </a:ext>
              </a:extLst>
            </p:cNvPr>
            <p:cNvSpPr/>
            <p:nvPr/>
          </p:nvSpPr>
          <p:spPr>
            <a:xfrm>
              <a:off x="1307833" y="3946643"/>
              <a:ext cx="844527" cy="1073426"/>
            </a:xfrm>
            <a:custGeom>
              <a:avLst/>
              <a:gdLst>
                <a:gd name="connsiteX0" fmla="*/ 838467 w 844527"/>
                <a:gd name="connsiteY0" fmla="*/ 28457 h 1073426"/>
                <a:gd name="connsiteX1" fmla="*/ 12967 w 844527"/>
                <a:gd name="connsiteY1" fmla="*/ 1069857 h 1073426"/>
                <a:gd name="connsiteX2" fmla="*/ 368567 w 844527"/>
                <a:gd name="connsiteY2" fmla="*/ 358657 h 1073426"/>
                <a:gd name="connsiteX3" fmla="*/ 838467 w 844527"/>
                <a:gd name="connsiteY3" fmla="*/ 28457 h 1073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4527" h="1073426">
                  <a:moveTo>
                    <a:pt x="838467" y="28457"/>
                  </a:moveTo>
                  <a:cubicBezTo>
                    <a:pt x="779200" y="146990"/>
                    <a:pt x="91284" y="1014824"/>
                    <a:pt x="12967" y="1069857"/>
                  </a:cubicBezTo>
                  <a:cubicBezTo>
                    <a:pt x="-65350" y="1124890"/>
                    <a:pt x="230984" y="527990"/>
                    <a:pt x="368567" y="358657"/>
                  </a:cubicBezTo>
                  <a:cubicBezTo>
                    <a:pt x="506150" y="189324"/>
                    <a:pt x="897734" y="-90076"/>
                    <a:pt x="838467" y="28457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6" name="フリーフォーム 495">
              <a:extLst>
                <a:ext uri="{FF2B5EF4-FFF2-40B4-BE49-F238E27FC236}">
                  <a16:creationId xmlns:a16="http://schemas.microsoft.com/office/drawing/2014/main" id="{318A6980-69FF-022C-C77B-B5435220E69D}"/>
                </a:ext>
              </a:extLst>
            </p:cNvPr>
            <p:cNvSpPr/>
            <p:nvPr/>
          </p:nvSpPr>
          <p:spPr>
            <a:xfrm>
              <a:off x="2158058" y="5336052"/>
              <a:ext cx="459280" cy="1224207"/>
            </a:xfrm>
            <a:custGeom>
              <a:avLst/>
              <a:gdLst>
                <a:gd name="connsiteX0" fmla="*/ 191442 w 459280"/>
                <a:gd name="connsiteY0" fmla="*/ 10648 h 1224207"/>
                <a:gd name="connsiteX1" fmla="*/ 178742 w 459280"/>
                <a:gd name="connsiteY1" fmla="*/ 772648 h 1224207"/>
                <a:gd name="connsiteX2" fmla="*/ 458142 w 459280"/>
                <a:gd name="connsiteY2" fmla="*/ 1140948 h 1224207"/>
                <a:gd name="connsiteX3" fmla="*/ 267642 w 459280"/>
                <a:gd name="connsiteY3" fmla="*/ 1191748 h 1224207"/>
                <a:gd name="connsiteX4" fmla="*/ 26342 w 459280"/>
                <a:gd name="connsiteY4" fmla="*/ 734548 h 1224207"/>
                <a:gd name="connsiteX5" fmla="*/ 26342 w 459280"/>
                <a:gd name="connsiteY5" fmla="*/ 353548 h 1224207"/>
                <a:gd name="connsiteX6" fmla="*/ 191442 w 459280"/>
                <a:gd name="connsiteY6" fmla="*/ 10648 h 1224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9280" h="1224207">
                  <a:moveTo>
                    <a:pt x="191442" y="10648"/>
                  </a:moveTo>
                  <a:cubicBezTo>
                    <a:pt x="216842" y="80498"/>
                    <a:pt x="134292" y="584265"/>
                    <a:pt x="178742" y="772648"/>
                  </a:cubicBezTo>
                  <a:cubicBezTo>
                    <a:pt x="223192" y="961031"/>
                    <a:pt x="443325" y="1071098"/>
                    <a:pt x="458142" y="1140948"/>
                  </a:cubicBezTo>
                  <a:cubicBezTo>
                    <a:pt x="472959" y="1210798"/>
                    <a:pt x="339609" y="1259481"/>
                    <a:pt x="267642" y="1191748"/>
                  </a:cubicBezTo>
                  <a:cubicBezTo>
                    <a:pt x="195675" y="1124015"/>
                    <a:pt x="66559" y="874248"/>
                    <a:pt x="26342" y="734548"/>
                  </a:cubicBezTo>
                  <a:cubicBezTo>
                    <a:pt x="-13875" y="594848"/>
                    <a:pt x="-3291" y="474198"/>
                    <a:pt x="26342" y="353548"/>
                  </a:cubicBezTo>
                  <a:cubicBezTo>
                    <a:pt x="55975" y="232898"/>
                    <a:pt x="166042" y="-59202"/>
                    <a:pt x="191442" y="10648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7" name="フリーフォーム 496">
              <a:extLst>
                <a:ext uri="{FF2B5EF4-FFF2-40B4-BE49-F238E27FC236}">
                  <a16:creationId xmlns:a16="http://schemas.microsoft.com/office/drawing/2014/main" id="{7A75ECAD-4C6A-66F7-6FE8-6896F306E6B1}"/>
                </a:ext>
              </a:extLst>
            </p:cNvPr>
            <p:cNvSpPr/>
            <p:nvPr/>
          </p:nvSpPr>
          <p:spPr>
            <a:xfrm>
              <a:off x="6779159" y="3338795"/>
              <a:ext cx="968499" cy="753268"/>
            </a:xfrm>
            <a:custGeom>
              <a:avLst/>
              <a:gdLst>
                <a:gd name="connsiteX0" fmla="*/ 243941 w 968499"/>
                <a:gd name="connsiteY0" fmla="*/ 1305 h 753268"/>
                <a:gd name="connsiteX1" fmla="*/ 2641 w 968499"/>
                <a:gd name="connsiteY1" fmla="*/ 242605 h 753268"/>
                <a:gd name="connsiteX2" fmla="*/ 167741 w 968499"/>
                <a:gd name="connsiteY2" fmla="*/ 395005 h 753268"/>
                <a:gd name="connsiteX3" fmla="*/ 891641 w 968499"/>
                <a:gd name="connsiteY3" fmla="*/ 750605 h 753268"/>
                <a:gd name="connsiteX4" fmla="*/ 891641 w 968499"/>
                <a:gd name="connsiteY4" fmla="*/ 547405 h 753268"/>
                <a:gd name="connsiteX5" fmla="*/ 396341 w 968499"/>
                <a:gd name="connsiteY5" fmla="*/ 356905 h 753268"/>
                <a:gd name="connsiteX6" fmla="*/ 243941 w 968499"/>
                <a:gd name="connsiteY6" fmla="*/ 1305 h 753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8499" h="753268">
                  <a:moveTo>
                    <a:pt x="243941" y="1305"/>
                  </a:moveTo>
                  <a:cubicBezTo>
                    <a:pt x="178324" y="-17745"/>
                    <a:pt x="15341" y="176988"/>
                    <a:pt x="2641" y="242605"/>
                  </a:cubicBezTo>
                  <a:cubicBezTo>
                    <a:pt x="-10059" y="308222"/>
                    <a:pt x="19574" y="310338"/>
                    <a:pt x="167741" y="395005"/>
                  </a:cubicBezTo>
                  <a:cubicBezTo>
                    <a:pt x="315908" y="479672"/>
                    <a:pt x="770991" y="725205"/>
                    <a:pt x="891641" y="750605"/>
                  </a:cubicBezTo>
                  <a:cubicBezTo>
                    <a:pt x="1012291" y="776005"/>
                    <a:pt x="974191" y="613022"/>
                    <a:pt x="891641" y="547405"/>
                  </a:cubicBezTo>
                  <a:cubicBezTo>
                    <a:pt x="809091" y="481788"/>
                    <a:pt x="504291" y="445805"/>
                    <a:pt x="396341" y="356905"/>
                  </a:cubicBezTo>
                  <a:cubicBezTo>
                    <a:pt x="288391" y="268005"/>
                    <a:pt x="309558" y="20355"/>
                    <a:pt x="243941" y="1305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8" name="フリーフォーム 497">
              <a:extLst>
                <a:ext uri="{FF2B5EF4-FFF2-40B4-BE49-F238E27FC236}">
                  <a16:creationId xmlns:a16="http://schemas.microsoft.com/office/drawing/2014/main" id="{9E82EE39-229B-168B-EC1B-6B76D87CFB41}"/>
                </a:ext>
              </a:extLst>
            </p:cNvPr>
            <p:cNvSpPr/>
            <p:nvPr/>
          </p:nvSpPr>
          <p:spPr>
            <a:xfrm>
              <a:off x="2254945" y="10921295"/>
              <a:ext cx="1213171" cy="369157"/>
            </a:xfrm>
            <a:custGeom>
              <a:avLst/>
              <a:gdLst>
                <a:gd name="connsiteX0" fmla="*/ 43755 w 1213171"/>
                <a:gd name="connsiteY0" fmla="*/ 51505 h 369157"/>
                <a:gd name="connsiteX1" fmla="*/ 907355 w 1213171"/>
                <a:gd name="connsiteY1" fmla="*/ 26105 h 369157"/>
                <a:gd name="connsiteX2" fmla="*/ 1212155 w 1213171"/>
                <a:gd name="connsiteY2" fmla="*/ 13405 h 369157"/>
                <a:gd name="connsiteX3" fmla="*/ 983555 w 1213171"/>
                <a:gd name="connsiteY3" fmla="*/ 229305 h 369157"/>
                <a:gd name="connsiteX4" fmla="*/ 412055 w 1213171"/>
                <a:gd name="connsiteY4" fmla="*/ 369005 h 369157"/>
                <a:gd name="connsiteX5" fmla="*/ 158055 w 1213171"/>
                <a:gd name="connsiteY5" fmla="*/ 203905 h 369157"/>
                <a:gd name="connsiteX6" fmla="*/ 43755 w 1213171"/>
                <a:gd name="connsiteY6" fmla="*/ 51505 h 369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13171" h="369157">
                  <a:moveTo>
                    <a:pt x="43755" y="51505"/>
                  </a:moveTo>
                  <a:cubicBezTo>
                    <a:pt x="168638" y="21872"/>
                    <a:pt x="907355" y="26105"/>
                    <a:pt x="907355" y="26105"/>
                  </a:cubicBezTo>
                  <a:cubicBezTo>
                    <a:pt x="1102088" y="19755"/>
                    <a:pt x="1199455" y="-20462"/>
                    <a:pt x="1212155" y="13405"/>
                  </a:cubicBezTo>
                  <a:cubicBezTo>
                    <a:pt x="1224855" y="47272"/>
                    <a:pt x="1116905" y="170038"/>
                    <a:pt x="983555" y="229305"/>
                  </a:cubicBezTo>
                  <a:cubicBezTo>
                    <a:pt x="850205" y="288572"/>
                    <a:pt x="549638" y="373238"/>
                    <a:pt x="412055" y="369005"/>
                  </a:cubicBezTo>
                  <a:cubicBezTo>
                    <a:pt x="274472" y="364772"/>
                    <a:pt x="221555" y="254705"/>
                    <a:pt x="158055" y="203905"/>
                  </a:cubicBezTo>
                  <a:cubicBezTo>
                    <a:pt x="94555" y="153105"/>
                    <a:pt x="-81128" y="81138"/>
                    <a:pt x="43755" y="51505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9" name="フリーフォーム 498">
              <a:extLst>
                <a:ext uri="{FF2B5EF4-FFF2-40B4-BE49-F238E27FC236}">
                  <a16:creationId xmlns:a16="http://schemas.microsoft.com/office/drawing/2014/main" id="{016DDFBF-B027-5491-5F33-9E5978BBC6EA}"/>
                </a:ext>
              </a:extLst>
            </p:cNvPr>
            <p:cNvSpPr/>
            <p:nvPr/>
          </p:nvSpPr>
          <p:spPr>
            <a:xfrm>
              <a:off x="2220780" y="10969586"/>
              <a:ext cx="1215770" cy="219473"/>
            </a:xfrm>
            <a:custGeom>
              <a:avLst/>
              <a:gdLst>
                <a:gd name="connsiteX0" fmla="*/ 14420 w 1215770"/>
                <a:gd name="connsiteY0" fmla="*/ 15914 h 219473"/>
                <a:gd name="connsiteX1" fmla="*/ 1195520 w 1215770"/>
                <a:gd name="connsiteY1" fmla="*/ 15914 h 219473"/>
                <a:gd name="connsiteX2" fmla="*/ 725620 w 1215770"/>
                <a:gd name="connsiteY2" fmla="*/ 130214 h 219473"/>
                <a:gd name="connsiteX3" fmla="*/ 268420 w 1215770"/>
                <a:gd name="connsiteY3" fmla="*/ 219114 h 219473"/>
                <a:gd name="connsiteX4" fmla="*/ 522420 w 1215770"/>
                <a:gd name="connsiteY4" fmla="*/ 155614 h 219473"/>
                <a:gd name="connsiteX5" fmla="*/ 14420 w 1215770"/>
                <a:gd name="connsiteY5" fmla="*/ 15914 h 219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5770" h="219473">
                  <a:moveTo>
                    <a:pt x="14420" y="15914"/>
                  </a:moveTo>
                  <a:cubicBezTo>
                    <a:pt x="126603" y="-7369"/>
                    <a:pt x="1076987" y="-3136"/>
                    <a:pt x="1195520" y="15914"/>
                  </a:cubicBezTo>
                  <a:cubicBezTo>
                    <a:pt x="1314053" y="34964"/>
                    <a:pt x="880137" y="96347"/>
                    <a:pt x="725620" y="130214"/>
                  </a:cubicBezTo>
                  <a:cubicBezTo>
                    <a:pt x="571103" y="164081"/>
                    <a:pt x="302287" y="214881"/>
                    <a:pt x="268420" y="219114"/>
                  </a:cubicBezTo>
                  <a:cubicBezTo>
                    <a:pt x="234553" y="223347"/>
                    <a:pt x="564753" y="189481"/>
                    <a:pt x="522420" y="155614"/>
                  </a:cubicBezTo>
                  <a:cubicBezTo>
                    <a:pt x="480087" y="121747"/>
                    <a:pt x="-97763" y="39197"/>
                    <a:pt x="14420" y="15914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0" name="フリーフォーム 499">
              <a:extLst>
                <a:ext uri="{FF2B5EF4-FFF2-40B4-BE49-F238E27FC236}">
                  <a16:creationId xmlns:a16="http://schemas.microsoft.com/office/drawing/2014/main" id="{D4542698-A697-DBF0-584E-E2D7559104AE}"/>
                </a:ext>
              </a:extLst>
            </p:cNvPr>
            <p:cNvSpPr/>
            <p:nvPr/>
          </p:nvSpPr>
          <p:spPr>
            <a:xfrm>
              <a:off x="5049740" y="10780234"/>
              <a:ext cx="1225302" cy="262979"/>
            </a:xfrm>
            <a:custGeom>
              <a:avLst/>
              <a:gdLst>
                <a:gd name="connsiteX0" fmla="*/ 4860 w 1225302"/>
                <a:gd name="connsiteY0" fmla="*/ 90966 h 262979"/>
                <a:gd name="connsiteX1" fmla="*/ 703360 w 1225302"/>
                <a:gd name="connsiteY1" fmla="*/ 116366 h 262979"/>
                <a:gd name="connsiteX2" fmla="*/ 1224060 w 1225302"/>
                <a:gd name="connsiteY2" fmla="*/ 2066 h 262979"/>
                <a:gd name="connsiteX3" fmla="*/ 830360 w 1225302"/>
                <a:gd name="connsiteY3" fmla="*/ 230666 h 262979"/>
                <a:gd name="connsiteX4" fmla="*/ 258860 w 1225302"/>
                <a:gd name="connsiteY4" fmla="*/ 256066 h 262979"/>
                <a:gd name="connsiteX5" fmla="*/ 385860 w 1225302"/>
                <a:gd name="connsiteY5" fmla="*/ 179866 h 262979"/>
                <a:gd name="connsiteX6" fmla="*/ 4860 w 1225302"/>
                <a:gd name="connsiteY6" fmla="*/ 90966 h 262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25302" h="262979">
                  <a:moveTo>
                    <a:pt x="4860" y="90966"/>
                  </a:moveTo>
                  <a:cubicBezTo>
                    <a:pt x="57777" y="80383"/>
                    <a:pt x="500160" y="131183"/>
                    <a:pt x="703360" y="116366"/>
                  </a:cubicBezTo>
                  <a:cubicBezTo>
                    <a:pt x="906560" y="101549"/>
                    <a:pt x="1202894" y="-16984"/>
                    <a:pt x="1224060" y="2066"/>
                  </a:cubicBezTo>
                  <a:cubicBezTo>
                    <a:pt x="1245226" y="21116"/>
                    <a:pt x="991227" y="188333"/>
                    <a:pt x="830360" y="230666"/>
                  </a:cubicBezTo>
                  <a:cubicBezTo>
                    <a:pt x="669493" y="272999"/>
                    <a:pt x="332943" y="264533"/>
                    <a:pt x="258860" y="256066"/>
                  </a:cubicBezTo>
                  <a:cubicBezTo>
                    <a:pt x="184777" y="247599"/>
                    <a:pt x="423960" y="211616"/>
                    <a:pt x="385860" y="179866"/>
                  </a:cubicBezTo>
                  <a:cubicBezTo>
                    <a:pt x="347760" y="148116"/>
                    <a:pt x="-48057" y="101549"/>
                    <a:pt x="4860" y="90966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1" name="フリーフォーム 500">
              <a:extLst>
                <a:ext uri="{FF2B5EF4-FFF2-40B4-BE49-F238E27FC236}">
                  <a16:creationId xmlns:a16="http://schemas.microsoft.com/office/drawing/2014/main" id="{AA31CA1C-AC84-F011-2D2E-ED8AE7D195A7}"/>
                </a:ext>
              </a:extLst>
            </p:cNvPr>
            <p:cNvSpPr/>
            <p:nvPr/>
          </p:nvSpPr>
          <p:spPr>
            <a:xfrm>
              <a:off x="5013736" y="10866108"/>
              <a:ext cx="1178675" cy="195612"/>
            </a:xfrm>
            <a:custGeom>
              <a:avLst/>
              <a:gdLst>
                <a:gd name="connsiteX0" fmla="*/ 2764 w 1178675"/>
                <a:gd name="connsiteY0" fmla="*/ 17792 h 195612"/>
                <a:gd name="connsiteX1" fmla="*/ 599664 w 1178675"/>
                <a:gd name="connsiteY1" fmla="*/ 195592 h 195612"/>
                <a:gd name="connsiteX2" fmla="*/ 1171164 w 1178675"/>
                <a:gd name="connsiteY2" fmla="*/ 5092 h 195612"/>
                <a:gd name="connsiteX3" fmla="*/ 891764 w 1178675"/>
                <a:gd name="connsiteY3" fmla="*/ 55892 h 195612"/>
                <a:gd name="connsiteX4" fmla="*/ 396464 w 1178675"/>
                <a:gd name="connsiteY4" fmla="*/ 68592 h 195612"/>
                <a:gd name="connsiteX5" fmla="*/ 2764 w 1178675"/>
                <a:gd name="connsiteY5" fmla="*/ 17792 h 195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78675" h="195612">
                  <a:moveTo>
                    <a:pt x="2764" y="17792"/>
                  </a:moveTo>
                  <a:cubicBezTo>
                    <a:pt x="36631" y="38959"/>
                    <a:pt x="404931" y="197709"/>
                    <a:pt x="599664" y="195592"/>
                  </a:cubicBezTo>
                  <a:cubicBezTo>
                    <a:pt x="794397" y="193475"/>
                    <a:pt x="1122481" y="28375"/>
                    <a:pt x="1171164" y="5092"/>
                  </a:cubicBezTo>
                  <a:cubicBezTo>
                    <a:pt x="1219847" y="-18191"/>
                    <a:pt x="1020881" y="45309"/>
                    <a:pt x="891764" y="55892"/>
                  </a:cubicBezTo>
                  <a:cubicBezTo>
                    <a:pt x="762647" y="66475"/>
                    <a:pt x="538281" y="77059"/>
                    <a:pt x="396464" y="68592"/>
                  </a:cubicBezTo>
                  <a:cubicBezTo>
                    <a:pt x="254647" y="60125"/>
                    <a:pt x="-31103" y="-3375"/>
                    <a:pt x="2764" y="17792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2" name="フリーフォーム 501">
              <a:extLst>
                <a:ext uri="{FF2B5EF4-FFF2-40B4-BE49-F238E27FC236}">
                  <a16:creationId xmlns:a16="http://schemas.microsoft.com/office/drawing/2014/main" id="{13A0BF24-A7ED-0DD1-111B-7B395E256D30}"/>
                </a:ext>
              </a:extLst>
            </p:cNvPr>
            <p:cNvSpPr/>
            <p:nvPr/>
          </p:nvSpPr>
          <p:spPr>
            <a:xfrm>
              <a:off x="2312207" y="1456618"/>
              <a:ext cx="2088844" cy="934650"/>
            </a:xfrm>
            <a:custGeom>
              <a:avLst/>
              <a:gdLst>
                <a:gd name="connsiteX0" fmla="*/ 340 w 2088844"/>
                <a:gd name="connsiteY0" fmla="*/ 319088 h 934650"/>
                <a:gd name="connsiteX1" fmla="*/ 395597 w 2088844"/>
                <a:gd name="connsiteY1" fmla="*/ 354484 h 934650"/>
                <a:gd name="connsiteX2" fmla="*/ 655168 w 2088844"/>
                <a:gd name="connsiteY2" fmla="*/ 177503 h 934650"/>
                <a:gd name="connsiteX3" fmla="*/ 873445 w 2088844"/>
                <a:gd name="connsiteY3" fmla="*/ 177503 h 934650"/>
                <a:gd name="connsiteX4" fmla="*/ 908841 w 2088844"/>
                <a:gd name="connsiteY4" fmla="*/ 35919 h 934650"/>
                <a:gd name="connsiteX5" fmla="*/ 1339494 w 2088844"/>
                <a:gd name="connsiteY5" fmla="*/ 30019 h 934650"/>
                <a:gd name="connsiteX6" fmla="*/ 1640361 w 2088844"/>
                <a:gd name="connsiteY6" fmla="*/ 12321 h 934650"/>
                <a:gd name="connsiteX7" fmla="*/ 1846838 w 2088844"/>
                <a:gd name="connsiteY7" fmla="*/ 236497 h 934650"/>
                <a:gd name="connsiteX8" fmla="*/ 2088712 w 2088844"/>
                <a:gd name="connsiteY8" fmla="*/ 572760 h 934650"/>
                <a:gd name="connsiteX9" fmla="*/ 1876335 w 2088844"/>
                <a:gd name="connsiteY9" fmla="*/ 442974 h 934650"/>
                <a:gd name="connsiteX10" fmla="*/ 1581367 w 2088844"/>
                <a:gd name="connsiteY10" fmla="*/ 130308 h 934650"/>
                <a:gd name="connsiteX11" fmla="*/ 1392588 w 2088844"/>
                <a:gd name="connsiteY11" fmla="*/ 218799 h 934650"/>
                <a:gd name="connsiteX12" fmla="*/ 1451581 w 2088844"/>
                <a:gd name="connsiteY12" fmla="*/ 596357 h 934650"/>
                <a:gd name="connsiteX13" fmla="*/ 1427984 w 2088844"/>
                <a:gd name="connsiteY13" fmla="*/ 678948 h 934650"/>
                <a:gd name="connsiteX14" fmla="*/ 1115318 w 2088844"/>
                <a:gd name="connsiteY14" fmla="*/ 926721 h 934650"/>
                <a:gd name="connsiteX15" fmla="*/ 1133016 w 2088844"/>
                <a:gd name="connsiteY15" fmla="*/ 844130 h 934650"/>
                <a:gd name="connsiteX16" fmla="*/ 1038627 w 2088844"/>
                <a:gd name="connsiteY16" fmla="*/ 555062 h 934650"/>
                <a:gd name="connsiteX17" fmla="*/ 897042 w 2088844"/>
                <a:gd name="connsiteY17" fmla="*/ 401679 h 934650"/>
                <a:gd name="connsiteX18" fmla="*/ 466389 w 2088844"/>
                <a:gd name="connsiteY18" fmla="*/ 566861 h 934650"/>
                <a:gd name="connsiteX19" fmla="*/ 340 w 2088844"/>
                <a:gd name="connsiteY19" fmla="*/ 319088 h 934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088844" h="934650">
                  <a:moveTo>
                    <a:pt x="340" y="319088"/>
                  </a:moveTo>
                  <a:cubicBezTo>
                    <a:pt x="-11459" y="283692"/>
                    <a:pt x="286459" y="378082"/>
                    <a:pt x="395597" y="354484"/>
                  </a:cubicBezTo>
                  <a:cubicBezTo>
                    <a:pt x="504735" y="330886"/>
                    <a:pt x="575527" y="207000"/>
                    <a:pt x="655168" y="177503"/>
                  </a:cubicBezTo>
                  <a:cubicBezTo>
                    <a:pt x="734809" y="148006"/>
                    <a:pt x="831166" y="201100"/>
                    <a:pt x="873445" y="177503"/>
                  </a:cubicBezTo>
                  <a:cubicBezTo>
                    <a:pt x="915724" y="153906"/>
                    <a:pt x="831166" y="60500"/>
                    <a:pt x="908841" y="35919"/>
                  </a:cubicBezTo>
                  <a:cubicBezTo>
                    <a:pt x="986516" y="11338"/>
                    <a:pt x="1217574" y="33952"/>
                    <a:pt x="1339494" y="30019"/>
                  </a:cubicBezTo>
                  <a:cubicBezTo>
                    <a:pt x="1461414" y="26086"/>
                    <a:pt x="1555804" y="-22092"/>
                    <a:pt x="1640361" y="12321"/>
                  </a:cubicBezTo>
                  <a:cubicBezTo>
                    <a:pt x="1724918" y="46734"/>
                    <a:pt x="1772113" y="143090"/>
                    <a:pt x="1846838" y="236497"/>
                  </a:cubicBezTo>
                  <a:cubicBezTo>
                    <a:pt x="1921563" y="329904"/>
                    <a:pt x="2083796" y="538347"/>
                    <a:pt x="2088712" y="572760"/>
                  </a:cubicBezTo>
                  <a:cubicBezTo>
                    <a:pt x="2093628" y="607173"/>
                    <a:pt x="1960892" y="516716"/>
                    <a:pt x="1876335" y="442974"/>
                  </a:cubicBezTo>
                  <a:cubicBezTo>
                    <a:pt x="1791778" y="369232"/>
                    <a:pt x="1661991" y="167670"/>
                    <a:pt x="1581367" y="130308"/>
                  </a:cubicBezTo>
                  <a:cubicBezTo>
                    <a:pt x="1500743" y="92946"/>
                    <a:pt x="1414219" y="141124"/>
                    <a:pt x="1392588" y="218799"/>
                  </a:cubicBezTo>
                  <a:cubicBezTo>
                    <a:pt x="1370957" y="296474"/>
                    <a:pt x="1445682" y="519666"/>
                    <a:pt x="1451581" y="596357"/>
                  </a:cubicBezTo>
                  <a:cubicBezTo>
                    <a:pt x="1457480" y="673048"/>
                    <a:pt x="1484028" y="623887"/>
                    <a:pt x="1427984" y="678948"/>
                  </a:cubicBezTo>
                  <a:cubicBezTo>
                    <a:pt x="1371940" y="734009"/>
                    <a:pt x="1164479" y="899191"/>
                    <a:pt x="1115318" y="926721"/>
                  </a:cubicBezTo>
                  <a:cubicBezTo>
                    <a:pt x="1066157" y="954251"/>
                    <a:pt x="1145798" y="906073"/>
                    <a:pt x="1133016" y="844130"/>
                  </a:cubicBezTo>
                  <a:cubicBezTo>
                    <a:pt x="1120234" y="782187"/>
                    <a:pt x="1077956" y="628804"/>
                    <a:pt x="1038627" y="555062"/>
                  </a:cubicBezTo>
                  <a:cubicBezTo>
                    <a:pt x="999298" y="481320"/>
                    <a:pt x="992415" y="399713"/>
                    <a:pt x="897042" y="401679"/>
                  </a:cubicBezTo>
                  <a:cubicBezTo>
                    <a:pt x="801669" y="403645"/>
                    <a:pt x="614856" y="586526"/>
                    <a:pt x="466389" y="566861"/>
                  </a:cubicBezTo>
                  <a:cubicBezTo>
                    <a:pt x="317922" y="547197"/>
                    <a:pt x="12139" y="354484"/>
                    <a:pt x="340" y="319088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3" name="フリーフォーム 502">
              <a:extLst>
                <a:ext uri="{FF2B5EF4-FFF2-40B4-BE49-F238E27FC236}">
                  <a16:creationId xmlns:a16="http://schemas.microsoft.com/office/drawing/2014/main" id="{2C8383BA-2CD3-9620-3F01-CAB6B57BDCBC}"/>
                </a:ext>
              </a:extLst>
            </p:cNvPr>
            <p:cNvSpPr/>
            <p:nvPr/>
          </p:nvSpPr>
          <p:spPr>
            <a:xfrm>
              <a:off x="393454" y="10909859"/>
              <a:ext cx="3316200" cy="1384232"/>
            </a:xfrm>
            <a:custGeom>
              <a:avLst/>
              <a:gdLst>
                <a:gd name="connsiteX0" fmla="*/ 1702046 w 3316200"/>
                <a:gd name="connsiteY0" fmla="*/ 177241 h 1384232"/>
                <a:gd name="connsiteX1" fmla="*/ 2895846 w 3316200"/>
                <a:gd name="connsiteY1" fmla="*/ 240741 h 1384232"/>
                <a:gd name="connsiteX2" fmla="*/ 3060946 w 3316200"/>
                <a:gd name="connsiteY2" fmla="*/ 24841 h 1384232"/>
                <a:gd name="connsiteX3" fmla="*/ 3314946 w 3316200"/>
                <a:gd name="connsiteY3" fmla="*/ 913841 h 1384232"/>
                <a:gd name="connsiteX4" fmla="*/ 2946646 w 3316200"/>
                <a:gd name="connsiteY4" fmla="*/ 875741 h 1384232"/>
                <a:gd name="connsiteX5" fmla="*/ 1943346 w 3316200"/>
                <a:gd name="connsiteY5" fmla="*/ 1345641 h 1384232"/>
                <a:gd name="connsiteX6" fmla="*/ 1727446 w 3316200"/>
                <a:gd name="connsiteY6" fmla="*/ 1282141 h 1384232"/>
                <a:gd name="connsiteX7" fmla="*/ 51046 w 3316200"/>
                <a:gd name="connsiteY7" fmla="*/ 1383741 h 1384232"/>
                <a:gd name="connsiteX8" fmla="*/ 457446 w 3316200"/>
                <a:gd name="connsiteY8" fmla="*/ 1231341 h 1384232"/>
                <a:gd name="connsiteX9" fmla="*/ 711446 w 3316200"/>
                <a:gd name="connsiteY9" fmla="*/ 990041 h 1384232"/>
                <a:gd name="connsiteX10" fmla="*/ 1181346 w 3316200"/>
                <a:gd name="connsiteY10" fmla="*/ 901141 h 1384232"/>
                <a:gd name="connsiteX11" fmla="*/ 1168646 w 3316200"/>
                <a:gd name="connsiteY11" fmla="*/ 710641 h 1384232"/>
                <a:gd name="connsiteX12" fmla="*/ 1714746 w 3316200"/>
                <a:gd name="connsiteY12" fmla="*/ 405841 h 1384232"/>
                <a:gd name="connsiteX13" fmla="*/ 2121146 w 3316200"/>
                <a:gd name="connsiteY13" fmla="*/ 291541 h 1384232"/>
                <a:gd name="connsiteX14" fmla="*/ 1702046 w 3316200"/>
                <a:gd name="connsiteY14" fmla="*/ 177241 h 1384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16200" h="1384232">
                  <a:moveTo>
                    <a:pt x="1702046" y="177241"/>
                  </a:moveTo>
                  <a:cubicBezTo>
                    <a:pt x="1831163" y="168774"/>
                    <a:pt x="2669363" y="266141"/>
                    <a:pt x="2895846" y="240741"/>
                  </a:cubicBezTo>
                  <a:cubicBezTo>
                    <a:pt x="3122329" y="215341"/>
                    <a:pt x="2991096" y="-87342"/>
                    <a:pt x="3060946" y="24841"/>
                  </a:cubicBezTo>
                  <a:cubicBezTo>
                    <a:pt x="3130796" y="137024"/>
                    <a:pt x="3333996" y="772024"/>
                    <a:pt x="3314946" y="913841"/>
                  </a:cubicBezTo>
                  <a:cubicBezTo>
                    <a:pt x="3295896" y="1055658"/>
                    <a:pt x="3175246" y="803774"/>
                    <a:pt x="2946646" y="875741"/>
                  </a:cubicBezTo>
                  <a:cubicBezTo>
                    <a:pt x="2718046" y="947708"/>
                    <a:pt x="2146546" y="1277908"/>
                    <a:pt x="1943346" y="1345641"/>
                  </a:cubicBezTo>
                  <a:cubicBezTo>
                    <a:pt x="1740146" y="1413374"/>
                    <a:pt x="2042829" y="1275791"/>
                    <a:pt x="1727446" y="1282141"/>
                  </a:cubicBezTo>
                  <a:cubicBezTo>
                    <a:pt x="1412063" y="1288491"/>
                    <a:pt x="262713" y="1392208"/>
                    <a:pt x="51046" y="1383741"/>
                  </a:cubicBezTo>
                  <a:cubicBezTo>
                    <a:pt x="-160621" y="1375274"/>
                    <a:pt x="347379" y="1296958"/>
                    <a:pt x="457446" y="1231341"/>
                  </a:cubicBezTo>
                  <a:cubicBezTo>
                    <a:pt x="567513" y="1165724"/>
                    <a:pt x="590796" y="1045074"/>
                    <a:pt x="711446" y="990041"/>
                  </a:cubicBezTo>
                  <a:cubicBezTo>
                    <a:pt x="832096" y="935008"/>
                    <a:pt x="1105146" y="947708"/>
                    <a:pt x="1181346" y="901141"/>
                  </a:cubicBezTo>
                  <a:cubicBezTo>
                    <a:pt x="1257546" y="854574"/>
                    <a:pt x="1079746" y="793191"/>
                    <a:pt x="1168646" y="710641"/>
                  </a:cubicBezTo>
                  <a:cubicBezTo>
                    <a:pt x="1257546" y="628091"/>
                    <a:pt x="1555996" y="475691"/>
                    <a:pt x="1714746" y="405841"/>
                  </a:cubicBezTo>
                  <a:cubicBezTo>
                    <a:pt x="1873496" y="335991"/>
                    <a:pt x="2116913" y="325408"/>
                    <a:pt x="2121146" y="291541"/>
                  </a:cubicBezTo>
                  <a:cubicBezTo>
                    <a:pt x="2125379" y="257674"/>
                    <a:pt x="1572929" y="185708"/>
                    <a:pt x="1702046" y="177241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4" name="フリーフォーム 503">
              <a:extLst>
                <a:ext uri="{FF2B5EF4-FFF2-40B4-BE49-F238E27FC236}">
                  <a16:creationId xmlns:a16="http://schemas.microsoft.com/office/drawing/2014/main" id="{F1A39AFE-849D-2CF1-7E5A-585DDDF9BB1E}"/>
                </a:ext>
              </a:extLst>
            </p:cNvPr>
            <p:cNvSpPr/>
            <p:nvPr/>
          </p:nvSpPr>
          <p:spPr>
            <a:xfrm>
              <a:off x="728358" y="11088938"/>
              <a:ext cx="2901213" cy="1255845"/>
            </a:xfrm>
            <a:custGeom>
              <a:avLst/>
              <a:gdLst>
                <a:gd name="connsiteX0" fmla="*/ 833742 w 2901213"/>
                <a:gd name="connsiteY0" fmla="*/ 493462 h 1255845"/>
                <a:gd name="connsiteX1" fmla="*/ 1379842 w 2901213"/>
                <a:gd name="connsiteY1" fmla="*/ 74362 h 1255845"/>
                <a:gd name="connsiteX2" fmla="*/ 1900542 w 2901213"/>
                <a:gd name="connsiteY2" fmla="*/ 137862 h 1255845"/>
                <a:gd name="connsiteX3" fmla="*/ 2535542 w 2901213"/>
                <a:gd name="connsiteY3" fmla="*/ 10862 h 1255845"/>
                <a:gd name="connsiteX4" fmla="*/ 2878442 w 2901213"/>
                <a:gd name="connsiteY4" fmla="*/ 468062 h 1255845"/>
                <a:gd name="connsiteX5" fmla="*/ 2611742 w 2901213"/>
                <a:gd name="connsiteY5" fmla="*/ 645862 h 1255845"/>
                <a:gd name="connsiteX6" fmla="*/ 567042 w 2901213"/>
                <a:gd name="connsiteY6" fmla="*/ 1242762 h 1255845"/>
                <a:gd name="connsiteX7" fmla="*/ 8242 w 2901213"/>
                <a:gd name="connsiteY7" fmla="*/ 1039562 h 1255845"/>
                <a:gd name="connsiteX8" fmla="*/ 224142 w 2901213"/>
                <a:gd name="connsiteY8" fmla="*/ 823662 h 1255845"/>
                <a:gd name="connsiteX9" fmla="*/ 97142 w 2901213"/>
                <a:gd name="connsiteY9" fmla="*/ 810962 h 1255845"/>
                <a:gd name="connsiteX10" fmla="*/ 871842 w 2901213"/>
                <a:gd name="connsiteY10" fmla="*/ 671262 h 1255845"/>
                <a:gd name="connsiteX11" fmla="*/ 833742 w 2901213"/>
                <a:gd name="connsiteY11" fmla="*/ 493462 h 1255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01213" h="1255845">
                  <a:moveTo>
                    <a:pt x="833742" y="493462"/>
                  </a:moveTo>
                  <a:cubicBezTo>
                    <a:pt x="918409" y="393979"/>
                    <a:pt x="1202042" y="133629"/>
                    <a:pt x="1379842" y="74362"/>
                  </a:cubicBezTo>
                  <a:cubicBezTo>
                    <a:pt x="1557642" y="15095"/>
                    <a:pt x="1707925" y="148445"/>
                    <a:pt x="1900542" y="137862"/>
                  </a:cubicBezTo>
                  <a:cubicBezTo>
                    <a:pt x="2093159" y="127279"/>
                    <a:pt x="2372559" y="-44171"/>
                    <a:pt x="2535542" y="10862"/>
                  </a:cubicBezTo>
                  <a:cubicBezTo>
                    <a:pt x="2698525" y="65895"/>
                    <a:pt x="2865742" y="362229"/>
                    <a:pt x="2878442" y="468062"/>
                  </a:cubicBezTo>
                  <a:cubicBezTo>
                    <a:pt x="2891142" y="573895"/>
                    <a:pt x="2996975" y="516745"/>
                    <a:pt x="2611742" y="645862"/>
                  </a:cubicBezTo>
                  <a:cubicBezTo>
                    <a:pt x="2226509" y="774979"/>
                    <a:pt x="1000959" y="1177145"/>
                    <a:pt x="567042" y="1242762"/>
                  </a:cubicBezTo>
                  <a:cubicBezTo>
                    <a:pt x="133125" y="1308379"/>
                    <a:pt x="65392" y="1109412"/>
                    <a:pt x="8242" y="1039562"/>
                  </a:cubicBezTo>
                  <a:cubicBezTo>
                    <a:pt x="-48908" y="969712"/>
                    <a:pt x="209325" y="861762"/>
                    <a:pt x="224142" y="823662"/>
                  </a:cubicBezTo>
                  <a:cubicBezTo>
                    <a:pt x="238959" y="785562"/>
                    <a:pt x="-10808" y="836362"/>
                    <a:pt x="97142" y="810962"/>
                  </a:cubicBezTo>
                  <a:cubicBezTo>
                    <a:pt x="205092" y="785562"/>
                    <a:pt x="744842" y="719945"/>
                    <a:pt x="871842" y="671262"/>
                  </a:cubicBezTo>
                  <a:cubicBezTo>
                    <a:pt x="998842" y="622579"/>
                    <a:pt x="749075" y="592945"/>
                    <a:pt x="833742" y="493462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5" name="フリーフォーム 504">
              <a:extLst>
                <a:ext uri="{FF2B5EF4-FFF2-40B4-BE49-F238E27FC236}">
                  <a16:creationId xmlns:a16="http://schemas.microsoft.com/office/drawing/2014/main" id="{4826F11F-EFCA-10A7-7406-5B024201E6D5}"/>
                </a:ext>
              </a:extLst>
            </p:cNvPr>
            <p:cNvSpPr/>
            <p:nvPr/>
          </p:nvSpPr>
          <p:spPr>
            <a:xfrm>
              <a:off x="5052062" y="10819019"/>
              <a:ext cx="3073165" cy="996740"/>
            </a:xfrm>
            <a:custGeom>
              <a:avLst/>
              <a:gdLst>
                <a:gd name="connsiteX0" fmla="*/ 27938 w 3073165"/>
                <a:gd name="connsiteY0" fmla="*/ 77581 h 996740"/>
                <a:gd name="connsiteX1" fmla="*/ 15238 w 3073165"/>
                <a:gd name="connsiteY1" fmla="*/ 534781 h 996740"/>
                <a:gd name="connsiteX2" fmla="*/ 78738 w 3073165"/>
                <a:gd name="connsiteY2" fmla="*/ 788781 h 996740"/>
                <a:gd name="connsiteX3" fmla="*/ 815338 w 3073165"/>
                <a:gd name="connsiteY3" fmla="*/ 814181 h 996740"/>
                <a:gd name="connsiteX4" fmla="*/ 751838 w 3073165"/>
                <a:gd name="connsiteY4" fmla="*/ 890381 h 996740"/>
                <a:gd name="connsiteX5" fmla="*/ 1717038 w 3073165"/>
                <a:gd name="connsiteY5" fmla="*/ 991981 h 996740"/>
                <a:gd name="connsiteX6" fmla="*/ 2999738 w 3073165"/>
                <a:gd name="connsiteY6" fmla="*/ 725281 h 996740"/>
                <a:gd name="connsiteX7" fmla="*/ 2821938 w 3073165"/>
                <a:gd name="connsiteY7" fmla="*/ 496681 h 996740"/>
                <a:gd name="connsiteX8" fmla="*/ 2034538 w 3073165"/>
                <a:gd name="connsiteY8" fmla="*/ 369681 h 996740"/>
                <a:gd name="connsiteX9" fmla="*/ 1285238 w 3073165"/>
                <a:gd name="connsiteY9" fmla="*/ 1381 h 996740"/>
                <a:gd name="connsiteX10" fmla="*/ 802638 w 3073165"/>
                <a:gd name="connsiteY10" fmla="*/ 242681 h 996740"/>
                <a:gd name="connsiteX11" fmla="*/ 256538 w 3073165"/>
                <a:gd name="connsiteY11" fmla="*/ 204581 h 996740"/>
                <a:gd name="connsiteX12" fmla="*/ 27938 w 3073165"/>
                <a:gd name="connsiteY12" fmla="*/ 77581 h 996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73165" h="996740">
                  <a:moveTo>
                    <a:pt x="27938" y="77581"/>
                  </a:moveTo>
                  <a:cubicBezTo>
                    <a:pt x="-12279" y="132614"/>
                    <a:pt x="6771" y="416248"/>
                    <a:pt x="15238" y="534781"/>
                  </a:cubicBezTo>
                  <a:cubicBezTo>
                    <a:pt x="23705" y="653314"/>
                    <a:pt x="-54612" y="742214"/>
                    <a:pt x="78738" y="788781"/>
                  </a:cubicBezTo>
                  <a:cubicBezTo>
                    <a:pt x="212088" y="835348"/>
                    <a:pt x="703155" y="797248"/>
                    <a:pt x="815338" y="814181"/>
                  </a:cubicBezTo>
                  <a:cubicBezTo>
                    <a:pt x="927521" y="831114"/>
                    <a:pt x="601555" y="860748"/>
                    <a:pt x="751838" y="890381"/>
                  </a:cubicBezTo>
                  <a:cubicBezTo>
                    <a:pt x="902121" y="920014"/>
                    <a:pt x="1342388" y="1019498"/>
                    <a:pt x="1717038" y="991981"/>
                  </a:cubicBezTo>
                  <a:cubicBezTo>
                    <a:pt x="2091688" y="964464"/>
                    <a:pt x="2815588" y="807831"/>
                    <a:pt x="2999738" y="725281"/>
                  </a:cubicBezTo>
                  <a:cubicBezTo>
                    <a:pt x="3183888" y="642731"/>
                    <a:pt x="2982805" y="555948"/>
                    <a:pt x="2821938" y="496681"/>
                  </a:cubicBezTo>
                  <a:cubicBezTo>
                    <a:pt x="2661071" y="437414"/>
                    <a:pt x="2290655" y="452231"/>
                    <a:pt x="2034538" y="369681"/>
                  </a:cubicBezTo>
                  <a:cubicBezTo>
                    <a:pt x="1778421" y="287131"/>
                    <a:pt x="1490555" y="22548"/>
                    <a:pt x="1285238" y="1381"/>
                  </a:cubicBezTo>
                  <a:cubicBezTo>
                    <a:pt x="1079921" y="-19786"/>
                    <a:pt x="974088" y="208814"/>
                    <a:pt x="802638" y="242681"/>
                  </a:cubicBezTo>
                  <a:cubicBezTo>
                    <a:pt x="631188" y="276548"/>
                    <a:pt x="387771" y="225748"/>
                    <a:pt x="256538" y="204581"/>
                  </a:cubicBezTo>
                  <a:cubicBezTo>
                    <a:pt x="125305" y="183414"/>
                    <a:pt x="68155" y="22548"/>
                    <a:pt x="27938" y="77581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6" name="フリーフォーム 505">
              <a:extLst>
                <a:ext uri="{FF2B5EF4-FFF2-40B4-BE49-F238E27FC236}">
                  <a16:creationId xmlns:a16="http://schemas.microsoft.com/office/drawing/2014/main" id="{8E1753FA-2F95-E178-2957-B9E5A0F76F9A}"/>
                </a:ext>
              </a:extLst>
            </p:cNvPr>
            <p:cNvSpPr/>
            <p:nvPr/>
          </p:nvSpPr>
          <p:spPr>
            <a:xfrm>
              <a:off x="4963992" y="10830773"/>
              <a:ext cx="176695" cy="703277"/>
            </a:xfrm>
            <a:custGeom>
              <a:avLst/>
              <a:gdLst>
                <a:gd name="connsiteX0" fmla="*/ 77908 w 176695"/>
                <a:gd name="connsiteY0" fmla="*/ 2327 h 703277"/>
                <a:gd name="connsiteX1" fmla="*/ 1708 w 176695"/>
                <a:gd name="connsiteY1" fmla="*/ 281727 h 703277"/>
                <a:gd name="connsiteX2" fmla="*/ 154108 w 176695"/>
                <a:gd name="connsiteY2" fmla="*/ 700827 h 703277"/>
                <a:gd name="connsiteX3" fmla="*/ 166808 w 176695"/>
                <a:gd name="connsiteY3" fmla="*/ 434127 h 703277"/>
                <a:gd name="connsiteX4" fmla="*/ 77908 w 176695"/>
                <a:gd name="connsiteY4" fmla="*/ 2327 h 703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695" h="703277">
                  <a:moveTo>
                    <a:pt x="77908" y="2327"/>
                  </a:moveTo>
                  <a:cubicBezTo>
                    <a:pt x="50391" y="-23073"/>
                    <a:pt x="-10992" y="165310"/>
                    <a:pt x="1708" y="281727"/>
                  </a:cubicBezTo>
                  <a:cubicBezTo>
                    <a:pt x="14408" y="398144"/>
                    <a:pt x="126591" y="675427"/>
                    <a:pt x="154108" y="700827"/>
                  </a:cubicBezTo>
                  <a:cubicBezTo>
                    <a:pt x="181625" y="726227"/>
                    <a:pt x="181625" y="548427"/>
                    <a:pt x="166808" y="434127"/>
                  </a:cubicBezTo>
                  <a:cubicBezTo>
                    <a:pt x="151991" y="319827"/>
                    <a:pt x="105425" y="27727"/>
                    <a:pt x="77908" y="2327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7" name="フリーフォーム 506">
              <a:extLst>
                <a:ext uri="{FF2B5EF4-FFF2-40B4-BE49-F238E27FC236}">
                  <a16:creationId xmlns:a16="http://schemas.microsoft.com/office/drawing/2014/main" id="{ECD46297-8964-A63B-E3A6-F72BFEB87300}"/>
                </a:ext>
              </a:extLst>
            </p:cNvPr>
            <p:cNvSpPr/>
            <p:nvPr/>
          </p:nvSpPr>
          <p:spPr>
            <a:xfrm>
              <a:off x="5010386" y="11505898"/>
              <a:ext cx="3152206" cy="487664"/>
            </a:xfrm>
            <a:custGeom>
              <a:avLst/>
              <a:gdLst>
                <a:gd name="connsiteX0" fmla="*/ 31514 w 3152206"/>
                <a:gd name="connsiteY0" fmla="*/ 63802 h 487664"/>
                <a:gd name="connsiteX1" fmla="*/ 1415814 w 3152206"/>
                <a:gd name="connsiteY1" fmla="*/ 254302 h 487664"/>
                <a:gd name="connsiteX2" fmla="*/ 1606314 w 3152206"/>
                <a:gd name="connsiteY2" fmla="*/ 228902 h 487664"/>
                <a:gd name="connsiteX3" fmla="*/ 2457214 w 3152206"/>
                <a:gd name="connsiteY3" fmla="*/ 127302 h 487664"/>
                <a:gd name="connsiteX4" fmla="*/ 2965214 w 3152206"/>
                <a:gd name="connsiteY4" fmla="*/ 302 h 487664"/>
                <a:gd name="connsiteX5" fmla="*/ 3092214 w 3152206"/>
                <a:gd name="connsiteY5" fmla="*/ 165402 h 487664"/>
                <a:gd name="connsiteX6" fmla="*/ 2050814 w 3152206"/>
                <a:gd name="connsiteY6" fmla="*/ 368602 h 487664"/>
                <a:gd name="connsiteX7" fmla="*/ 1022114 w 3152206"/>
                <a:gd name="connsiteY7" fmla="*/ 330502 h 487664"/>
                <a:gd name="connsiteX8" fmla="*/ 1009414 w 3152206"/>
                <a:gd name="connsiteY8" fmla="*/ 470202 h 487664"/>
                <a:gd name="connsiteX9" fmla="*/ 69614 w 3152206"/>
                <a:gd name="connsiteY9" fmla="*/ 470202 h 487664"/>
                <a:gd name="connsiteX10" fmla="*/ 69614 w 3152206"/>
                <a:gd name="connsiteY10" fmla="*/ 330502 h 487664"/>
                <a:gd name="connsiteX11" fmla="*/ 31514 w 3152206"/>
                <a:gd name="connsiteY11" fmla="*/ 63802 h 487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52206" h="487664">
                  <a:moveTo>
                    <a:pt x="31514" y="63802"/>
                  </a:moveTo>
                  <a:lnTo>
                    <a:pt x="1415814" y="254302"/>
                  </a:lnTo>
                  <a:cubicBezTo>
                    <a:pt x="1678281" y="281819"/>
                    <a:pt x="1606314" y="228902"/>
                    <a:pt x="1606314" y="228902"/>
                  </a:cubicBezTo>
                  <a:cubicBezTo>
                    <a:pt x="1779881" y="207735"/>
                    <a:pt x="2230731" y="165402"/>
                    <a:pt x="2457214" y="127302"/>
                  </a:cubicBezTo>
                  <a:cubicBezTo>
                    <a:pt x="2683697" y="89202"/>
                    <a:pt x="2859381" y="-6048"/>
                    <a:pt x="2965214" y="302"/>
                  </a:cubicBezTo>
                  <a:cubicBezTo>
                    <a:pt x="3071047" y="6652"/>
                    <a:pt x="3244614" y="104019"/>
                    <a:pt x="3092214" y="165402"/>
                  </a:cubicBezTo>
                  <a:cubicBezTo>
                    <a:pt x="2939814" y="226785"/>
                    <a:pt x="2395831" y="341085"/>
                    <a:pt x="2050814" y="368602"/>
                  </a:cubicBezTo>
                  <a:cubicBezTo>
                    <a:pt x="1705797" y="396119"/>
                    <a:pt x="1195681" y="313569"/>
                    <a:pt x="1022114" y="330502"/>
                  </a:cubicBezTo>
                  <a:cubicBezTo>
                    <a:pt x="848547" y="347435"/>
                    <a:pt x="1168164" y="446919"/>
                    <a:pt x="1009414" y="470202"/>
                  </a:cubicBezTo>
                  <a:cubicBezTo>
                    <a:pt x="850664" y="493485"/>
                    <a:pt x="226247" y="493485"/>
                    <a:pt x="69614" y="470202"/>
                  </a:cubicBezTo>
                  <a:cubicBezTo>
                    <a:pt x="-87019" y="446919"/>
                    <a:pt x="69614" y="330502"/>
                    <a:pt x="69614" y="330502"/>
                  </a:cubicBezTo>
                  <a:lnTo>
                    <a:pt x="31514" y="63802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8" name="フリーフォーム 507">
              <a:extLst>
                <a:ext uri="{FF2B5EF4-FFF2-40B4-BE49-F238E27FC236}">
                  <a16:creationId xmlns:a16="http://schemas.microsoft.com/office/drawing/2014/main" id="{3C62AB6B-2B42-478D-11A3-26710D9C4DE9}"/>
                </a:ext>
              </a:extLst>
            </p:cNvPr>
            <p:cNvSpPr/>
            <p:nvPr/>
          </p:nvSpPr>
          <p:spPr>
            <a:xfrm>
              <a:off x="541216" y="11582359"/>
              <a:ext cx="3245363" cy="827271"/>
            </a:xfrm>
            <a:custGeom>
              <a:avLst/>
              <a:gdLst>
                <a:gd name="connsiteX0" fmla="*/ 144584 w 3245363"/>
                <a:gd name="connsiteY0" fmla="*/ 596941 h 827271"/>
                <a:gd name="connsiteX1" fmla="*/ 1960684 w 3245363"/>
                <a:gd name="connsiteY1" fmla="*/ 419141 h 827271"/>
                <a:gd name="connsiteX2" fmla="*/ 3040184 w 3245363"/>
                <a:gd name="connsiteY2" fmla="*/ 41 h 827271"/>
                <a:gd name="connsiteX3" fmla="*/ 3205284 w 3245363"/>
                <a:gd name="connsiteY3" fmla="*/ 444541 h 827271"/>
                <a:gd name="connsiteX4" fmla="*/ 2544884 w 3245363"/>
                <a:gd name="connsiteY4" fmla="*/ 533441 h 827271"/>
                <a:gd name="connsiteX5" fmla="*/ 1503484 w 3245363"/>
                <a:gd name="connsiteY5" fmla="*/ 787441 h 827271"/>
                <a:gd name="connsiteX6" fmla="*/ 258884 w 3245363"/>
                <a:gd name="connsiteY6" fmla="*/ 812841 h 827271"/>
                <a:gd name="connsiteX7" fmla="*/ 728784 w 3245363"/>
                <a:gd name="connsiteY7" fmla="*/ 825541 h 827271"/>
                <a:gd name="connsiteX8" fmla="*/ 182684 w 3245363"/>
                <a:gd name="connsiteY8" fmla="*/ 774741 h 827271"/>
                <a:gd name="connsiteX9" fmla="*/ 144584 w 3245363"/>
                <a:gd name="connsiteY9" fmla="*/ 596941 h 827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45363" h="827271">
                  <a:moveTo>
                    <a:pt x="144584" y="596941"/>
                  </a:moveTo>
                  <a:cubicBezTo>
                    <a:pt x="440917" y="537674"/>
                    <a:pt x="1478084" y="518624"/>
                    <a:pt x="1960684" y="419141"/>
                  </a:cubicBezTo>
                  <a:cubicBezTo>
                    <a:pt x="2443284" y="319658"/>
                    <a:pt x="2832751" y="-4192"/>
                    <a:pt x="3040184" y="41"/>
                  </a:cubicBezTo>
                  <a:cubicBezTo>
                    <a:pt x="3247617" y="4274"/>
                    <a:pt x="3287834" y="355641"/>
                    <a:pt x="3205284" y="444541"/>
                  </a:cubicBezTo>
                  <a:cubicBezTo>
                    <a:pt x="3122734" y="533441"/>
                    <a:pt x="2828517" y="476291"/>
                    <a:pt x="2544884" y="533441"/>
                  </a:cubicBezTo>
                  <a:cubicBezTo>
                    <a:pt x="2261251" y="590591"/>
                    <a:pt x="1884484" y="740874"/>
                    <a:pt x="1503484" y="787441"/>
                  </a:cubicBezTo>
                  <a:cubicBezTo>
                    <a:pt x="1122484" y="834008"/>
                    <a:pt x="388001" y="806491"/>
                    <a:pt x="258884" y="812841"/>
                  </a:cubicBezTo>
                  <a:cubicBezTo>
                    <a:pt x="129767" y="819191"/>
                    <a:pt x="741484" y="831891"/>
                    <a:pt x="728784" y="825541"/>
                  </a:cubicBezTo>
                  <a:cubicBezTo>
                    <a:pt x="716084" y="819191"/>
                    <a:pt x="282167" y="806491"/>
                    <a:pt x="182684" y="774741"/>
                  </a:cubicBezTo>
                  <a:cubicBezTo>
                    <a:pt x="83201" y="742991"/>
                    <a:pt x="-151749" y="656208"/>
                    <a:pt x="144584" y="596941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0" name="フリーフォーム 509">
              <a:extLst>
                <a:ext uri="{FF2B5EF4-FFF2-40B4-BE49-F238E27FC236}">
                  <a16:creationId xmlns:a16="http://schemas.microsoft.com/office/drawing/2014/main" id="{E56EAFA7-774B-0E2E-7E76-7893BA9E979E}"/>
                </a:ext>
              </a:extLst>
            </p:cNvPr>
            <p:cNvSpPr/>
            <p:nvPr/>
          </p:nvSpPr>
          <p:spPr>
            <a:xfrm>
              <a:off x="3258041" y="5365143"/>
              <a:ext cx="1160529" cy="1820089"/>
            </a:xfrm>
            <a:custGeom>
              <a:avLst/>
              <a:gdLst>
                <a:gd name="connsiteX0" fmla="*/ 399559 w 1160529"/>
                <a:gd name="connsiteY0" fmla="*/ 6957 h 1820089"/>
                <a:gd name="connsiteX1" fmla="*/ 247159 w 1160529"/>
                <a:gd name="connsiteY1" fmla="*/ 718157 h 1820089"/>
                <a:gd name="connsiteX2" fmla="*/ 348759 w 1160529"/>
                <a:gd name="connsiteY2" fmla="*/ 1315057 h 1820089"/>
                <a:gd name="connsiteX3" fmla="*/ 412259 w 1160529"/>
                <a:gd name="connsiteY3" fmla="*/ 1581757 h 1820089"/>
                <a:gd name="connsiteX4" fmla="*/ 5859 w 1160529"/>
                <a:gd name="connsiteY4" fmla="*/ 1810357 h 1820089"/>
                <a:gd name="connsiteX5" fmla="*/ 767859 w 1160529"/>
                <a:gd name="connsiteY5" fmla="*/ 1746857 h 1820089"/>
                <a:gd name="connsiteX6" fmla="*/ 831359 w 1160529"/>
                <a:gd name="connsiteY6" fmla="*/ 1467457 h 1820089"/>
                <a:gd name="connsiteX7" fmla="*/ 1047259 w 1160529"/>
                <a:gd name="connsiteY7" fmla="*/ 1569057 h 1820089"/>
                <a:gd name="connsiteX8" fmla="*/ 1148859 w 1160529"/>
                <a:gd name="connsiteY8" fmla="*/ 1137257 h 1820089"/>
                <a:gd name="connsiteX9" fmla="*/ 780559 w 1160529"/>
                <a:gd name="connsiteY9" fmla="*/ 400657 h 1820089"/>
                <a:gd name="connsiteX10" fmla="*/ 399559 w 1160529"/>
                <a:gd name="connsiteY10" fmla="*/ 6957 h 1820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60529" h="1820089">
                  <a:moveTo>
                    <a:pt x="399559" y="6957"/>
                  </a:moveTo>
                  <a:cubicBezTo>
                    <a:pt x="310659" y="59874"/>
                    <a:pt x="255626" y="500140"/>
                    <a:pt x="247159" y="718157"/>
                  </a:cubicBezTo>
                  <a:cubicBezTo>
                    <a:pt x="238692" y="936174"/>
                    <a:pt x="321242" y="1171124"/>
                    <a:pt x="348759" y="1315057"/>
                  </a:cubicBezTo>
                  <a:cubicBezTo>
                    <a:pt x="376276" y="1458990"/>
                    <a:pt x="469409" y="1499207"/>
                    <a:pt x="412259" y="1581757"/>
                  </a:cubicBezTo>
                  <a:cubicBezTo>
                    <a:pt x="355109" y="1664307"/>
                    <a:pt x="-53408" y="1782840"/>
                    <a:pt x="5859" y="1810357"/>
                  </a:cubicBezTo>
                  <a:cubicBezTo>
                    <a:pt x="65126" y="1837874"/>
                    <a:pt x="630276" y="1804007"/>
                    <a:pt x="767859" y="1746857"/>
                  </a:cubicBezTo>
                  <a:cubicBezTo>
                    <a:pt x="905442" y="1689707"/>
                    <a:pt x="784792" y="1497090"/>
                    <a:pt x="831359" y="1467457"/>
                  </a:cubicBezTo>
                  <a:cubicBezTo>
                    <a:pt x="877926" y="1437824"/>
                    <a:pt x="994342" y="1624090"/>
                    <a:pt x="1047259" y="1569057"/>
                  </a:cubicBezTo>
                  <a:cubicBezTo>
                    <a:pt x="1100176" y="1514024"/>
                    <a:pt x="1193309" y="1331990"/>
                    <a:pt x="1148859" y="1137257"/>
                  </a:cubicBezTo>
                  <a:cubicBezTo>
                    <a:pt x="1104409" y="942524"/>
                    <a:pt x="903326" y="586924"/>
                    <a:pt x="780559" y="400657"/>
                  </a:cubicBezTo>
                  <a:cubicBezTo>
                    <a:pt x="657792" y="214390"/>
                    <a:pt x="488459" y="-45960"/>
                    <a:pt x="399559" y="6957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1" name="フリーフォーム 510">
              <a:extLst>
                <a:ext uri="{FF2B5EF4-FFF2-40B4-BE49-F238E27FC236}">
                  <a16:creationId xmlns:a16="http://schemas.microsoft.com/office/drawing/2014/main" id="{BAD8E33D-1AB7-7A34-E2AA-1794E4E1C0B2}"/>
                </a:ext>
              </a:extLst>
            </p:cNvPr>
            <p:cNvSpPr/>
            <p:nvPr/>
          </p:nvSpPr>
          <p:spPr>
            <a:xfrm>
              <a:off x="1390996" y="6466050"/>
              <a:ext cx="3317907" cy="3262289"/>
            </a:xfrm>
            <a:custGeom>
              <a:avLst/>
              <a:gdLst>
                <a:gd name="connsiteX0" fmla="*/ 1618904 w 3317907"/>
                <a:gd name="connsiteY0" fmla="*/ 49050 h 3262289"/>
                <a:gd name="connsiteX1" fmla="*/ 1758604 w 3317907"/>
                <a:gd name="connsiteY1" fmla="*/ 671350 h 3262289"/>
                <a:gd name="connsiteX2" fmla="*/ 1987204 w 3317907"/>
                <a:gd name="connsiteY2" fmla="*/ 1077750 h 3262289"/>
                <a:gd name="connsiteX3" fmla="*/ 1936404 w 3317907"/>
                <a:gd name="connsiteY3" fmla="*/ 1776250 h 3262289"/>
                <a:gd name="connsiteX4" fmla="*/ 2812704 w 3317907"/>
                <a:gd name="connsiteY4" fmla="*/ 1636550 h 3262289"/>
                <a:gd name="connsiteX5" fmla="*/ 3295304 w 3317907"/>
                <a:gd name="connsiteY5" fmla="*/ 1649250 h 3262289"/>
                <a:gd name="connsiteX6" fmla="*/ 2977804 w 3317907"/>
                <a:gd name="connsiteY6" fmla="*/ 1877850 h 3262289"/>
                <a:gd name="connsiteX7" fmla="*/ 793404 w 3317907"/>
                <a:gd name="connsiteY7" fmla="*/ 2703350 h 3262289"/>
                <a:gd name="connsiteX8" fmla="*/ 18704 w 3317907"/>
                <a:gd name="connsiteY8" fmla="*/ 3262150 h 3262289"/>
                <a:gd name="connsiteX9" fmla="*/ 234604 w 3317907"/>
                <a:gd name="connsiteY9" fmla="*/ 2741450 h 3262289"/>
                <a:gd name="connsiteX10" fmla="*/ 171104 w 3317907"/>
                <a:gd name="connsiteY10" fmla="*/ 1369850 h 3262289"/>
                <a:gd name="connsiteX11" fmla="*/ 247304 w 3317907"/>
                <a:gd name="connsiteY11" fmla="*/ 1522250 h 3262289"/>
                <a:gd name="connsiteX12" fmla="*/ 196504 w 3317907"/>
                <a:gd name="connsiteY12" fmla="*/ 379250 h 3262289"/>
                <a:gd name="connsiteX13" fmla="*/ 895004 w 3317907"/>
                <a:gd name="connsiteY13" fmla="*/ 239550 h 3262289"/>
                <a:gd name="connsiteX14" fmla="*/ 1352204 w 3317907"/>
                <a:gd name="connsiteY14" fmla="*/ 163350 h 3262289"/>
                <a:gd name="connsiteX15" fmla="*/ 1530004 w 3317907"/>
                <a:gd name="connsiteY15" fmla="*/ 49050 h 3262289"/>
                <a:gd name="connsiteX16" fmla="*/ 1618904 w 3317907"/>
                <a:gd name="connsiteY16" fmla="*/ 49050 h 3262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317907" h="3262289">
                  <a:moveTo>
                    <a:pt x="1618904" y="49050"/>
                  </a:moveTo>
                  <a:cubicBezTo>
                    <a:pt x="1657004" y="152767"/>
                    <a:pt x="1697221" y="499900"/>
                    <a:pt x="1758604" y="671350"/>
                  </a:cubicBezTo>
                  <a:cubicBezTo>
                    <a:pt x="1819987" y="842800"/>
                    <a:pt x="1957571" y="893600"/>
                    <a:pt x="1987204" y="1077750"/>
                  </a:cubicBezTo>
                  <a:cubicBezTo>
                    <a:pt x="2016837" y="1261900"/>
                    <a:pt x="1798821" y="1683117"/>
                    <a:pt x="1936404" y="1776250"/>
                  </a:cubicBezTo>
                  <a:cubicBezTo>
                    <a:pt x="2073987" y="1869383"/>
                    <a:pt x="2586221" y="1657717"/>
                    <a:pt x="2812704" y="1636550"/>
                  </a:cubicBezTo>
                  <a:cubicBezTo>
                    <a:pt x="3039187" y="1615383"/>
                    <a:pt x="3267787" y="1609033"/>
                    <a:pt x="3295304" y="1649250"/>
                  </a:cubicBezTo>
                  <a:cubicBezTo>
                    <a:pt x="3322821" y="1689467"/>
                    <a:pt x="3394787" y="1702167"/>
                    <a:pt x="2977804" y="1877850"/>
                  </a:cubicBezTo>
                  <a:cubicBezTo>
                    <a:pt x="2560821" y="2053533"/>
                    <a:pt x="1286587" y="2472633"/>
                    <a:pt x="793404" y="2703350"/>
                  </a:cubicBezTo>
                  <a:cubicBezTo>
                    <a:pt x="300221" y="2934067"/>
                    <a:pt x="111837" y="3255800"/>
                    <a:pt x="18704" y="3262150"/>
                  </a:cubicBezTo>
                  <a:cubicBezTo>
                    <a:pt x="-74429" y="3268500"/>
                    <a:pt x="209204" y="3056833"/>
                    <a:pt x="234604" y="2741450"/>
                  </a:cubicBezTo>
                  <a:cubicBezTo>
                    <a:pt x="260004" y="2426067"/>
                    <a:pt x="168987" y="1573050"/>
                    <a:pt x="171104" y="1369850"/>
                  </a:cubicBezTo>
                  <a:cubicBezTo>
                    <a:pt x="173221" y="1166650"/>
                    <a:pt x="243071" y="1687350"/>
                    <a:pt x="247304" y="1522250"/>
                  </a:cubicBezTo>
                  <a:cubicBezTo>
                    <a:pt x="251537" y="1357150"/>
                    <a:pt x="88554" y="593033"/>
                    <a:pt x="196504" y="379250"/>
                  </a:cubicBezTo>
                  <a:cubicBezTo>
                    <a:pt x="304454" y="165467"/>
                    <a:pt x="702387" y="275533"/>
                    <a:pt x="895004" y="239550"/>
                  </a:cubicBezTo>
                  <a:cubicBezTo>
                    <a:pt x="1087621" y="203567"/>
                    <a:pt x="1246371" y="195100"/>
                    <a:pt x="1352204" y="163350"/>
                  </a:cubicBezTo>
                  <a:cubicBezTo>
                    <a:pt x="1458037" y="131600"/>
                    <a:pt x="1483437" y="61750"/>
                    <a:pt x="1530004" y="49050"/>
                  </a:cubicBezTo>
                  <a:cubicBezTo>
                    <a:pt x="1576571" y="36350"/>
                    <a:pt x="1580804" y="-54667"/>
                    <a:pt x="1618904" y="49050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2" name="フリーフォーム 511">
              <a:extLst>
                <a:ext uri="{FF2B5EF4-FFF2-40B4-BE49-F238E27FC236}">
                  <a16:creationId xmlns:a16="http://schemas.microsoft.com/office/drawing/2014/main" id="{F2C07ADD-C66F-5539-A085-1C44413CB638}"/>
                </a:ext>
              </a:extLst>
            </p:cNvPr>
            <p:cNvSpPr/>
            <p:nvPr/>
          </p:nvSpPr>
          <p:spPr>
            <a:xfrm>
              <a:off x="3179570" y="6562220"/>
              <a:ext cx="1442439" cy="1764168"/>
            </a:xfrm>
            <a:custGeom>
              <a:avLst/>
              <a:gdLst>
                <a:gd name="connsiteX0" fmla="*/ 1011430 w 1442439"/>
                <a:gd name="connsiteY0" fmla="*/ 3680 h 1764168"/>
                <a:gd name="connsiteX1" fmla="*/ 1214630 w 1442439"/>
                <a:gd name="connsiteY1" fmla="*/ 498980 h 1764168"/>
                <a:gd name="connsiteX2" fmla="*/ 1036830 w 1442439"/>
                <a:gd name="connsiteY2" fmla="*/ 575180 h 1764168"/>
                <a:gd name="connsiteX3" fmla="*/ 732030 w 1442439"/>
                <a:gd name="connsiteY3" fmla="*/ 549780 h 1764168"/>
                <a:gd name="connsiteX4" fmla="*/ 160530 w 1442439"/>
                <a:gd name="connsiteY4" fmla="*/ 676780 h 1764168"/>
                <a:gd name="connsiteX5" fmla="*/ 20830 w 1442439"/>
                <a:gd name="connsiteY5" fmla="*/ 1680080 h 1764168"/>
                <a:gd name="connsiteX6" fmla="*/ 528830 w 1442439"/>
                <a:gd name="connsiteY6" fmla="*/ 1680080 h 1764168"/>
                <a:gd name="connsiteX7" fmla="*/ 1417830 w 1442439"/>
                <a:gd name="connsiteY7" fmla="*/ 1438780 h 1764168"/>
                <a:gd name="connsiteX8" fmla="*/ 1189230 w 1442439"/>
                <a:gd name="connsiteY8" fmla="*/ 1248280 h 1764168"/>
                <a:gd name="connsiteX9" fmla="*/ 1138430 w 1442439"/>
                <a:gd name="connsiteY9" fmla="*/ 956180 h 1764168"/>
                <a:gd name="connsiteX10" fmla="*/ 1379730 w 1442439"/>
                <a:gd name="connsiteY10" fmla="*/ 791080 h 1764168"/>
                <a:gd name="connsiteX11" fmla="*/ 1011430 w 1442439"/>
                <a:gd name="connsiteY11" fmla="*/ 3680 h 1764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42439" h="1764168">
                  <a:moveTo>
                    <a:pt x="1011430" y="3680"/>
                  </a:moveTo>
                  <a:cubicBezTo>
                    <a:pt x="983913" y="-45003"/>
                    <a:pt x="1210397" y="403730"/>
                    <a:pt x="1214630" y="498980"/>
                  </a:cubicBezTo>
                  <a:cubicBezTo>
                    <a:pt x="1218863" y="594230"/>
                    <a:pt x="1117263" y="566713"/>
                    <a:pt x="1036830" y="575180"/>
                  </a:cubicBezTo>
                  <a:cubicBezTo>
                    <a:pt x="956397" y="583647"/>
                    <a:pt x="878080" y="532847"/>
                    <a:pt x="732030" y="549780"/>
                  </a:cubicBezTo>
                  <a:cubicBezTo>
                    <a:pt x="585980" y="566713"/>
                    <a:pt x="279063" y="488397"/>
                    <a:pt x="160530" y="676780"/>
                  </a:cubicBezTo>
                  <a:cubicBezTo>
                    <a:pt x="41997" y="865163"/>
                    <a:pt x="-40553" y="1512863"/>
                    <a:pt x="20830" y="1680080"/>
                  </a:cubicBezTo>
                  <a:cubicBezTo>
                    <a:pt x="82213" y="1847297"/>
                    <a:pt x="295997" y="1720297"/>
                    <a:pt x="528830" y="1680080"/>
                  </a:cubicBezTo>
                  <a:cubicBezTo>
                    <a:pt x="761663" y="1639863"/>
                    <a:pt x="1307763" y="1510747"/>
                    <a:pt x="1417830" y="1438780"/>
                  </a:cubicBezTo>
                  <a:cubicBezTo>
                    <a:pt x="1527897" y="1366813"/>
                    <a:pt x="1235797" y="1328713"/>
                    <a:pt x="1189230" y="1248280"/>
                  </a:cubicBezTo>
                  <a:cubicBezTo>
                    <a:pt x="1142663" y="1167847"/>
                    <a:pt x="1106680" y="1032380"/>
                    <a:pt x="1138430" y="956180"/>
                  </a:cubicBezTo>
                  <a:cubicBezTo>
                    <a:pt x="1170180" y="879980"/>
                    <a:pt x="1398780" y="954063"/>
                    <a:pt x="1379730" y="791080"/>
                  </a:cubicBezTo>
                  <a:cubicBezTo>
                    <a:pt x="1360680" y="628097"/>
                    <a:pt x="1038947" y="52363"/>
                    <a:pt x="1011430" y="3680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3" name="フリーフォーム 512">
              <a:extLst>
                <a:ext uri="{FF2B5EF4-FFF2-40B4-BE49-F238E27FC236}">
                  <a16:creationId xmlns:a16="http://schemas.microsoft.com/office/drawing/2014/main" id="{EC85FD4B-B73C-6085-E134-BF94C99CF504}"/>
                </a:ext>
              </a:extLst>
            </p:cNvPr>
            <p:cNvSpPr/>
            <p:nvPr/>
          </p:nvSpPr>
          <p:spPr>
            <a:xfrm>
              <a:off x="4095686" y="6692239"/>
              <a:ext cx="268288" cy="434004"/>
            </a:xfrm>
            <a:custGeom>
              <a:avLst/>
              <a:gdLst>
                <a:gd name="connsiteX0" fmla="*/ 69914 w 268288"/>
                <a:gd name="connsiteY0" fmla="*/ 661 h 434004"/>
                <a:gd name="connsiteX1" fmla="*/ 6414 w 268288"/>
                <a:gd name="connsiteY1" fmla="*/ 305461 h 434004"/>
                <a:gd name="connsiteX2" fmla="*/ 209614 w 268288"/>
                <a:gd name="connsiteY2" fmla="*/ 432461 h 434004"/>
                <a:gd name="connsiteX3" fmla="*/ 260414 w 268288"/>
                <a:gd name="connsiteY3" fmla="*/ 229261 h 434004"/>
                <a:gd name="connsiteX4" fmla="*/ 69914 w 268288"/>
                <a:gd name="connsiteY4" fmla="*/ 661 h 434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8288" h="434004">
                  <a:moveTo>
                    <a:pt x="69914" y="661"/>
                  </a:moveTo>
                  <a:cubicBezTo>
                    <a:pt x="27581" y="13361"/>
                    <a:pt x="-16869" y="233494"/>
                    <a:pt x="6414" y="305461"/>
                  </a:cubicBezTo>
                  <a:cubicBezTo>
                    <a:pt x="29697" y="377428"/>
                    <a:pt x="167281" y="445161"/>
                    <a:pt x="209614" y="432461"/>
                  </a:cubicBezTo>
                  <a:cubicBezTo>
                    <a:pt x="251947" y="419761"/>
                    <a:pt x="283697" y="296994"/>
                    <a:pt x="260414" y="229261"/>
                  </a:cubicBezTo>
                  <a:cubicBezTo>
                    <a:pt x="237131" y="161528"/>
                    <a:pt x="112247" y="-12039"/>
                    <a:pt x="69914" y="661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4" name="フリーフォーム 513">
              <a:extLst>
                <a:ext uri="{FF2B5EF4-FFF2-40B4-BE49-F238E27FC236}">
                  <a16:creationId xmlns:a16="http://schemas.microsoft.com/office/drawing/2014/main" id="{AB50B3EC-3B3D-B655-E9EA-86BE44BC1C5B}"/>
                </a:ext>
              </a:extLst>
            </p:cNvPr>
            <p:cNvSpPr/>
            <p:nvPr/>
          </p:nvSpPr>
          <p:spPr>
            <a:xfrm>
              <a:off x="4260622" y="7384973"/>
              <a:ext cx="342814" cy="560080"/>
            </a:xfrm>
            <a:custGeom>
              <a:avLst/>
              <a:gdLst>
                <a:gd name="connsiteX0" fmla="*/ 6578 w 342814"/>
                <a:gd name="connsiteY0" fmla="*/ 6427 h 560080"/>
                <a:gd name="connsiteX1" fmla="*/ 324078 w 342814"/>
                <a:gd name="connsiteY1" fmla="*/ 184227 h 560080"/>
                <a:gd name="connsiteX2" fmla="*/ 285978 w 342814"/>
                <a:gd name="connsiteY2" fmla="*/ 552527 h 560080"/>
                <a:gd name="connsiteX3" fmla="*/ 120878 w 342814"/>
                <a:gd name="connsiteY3" fmla="*/ 400127 h 560080"/>
                <a:gd name="connsiteX4" fmla="*/ 6578 w 342814"/>
                <a:gd name="connsiteY4" fmla="*/ 6427 h 560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814" h="560080">
                  <a:moveTo>
                    <a:pt x="6578" y="6427"/>
                  </a:moveTo>
                  <a:cubicBezTo>
                    <a:pt x="40445" y="-29556"/>
                    <a:pt x="277511" y="93210"/>
                    <a:pt x="324078" y="184227"/>
                  </a:cubicBezTo>
                  <a:cubicBezTo>
                    <a:pt x="370645" y="275244"/>
                    <a:pt x="319845" y="516544"/>
                    <a:pt x="285978" y="552527"/>
                  </a:cubicBezTo>
                  <a:cubicBezTo>
                    <a:pt x="252111" y="588510"/>
                    <a:pt x="163211" y="489027"/>
                    <a:pt x="120878" y="400127"/>
                  </a:cubicBezTo>
                  <a:cubicBezTo>
                    <a:pt x="78545" y="311227"/>
                    <a:pt x="-27289" y="42410"/>
                    <a:pt x="6578" y="6427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5" name="フリーフォーム 514">
              <a:extLst>
                <a:ext uri="{FF2B5EF4-FFF2-40B4-BE49-F238E27FC236}">
                  <a16:creationId xmlns:a16="http://schemas.microsoft.com/office/drawing/2014/main" id="{8A640289-AE1E-3C7D-F9BF-D88DADC75F9A}"/>
                </a:ext>
              </a:extLst>
            </p:cNvPr>
            <p:cNvSpPr/>
            <p:nvPr/>
          </p:nvSpPr>
          <p:spPr>
            <a:xfrm>
              <a:off x="3030290" y="6204002"/>
              <a:ext cx="694171" cy="822403"/>
            </a:xfrm>
            <a:custGeom>
              <a:avLst/>
              <a:gdLst>
                <a:gd name="connsiteX0" fmla="*/ 5010 w 694171"/>
                <a:gd name="connsiteY0" fmla="*/ 272998 h 822403"/>
                <a:gd name="connsiteX1" fmla="*/ 132010 w 694171"/>
                <a:gd name="connsiteY1" fmla="*/ 755598 h 822403"/>
                <a:gd name="connsiteX2" fmla="*/ 614610 w 694171"/>
                <a:gd name="connsiteY2" fmla="*/ 806398 h 822403"/>
                <a:gd name="connsiteX3" fmla="*/ 678110 w 694171"/>
                <a:gd name="connsiteY3" fmla="*/ 641298 h 822403"/>
                <a:gd name="connsiteX4" fmla="*/ 449510 w 694171"/>
                <a:gd name="connsiteY4" fmla="*/ 18998 h 822403"/>
                <a:gd name="connsiteX5" fmla="*/ 259010 w 694171"/>
                <a:gd name="connsiteY5" fmla="*/ 171398 h 822403"/>
                <a:gd name="connsiteX6" fmla="*/ 5010 w 694171"/>
                <a:gd name="connsiteY6" fmla="*/ 272998 h 822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94171" h="822403">
                  <a:moveTo>
                    <a:pt x="5010" y="272998"/>
                  </a:moveTo>
                  <a:cubicBezTo>
                    <a:pt x="-16157" y="370365"/>
                    <a:pt x="30410" y="666698"/>
                    <a:pt x="132010" y="755598"/>
                  </a:cubicBezTo>
                  <a:cubicBezTo>
                    <a:pt x="233610" y="844498"/>
                    <a:pt x="523593" y="825448"/>
                    <a:pt x="614610" y="806398"/>
                  </a:cubicBezTo>
                  <a:cubicBezTo>
                    <a:pt x="705627" y="787348"/>
                    <a:pt x="705627" y="772531"/>
                    <a:pt x="678110" y="641298"/>
                  </a:cubicBezTo>
                  <a:cubicBezTo>
                    <a:pt x="650593" y="510065"/>
                    <a:pt x="519360" y="97315"/>
                    <a:pt x="449510" y="18998"/>
                  </a:cubicBezTo>
                  <a:cubicBezTo>
                    <a:pt x="379660" y="-59319"/>
                    <a:pt x="328860" y="126948"/>
                    <a:pt x="259010" y="171398"/>
                  </a:cubicBezTo>
                  <a:cubicBezTo>
                    <a:pt x="189160" y="215848"/>
                    <a:pt x="26177" y="175631"/>
                    <a:pt x="5010" y="272998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6" name="フリーフォーム 515">
              <a:extLst>
                <a:ext uri="{FF2B5EF4-FFF2-40B4-BE49-F238E27FC236}">
                  <a16:creationId xmlns:a16="http://schemas.microsoft.com/office/drawing/2014/main" id="{78BE346C-1754-2377-EE07-8D844B1467B8}"/>
                </a:ext>
              </a:extLst>
            </p:cNvPr>
            <p:cNvSpPr/>
            <p:nvPr/>
          </p:nvSpPr>
          <p:spPr>
            <a:xfrm>
              <a:off x="3325543" y="6335708"/>
              <a:ext cx="155679" cy="714400"/>
            </a:xfrm>
            <a:custGeom>
              <a:avLst/>
              <a:gdLst>
                <a:gd name="connsiteX0" fmla="*/ 78057 w 155679"/>
                <a:gd name="connsiteY0" fmla="*/ 1592 h 714400"/>
                <a:gd name="connsiteX1" fmla="*/ 78057 w 155679"/>
                <a:gd name="connsiteY1" fmla="*/ 293692 h 714400"/>
                <a:gd name="connsiteX2" fmla="*/ 154257 w 155679"/>
                <a:gd name="connsiteY2" fmla="*/ 712792 h 714400"/>
                <a:gd name="connsiteX3" fmla="*/ 1857 w 155679"/>
                <a:gd name="connsiteY3" fmla="*/ 420692 h 714400"/>
                <a:gd name="connsiteX4" fmla="*/ 78057 w 155679"/>
                <a:gd name="connsiteY4" fmla="*/ 1592 h 7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5679" h="714400">
                  <a:moveTo>
                    <a:pt x="78057" y="1592"/>
                  </a:moveTo>
                  <a:cubicBezTo>
                    <a:pt x="90757" y="-19575"/>
                    <a:pt x="65357" y="175159"/>
                    <a:pt x="78057" y="293692"/>
                  </a:cubicBezTo>
                  <a:cubicBezTo>
                    <a:pt x="90757" y="412225"/>
                    <a:pt x="166957" y="691625"/>
                    <a:pt x="154257" y="712792"/>
                  </a:cubicBezTo>
                  <a:cubicBezTo>
                    <a:pt x="141557" y="733959"/>
                    <a:pt x="16674" y="541342"/>
                    <a:pt x="1857" y="420692"/>
                  </a:cubicBezTo>
                  <a:cubicBezTo>
                    <a:pt x="-12960" y="300042"/>
                    <a:pt x="65357" y="22759"/>
                    <a:pt x="78057" y="1592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7" name="フリーフォーム 516">
              <a:extLst>
                <a:ext uri="{FF2B5EF4-FFF2-40B4-BE49-F238E27FC236}">
                  <a16:creationId xmlns:a16="http://schemas.microsoft.com/office/drawing/2014/main" id="{DA1BD818-D326-2E08-B7A5-5507A87EF59C}"/>
                </a:ext>
              </a:extLst>
            </p:cNvPr>
            <p:cNvSpPr/>
            <p:nvPr/>
          </p:nvSpPr>
          <p:spPr>
            <a:xfrm>
              <a:off x="2204543" y="4037184"/>
              <a:ext cx="1001613" cy="1045967"/>
            </a:xfrm>
            <a:custGeom>
              <a:avLst/>
              <a:gdLst>
                <a:gd name="connsiteX0" fmla="*/ 335457 w 1001613"/>
                <a:gd name="connsiteY0" fmla="*/ 992016 h 1045967"/>
                <a:gd name="connsiteX1" fmla="*/ 106857 w 1001613"/>
                <a:gd name="connsiteY1" fmla="*/ 725316 h 1045967"/>
                <a:gd name="connsiteX2" fmla="*/ 5257 w 1001613"/>
                <a:gd name="connsiteY2" fmla="*/ 395116 h 1045967"/>
                <a:gd name="connsiteX3" fmla="*/ 259257 w 1001613"/>
                <a:gd name="connsiteY3" fmla="*/ 26816 h 1045967"/>
                <a:gd name="connsiteX4" fmla="*/ 678357 w 1001613"/>
                <a:gd name="connsiteY4" fmla="*/ 52216 h 1045967"/>
                <a:gd name="connsiteX5" fmla="*/ 945057 w 1001613"/>
                <a:gd name="connsiteY5" fmla="*/ 242716 h 1045967"/>
                <a:gd name="connsiteX6" fmla="*/ 995857 w 1001613"/>
                <a:gd name="connsiteY6" fmla="*/ 585616 h 1045967"/>
                <a:gd name="connsiteX7" fmla="*/ 856157 w 1001613"/>
                <a:gd name="connsiteY7" fmla="*/ 992016 h 1045967"/>
                <a:gd name="connsiteX8" fmla="*/ 449757 w 1001613"/>
                <a:gd name="connsiteY8" fmla="*/ 1042816 h 1045967"/>
                <a:gd name="connsiteX9" fmla="*/ 335457 w 1001613"/>
                <a:gd name="connsiteY9" fmla="*/ 992016 h 1045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1613" h="1045967">
                  <a:moveTo>
                    <a:pt x="335457" y="992016"/>
                  </a:moveTo>
                  <a:cubicBezTo>
                    <a:pt x="278307" y="939099"/>
                    <a:pt x="161890" y="824799"/>
                    <a:pt x="106857" y="725316"/>
                  </a:cubicBezTo>
                  <a:cubicBezTo>
                    <a:pt x="51824" y="625833"/>
                    <a:pt x="-20143" y="511533"/>
                    <a:pt x="5257" y="395116"/>
                  </a:cubicBezTo>
                  <a:cubicBezTo>
                    <a:pt x="30657" y="278699"/>
                    <a:pt x="147074" y="83966"/>
                    <a:pt x="259257" y="26816"/>
                  </a:cubicBezTo>
                  <a:cubicBezTo>
                    <a:pt x="371440" y="-30334"/>
                    <a:pt x="564057" y="16233"/>
                    <a:pt x="678357" y="52216"/>
                  </a:cubicBezTo>
                  <a:cubicBezTo>
                    <a:pt x="792657" y="88199"/>
                    <a:pt x="892140" y="153816"/>
                    <a:pt x="945057" y="242716"/>
                  </a:cubicBezTo>
                  <a:cubicBezTo>
                    <a:pt x="997974" y="331616"/>
                    <a:pt x="1010674" y="460733"/>
                    <a:pt x="995857" y="585616"/>
                  </a:cubicBezTo>
                  <a:cubicBezTo>
                    <a:pt x="981040" y="710499"/>
                    <a:pt x="947174" y="915816"/>
                    <a:pt x="856157" y="992016"/>
                  </a:cubicBezTo>
                  <a:cubicBezTo>
                    <a:pt x="765140" y="1068216"/>
                    <a:pt x="532307" y="1040699"/>
                    <a:pt x="449757" y="1042816"/>
                  </a:cubicBezTo>
                  <a:cubicBezTo>
                    <a:pt x="367207" y="1044933"/>
                    <a:pt x="392607" y="1044933"/>
                    <a:pt x="335457" y="992016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8" name="フリーフォーム 517">
              <a:extLst>
                <a:ext uri="{FF2B5EF4-FFF2-40B4-BE49-F238E27FC236}">
                  <a16:creationId xmlns:a16="http://schemas.microsoft.com/office/drawing/2014/main" id="{1B994987-F2E6-ACA4-32B4-90C6C98A1B78}"/>
                </a:ext>
              </a:extLst>
            </p:cNvPr>
            <p:cNvSpPr/>
            <p:nvPr/>
          </p:nvSpPr>
          <p:spPr>
            <a:xfrm>
              <a:off x="2228536" y="4046386"/>
              <a:ext cx="818095" cy="427499"/>
            </a:xfrm>
            <a:custGeom>
              <a:avLst/>
              <a:gdLst>
                <a:gd name="connsiteX0" fmla="*/ 44764 w 818095"/>
                <a:gd name="connsiteY0" fmla="*/ 424014 h 427499"/>
                <a:gd name="connsiteX1" fmla="*/ 806764 w 818095"/>
                <a:gd name="connsiteY1" fmla="*/ 220814 h 427499"/>
                <a:gd name="connsiteX2" fmla="*/ 476564 w 818095"/>
                <a:gd name="connsiteY2" fmla="*/ 30314 h 427499"/>
                <a:gd name="connsiteX3" fmla="*/ 133664 w 818095"/>
                <a:gd name="connsiteY3" fmla="*/ 43014 h 427499"/>
                <a:gd name="connsiteX4" fmla="*/ 44764 w 818095"/>
                <a:gd name="connsiteY4" fmla="*/ 424014 h 427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8095" h="427499">
                  <a:moveTo>
                    <a:pt x="44764" y="424014"/>
                  </a:moveTo>
                  <a:cubicBezTo>
                    <a:pt x="156947" y="453647"/>
                    <a:pt x="734798" y="286430"/>
                    <a:pt x="806764" y="220814"/>
                  </a:cubicBezTo>
                  <a:cubicBezTo>
                    <a:pt x="878730" y="155198"/>
                    <a:pt x="588747" y="59947"/>
                    <a:pt x="476564" y="30314"/>
                  </a:cubicBezTo>
                  <a:cubicBezTo>
                    <a:pt x="364381" y="681"/>
                    <a:pt x="209864" y="-24719"/>
                    <a:pt x="133664" y="43014"/>
                  </a:cubicBezTo>
                  <a:cubicBezTo>
                    <a:pt x="57464" y="110747"/>
                    <a:pt x="-67419" y="394381"/>
                    <a:pt x="44764" y="424014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9" name="フリーフォーム 518">
              <a:extLst>
                <a:ext uri="{FF2B5EF4-FFF2-40B4-BE49-F238E27FC236}">
                  <a16:creationId xmlns:a16="http://schemas.microsoft.com/office/drawing/2014/main" id="{944BFA88-F349-DDE9-C79F-30E532449BC5}"/>
                </a:ext>
              </a:extLst>
            </p:cNvPr>
            <p:cNvSpPr/>
            <p:nvPr/>
          </p:nvSpPr>
          <p:spPr>
            <a:xfrm>
              <a:off x="4365145" y="8647001"/>
              <a:ext cx="435473" cy="2108102"/>
            </a:xfrm>
            <a:custGeom>
              <a:avLst/>
              <a:gdLst>
                <a:gd name="connsiteX0" fmla="*/ 92555 w 435473"/>
                <a:gd name="connsiteY0" fmla="*/ 27099 h 2108102"/>
                <a:gd name="connsiteX1" fmla="*/ 3655 w 435473"/>
                <a:gd name="connsiteY1" fmla="*/ 903399 h 2108102"/>
                <a:gd name="connsiteX2" fmla="*/ 219555 w 435473"/>
                <a:gd name="connsiteY2" fmla="*/ 2097199 h 2108102"/>
                <a:gd name="connsiteX3" fmla="*/ 219555 w 435473"/>
                <a:gd name="connsiteY3" fmla="*/ 1411399 h 2108102"/>
                <a:gd name="connsiteX4" fmla="*/ 435455 w 435473"/>
                <a:gd name="connsiteY4" fmla="*/ 27099 h 2108102"/>
                <a:gd name="connsiteX5" fmla="*/ 206855 w 435473"/>
                <a:gd name="connsiteY5" fmla="*/ 458899 h 2108102"/>
                <a:gd name="connsiteX6" fmla="*/ 92555 w 435473"/>
                <a:gd name="connsiteY6" fmla="*/ 27099 h 2108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5473" h="2108102">
                  <a:moveTo>
                    <a:pt x="92555" y="27099"/>
                  </a:moveTo>
                  <a:cubicBezTo>
                    <a:pt x="58688" y="101182"/>
                    <a:pt x="-17512" y="558382"/>
                    <a:pt x="3655" y="903399"/>
                  </a:cubicBezTo>
                  <a:cubicBezTo>
                    <a:pt x="24822" y="1248416"/>
                    <a:pt x="183572" y="2012532"/>
                    <a:pt x="219555" y="2097199"/>
                  </a:cubicBezTo>
                  <a:cubicBezTo>
                    <a:pt x="255538" y="2181866"/>
                    <a:pt x="183572" y="1756416"/>
                    <a:pt x="219555" y="1411399"/>
                  </a:cubicBezTo>
                  <a:cubicBezTo>
                    <a:pt x="255538" y="1066382"/>
                    <a:pt x="437572" y="185849"/>
                    <a:pt x="435455" y="27099"/>
                  </a:cubicBezTo>
                  <a:cubicBezTo>
                    <a:pt x="433338" y="-131651"/>
                    <a:pt x="257655" y="458899"/>
                    <a:pt x="206855" y="458899"/>
                  </a:cubicBezTo>
                  <a:cubicBezTo>
                    <a:pt x="156055" y="458899"/>
                    <a:pt x="126422" y="-46984"/>
                    <a:pt x="92555" y="27099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0" name="フリーフォーム 519">
              <a:extLst>
                <a:ext uri="{FF2B5EF4-FFF2-40B4-BE49-F238E27FC236}">
                  <a16:creationId xmlns:a16="http://schemas.microsoft.com/office/drawing/2014/main" id="{6C02974D-C818-FAA6-13E8-9BFB80185405}"/>
                </a:ext>
              </a:extLst>
            </p:cNvPr>
            <p:cNvSpPr/>
            <p:nvPr/>
          </p:nvSpPr>
          <p:spPr>
            <a:xfrm>
              <a:off x="1406998" y="5079522"/>
              <a:ext cx="740462" cy="521277"/>
            </a:xfrm>
            <a:custGeom>
              <a:avLst/>
              <a:gdLst>
                <a:gd name="connsiteX0" fmla="*/ 739302 w 740462"/>
                <a:gd name="connsiteY0" fmla="*/ 478 h 521277"/>
                <a:gd name="connsiteX1" fmla="*/ 459902 w 740462"/>
                <a:gd name="connsiteY1" fmla="*/ 216378 h 521277"/>
                <a:gd name="connsiteX2" fmla="*/ 739302 w 740462"/>
                <a:gd name="connsiteY2" fmla="*/ 419578 h 521277"/>
                <a:gd name="connsiteX3" fmla="*/ 536102 w 740462"/>
                <a:gd name="connsiteY3" fmla="*/ 521178 h 521277"/>
                <a:gd name="connsiteX4" fmla="*/ 2702 w 740462"/>
                <a:gd name="connsiteY4" fmla="*/ 432278 h 521277"/>
                <a:gd name="connsiteX5" fmla="*/ 345602 w 740462"/>
                <a:gd name="connsiteY5" fmla="*/ 165578 h 521277"/>
                <a:gd name="connsiteX6" fmla="*/ 739302 w 740462"/>
                <a:gd name="connsiteY6" fmla="*/ 478 h 521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40462" h="521277">
                  <a:moveTo>
                    <a:pt x="739302" y="478"/>
                  </a:moveTo>
                  <a:cubicBezTo>
                    <a:pt x="758352" y="8945"/>
                    <a:pt x="459902" y="146528"/>
                    <a:pt x="459902" y="216378"/>
                  </a:cubicBezTo>
                  <a:cubicBezTo>
                    <a:pt x="459902" y="286228"/>
                    <a:pt x="726602" y="368778"/>
                    <a:pt x="739302" y="419578"/>
                  </a:cubicBezTo>
                  <a:cubicBezTo>
                    <a:pt x="752002" y="470378"/>
                    <a:pt x="658869" y="519061"/>
                    <a:pt x="536102" y="521178"/>
                  </a:cubicBezTo>
                  <a:cubicBezTo>
                    <a:pt x="413335" y="523295"/>
                    <a:pt x="34452" y="491545"/>
                    <a:pt x="2702" y="432278"/>
                  </a:cubicBezTo>
                  <a:cubicBezTo>
                    <a:pt x="-29048" y="373011"/>
                    <a:pt x="227069" y="233311"/>
                    <a:pt x="345602" y="165578"/>
                  </a:cubicBezTo>
                  <a:cubicBezTo>
                    <a:pt x="464135" y="97845"/>
                    <a:pt x="720252" y="-7989"/>
                    <a:pt x="739302" y="478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1" name="フリーフォーム 520">
              <a:extLst>
                <a:ext uri="{FF2B5EF4-FFF2-40B4-BE49-F238E27FC236}">
                  <a16:creationId xmlns:a16="http://schemas.microsoft.com/office/drawing/2014/main" id="{D6DC07F1-0D74-B0D1-A283-85A893740141}"/>
                </a:ext>
              </a:extLst>
            </p:cNvPr>
            <p:cNvSpPr/>
            <p:nvPr/>
          </p:nvSpPr>
          <p:spPr>
            <a:xfrm>
              <a:off x="5828853" y="5193048"/>
              <a:ext cx="1410265" cy="395898"/>
            </a:xfrm>
            <a:custGeom>
              <a:avLst/>
              <a:gdLst>
                <a:gd name="connsiteX0" fmla="*/ 13147 w 1410265"/>
                <a:gd name="connsiteY0" fmla="*/ 52052 h 395898"/>
                <a:gd name="connsiteX1" fmla="*/ 737047 w 1410265"/>
                <a:gd name="connsiteY1" fmla="*/ 242552 h 395898"/>
                <a:gd name="connsiteX2" fmla="*/ 1410147 w 1410265"/>
                <a:gd name="connsiteY2" fmla="*/ 1252 h 395898"/>
                <a:gd name="connsiteX3" fmla="*/ 787847 w 1410265"/>
                <a:gd name="connsiteY3" fmla="*/ 369552 h 395898"/>
                <a:gd name="connsiteX4" fmla="*/ 305247 w 1410265"/>
                <a:gd name="connsiteY4" fmla="*/ 331452 h 395898"/>
                <a:gd name="connsiteX5" fmla="*/ 13147 w 1410265"/>
                <a:gd name="connsiteY5" fmla="*/ 52052 h 395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10265" h="395898">
                  <a:moveTo>
                    <a:pt x="13147" y="52052"/>
                  </a:moveTo>
                  <a:cubicBezTo>
                    <a:pt x="85114" y="37235"/>
                    <a:pt x="504214" y="251019"/>
                    <a:pt x="737047" y="242552"/>
                  </a:cubicBezTo>
                  <a:cubicBezTo>
                    <a:pt x="969880" y="234085"/>
                    <a:pt x="1401680" y="-19915"/>
                    <a:pt x="1410147" y="1252"/>
                  </a:cubicBezTo>
                  <a:cubicBezTo>
                    <a:pt x="1418614" y="22419"/>
                    <a:pt x="971997" y="314519"/>
                    <a:pt x="787847" y="369552"/>
                  </a:cubicBezTo>
                  <a:cubicBezTo>
                    <a:pt x="603697" y="424585"/>
                    <a:pt x="428014" y="384369"/>
                    <a:pt x="305247" y="331452"/>
                  </a:cubicBezTo>
                  <a:cubicBezTo>
                    <a:pt x="182480" y="278535"/>
                    <a:pt x="-58820" y="66869"/>
                    <a:pt x="13147" y="52052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2" name="フリーフォーム 521">
              <a:extLst>
                <a:ext uri="{FF2B5EF4-FFF2-40B4-BE49-F238E27FC236}">
                  <a16:creationId xmlns:a16="http://schemas.microsoft.com/office/drawing/2014/main" id="{C64E328E-A026-954A-EB88-C370FECFD15A}"/>
                </a:ext>
              </a:extLst>
            </p:cNvPr>
            <p:cNvSpPr/>
            <p:nvPr/>
          </p:nvSpPr>
          <p:spPr>
            <a:xfrm>
              <a:off x="5780940" y="5414665"/>
              <a:ext cx="1291208" cy="2718140"/>
            </a:xfrm>
            <a:custGeom>
              <a:avLst/>
              <a:gdLst>
                <a:gd name="connsiteX0" fmla="*/ 73760 w 1291208"/>
                <a:gd name="connsiteY0" fmla="*/ 122535 h 2718140"/>
                <a:gd name="connsiteX1" fmla="*/ 111860 w 1291208"/>
                <a:gd name="connsiteY1" fmla="*/ 224135 h 2718140"/>
                <a:gd name="connsiteX2" fmla="*/ 1267560 w 1291208"/>
                <a:gd name="connsiteY2" fmla="*/ 2687935 h 2718140"/>
                <a:gd name="connsiteX3" fmla="*/ 861160 w 1291208"/>
                <a:gd name="connsiteY3" fmla="*/ 1519535 h 2718140"/>
                <a:gd name="connsiteX4" fmla="*/ 505560 w 1291208"/>
                <a:gd name="connsiteY4" fmla="*/ 376535 h 2718140"/>
                <a:gd name="connsiteX5" fmla="*/ 365860 w 1291208"/>
                <a:gd name="connsiteY5" fmla="*/ 300335 h 2718140"/>
                <a:gd name="connsiteX6" fmla="*/ 73760 w 1291208"/>
                <a:gd name="connsiteY6" fmla="*/ 122535 h 2718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91208" h="2718140">
                  <a:moveTo>
                    <a:pt x="73760" y="122535"/>
                  </a:moveTo>
                  <a:cubicBezTo>
                    <a:pt x="31427" y="109835"/>
                    <a:pt x="-87107" y="-203432"/>
                    <a:pt x="111860" y="224135"/>
                  </a:cubicBezTo>
                  <a:cubicBezTo>
                    <a:pt x="310827" y="651702"/>
                    <a:pt x="1142677" y="2472035"/>
                    <a:pt x="1267560" y="2687935"/>
                  </a:cubicBezTo>
                  <a:cubicBezTo>
                    <a:pt x="1392443" y="2903835"/>
                    <a:pt x="988160" y="1904768"/>
                    <a:pt x="861160" y="1519535"/>
                  </a:cubicBezTo>
                  <a:cubicBezTo>
                    <a:pt x="734160" y="1134302"/>
                    <a:pt x="588110" y="579735"/>
                    <a:pt x="505560" y="376535"/>
                  </a:cubicBezTo>
                  <a:cubicBezTo>
                    <a:pt x="423010" y="173335"/>
                    <a:pt x="442060" y="349018"/>
                    <a:pt x="365860" y="300335"/>
                  </a:cubicBezTo>
                  <a:cubicBezTo>
                    <a:pt x="289660" y="251652"/>
                    <a:pt x="116093" y="135235"/>
                    <a:pt x="73760" y="122535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3" name="フリーフォーム 522">
              <a:extLst>
                <a:ext uri="{FF2B5EF4-FFF2-40B4-BE49-F238E27FC236}">
                  <a16:creationId xmlns:a16="http://schemas.microsoft.com/office/drawing/2014/main" id="{A6636A81-7946-BEC0-D497-957FF93D15C4}"/>
                </a:ext>
              </a:extLst>
            </p:cNvPr>
            <p:cNvSpPr/>
            <p:nvPr/>
          </p:nvSpPr>
          <p:spPr>
            <a:xfrm>
              <a:off x="781375" y="4302300"/>
              <a:ext cx="1088747" cy="1609228"/>
            </a:xfrm>
            <a:custGeom>
              <a:avLst/>
              <a:gdLst>
                <a:gd name="connsiteX0" fmla="*/ 1085525 w 1088747"/>
                <a:gd name="connsiteY0" fmla="*/ 15700 h 1609228"/>
                <a:gd name="connsiteX1" fmla="*/ 31425 w 1088747"/>
                <a:gd name="connsiteY1" fmla="*/ 1590500 h 1609228"/>
                <a:gd name="connsiteX2" fmla="*/ 348925 w 1088747"/>
                <a:gd name="connsiteY2" fmla="*/ 828500 h 1609228"/>
                <a:gd name="connsiteX3" fmla="*/ 1085525 w 1088747"/>
                <a:gd name="connsiteY3" fmla="*/ 15700 h 1609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88747" h="1609228">
                  <a:moveTo>
                    <a:pt x="1085525" y="15700"/>
                  </a:moveTo>
                  <a:cubicBezTo>
                    <a:pt x="1032608" y="142700"/>
                    <a:pt x="154192" y="1455033"/>
                    <a:pt x="31425" y="1590500"/>
                  </a:cubicBezTo>
                  <a:cubicBezTo>
                    <a:pt x="-91342" y="1725967"/>
                    <a:pt x="173242" y="1090967"/>
                    <a:pt x="348925" y="828500"/>
                  </a:cubicBezTo>
                  <a:cubicBezTo>
                    <a:pt x="524608" y="566033"/>
                    <a:pt x="1138442" y="-111300"/>
                    <a:pt x="1085525" y="15700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4" name="フリーフォーム 523">
              <a:extLst>
                <a:ext uri="{FF2B5EF4-FFF2-40B4-BE49-F238E27FC236}">
                  <a16:creationId xmlns:a16="http://schemas.microsoft.com/office/drawing/2014/main" id="{E66BDE2C-F7DD-23DF-1788-C5809970096C}"/>
                </a:ext>
              </a:extLst>
            </p:cNvPr>
            <p:cNvSpPr/>
            <p:nvPr/>
          </p:nvSpPr>
          <p:spPr>
            <a:xfrm>
              <a:off x="3289220" y="10948160"/>
              <a:ext cx="432535" cy="982763"/>
            </a:xfrm>
            <a:custGeom>
              <a:avLst/>
              <a:gdLst>
                <a:gd name="connsiteX0" fmla="*/ 80 w 432535"/>
                <a:gd name="connsiteY0" fmla="*/ 151640 h 982763"/>
                <a:gd name="connsiteX1" fmla="*/ 254080 w 432535"/>
                <a:gd name="connsiteY1" fmla="*/ 964440 h 982763"/>
                <a:gd name="connsiteX2" fmla="*/ 292180 w 432535"/>
                <a:gd name="connsiteY2" fmla="*/ 697740 h 982763"/>
                <a:gd name="connsiteX3" fmla="*/ 431880 w 432535"/>
                <a:gd name="connsiteY3" fmla="*/ 964440 h 982763"/>
                <a:gd name="connsiteX4" fmla="*/ 228680 w 432535"/>
                <a:gd name="connsiteY4" fmla="*/ 75440 h 982763"/>
                <a:gd name="connsiteX5" fmla="*/ 80 w 432535"/>
                <a:gd name="connsiteY5" fmla="*/ 151640 h 982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2535" h="982763">
                  <a:moveTo>
                    <a:pt x="80" y="151640"/>
                  </a:moveTo>
                  <a:cubicBezTo>
                    <a:pt x="4313" y="299807"/>
                    <a:pt x="205397" y="873423"/>
                    <a:pt x="254080" y="964440"/>
                  </a:cubicBezTo>
                  <a:cubicBezTo>
                    <a:pt x="302763" y="1055457"/>
                    <a:pt x="262547" y="697740"/>
                    <a:pt x="292180" y="697740"/>
                  </a:cubicBezTo>
                  <a:cubicBezTo>
                    <a:pt x="321813" y="697740"/>
                    <a:pt x="442463" y="1068157"/>
                    <a:pt x="431880" y="964440"/>
                  </a:cubicBezTo>
                  <a:cubicBezTo>
                    <a:pt x="421297" y="860723"/>
                    <a:pt x="298530" y="213023"/>
                    <a:pt x="228680" y="75440"/>
                  </a:cubicBezTo>
                  <a:cubicBezTo>
                    <a:pt x="158830" y="-62143"/>
                    <a:pt x="-4153" y="3473"/>
                    <a:pt x="80" y="151640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5" name="フリーフォーム 524">
              <a:extLst>
                <a:ext uri="{FF2B5EF4-FFF2-40B4-BE49-F238E27FC236}">
                  <a16:creationId xmlns:a16="http://schemas.microsoft.com/office/drawing/2014/main" id="{B8EF5B21-C99B-BAA2-3583-8EB7ACB72D19}"/>
                </a:ext>
              </a:extLst>
            </p:cNvPr>
            <p:cNvSpPr/>
            <p:nvPr/>
          </p:nvSpPr>
          <p:spPr>
            <a:xfrm>
              <a:off x="6244080" y="11399241"/>
              <a:ext cx="1667848" cy="223345"/>
            </a:xfrm>
            <a:custGeom>
              <a:avLst/>
              <a:gdLst>
                <a:gd name="connsiteX0" fmla="*/ 42420 w 1667848"/>
                <a:gd name="connsiteY0" fmla="*/ 43459 h 223345"/>
                <a:gd name="connsiteX1" fmla="*/ 1617220 w 1667848"/>
                <a:gd name="connsiteY1" fmla="*/ 5359 h 223345"/>
                <a:gd name="connsiteX2" fmla="*/ 1210820 w 1667848"/>
                <a:gd name="connsiteY2" fmla="*/ 132359 h 223345"/>
                <a:gd name="connsiteX3" fmla="*/ 512320 w 1667848"/>
                <a:gd name="connsiteY3" fmla="*/ 221259 h 223345"/>
                <a:gd name="connsiteX4" fmla="*/ 42420 w 1667848"/>
                <a:gd name="connsiteY4" fmla="*/ 43459 h 223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67848" h="223345">
                  <a:moveTo>
                    <a:pt x="42420" y="43459"/>
                  </a:moveTo>
                  <a:cubicBezTo>
                    <a:pt x="226570" y="7476"/>
                    <a:pt x="1422487" y="-9458"/>
                    <a:pt x="1617220" y="5359"/>
                  </a:cubicBezTo>
                  <a:cubicBezTo>
                    <a:pt x="1811953" y="20176"/>
                    <a:pt x="1394970" y="96376"/>
                    <a:pt x="1210820" y="132359"/>
                  </a:cubicBezTo>
                  <a:cubicBezTo>
                    <a:pt x="1026670" y="168342"/>
                    <a:pt x="702820" y="236076"/>
                    <a:pt x="512320" y="221259"/>
                  </a:cubicBezTo>
                  <a:cubicBezTo>
                    <a:pt x="321820" y="206442"/>
                    <a:pt x="-141730" y="79442"/>
                    <a:pt x="42420" y="43459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6" name="フリーフォーム 525">
              <a:extLst>
                <a:ext uri="{FF2B5EF4-FFF2-40B4-BE49-F238E27FC236}">
                  <a16:creationId xmlns:a16="http://schemas.microsoft.com/office/drawing/2014/main" id="{97F6F5A9-F8D8-B517-F59E-941DF5514B1C}"/>
                </a:ext>
              </a:extLst>
            </p:cNvPr>
            <p:cNvSpPr/>
            <p:nvPr/>
          </p:nvSpPr>
          <p:spPr>
            <a:xfrm>
              <a:off x="4655341" y="3647431"/>
              <a:ext cx="438628" cy="1763673"/>
            </a:xfrm>
            <a:custGeom>
              <a:avLst/>
              <a:gdLst>
                <a:gd name="connsiteX0" fmla="*/ 246859 w 438628"/>
                <a:gd name="connsiteY0" fmla="*/ 22869 h 1763673"/>
                <a:gd name="connsiteX1" fmla="*/ 5559 w 438628"/>
                <a:gd name="connsiteY1" fmla="*/ 1026169 h 1763673"/>
                <a:gd name="connsiteX2" fmla="*/ 107159 w 438628"/>
                <a:gd name="connsiteY2" fmla="*/ 1737369 h 1763673"/>
                <a:gd name="connsiteX3" fmla="*/ 437359 w 438628"/>
                <a:gd name="connsiteY3" fmla="*/ 86369 h 1763673"/>
                <a:gd name="connsiteX4" fmla="*/ 221459 w 438628"/>
                <a:gd name="connsiteY4" fmla="*/ 302269 h 1763673"/>
                <a:gd name="connsiteX5" fmla="*/ 246859 w 438628"/>
                <a:gd name="connsiteY5" fmla="*/ 22869 h 1763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8628" h="1763673">
                  <a:moveTo>
                    <a:pt x="246859" y="22869"/>
                  </a:moveTo>
                  <a:cubicBezTo>
                    <a:pt x="210876" y="143519"/>
                    <a:pt x="28842" y="740419"/>
                    <a:pt x="5559" y="1026169"/>
                  </a:cubicBezTo>
                  <a:cubicBezTo>
                    <a:pt x="-17724" y="1311919"/>
                    <a:pt x="35192" y="1894002"/>
                    <a:pt x="107159" y="1737369"/>
                  </a:cubicBezTo>
                  <a:cubicBezTo>
                    <a:pt x="179126" y="1580736"/>
                    <a:pt x="418309" y="325552"/>
                    <a:pt x="437359" y="86369"/>
                  </a:cubicBezTo>
                  <a:cubicBezTo>
                    <a:pt x="456409" y="-152814"/>
                    <a:pt x="255326" y="306502"/>
                    <a:pt x="221459" y="302269"/>
                  </a:cubicBezTo>
                  <a:cubicBezTo>
                    <a:pt x="187592" y="298036"/>
                    <a:pt x="282842" y="-97781"/>
                    <a:pt x="246859" y="22869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7" name="フリーフォーム 526">
              <a:extLst>
                <a:ext uri="{FF2B5EF4-FFF2-40B4-BE49-F238E27FC236}">
                  <a16:creationId xmlns:a16="http://schemas.microsoft.com/office/drawing/2014/main" id="{627AFC37-2724-C1B5-6057-229420AF3127}"/>
                </a:ext>
              </a:extLst>
            </p:cNvPr>
            <p:cNvSpPr/>
            <p:nvPr/>
          </p:nvSpPr>
          <p:spPr>
            <a:xfrm>
              <a:off x="3272467" y="4638940"/>
              <a:ext cx="1447904" cy="3904472"/>
            </a:xfrm>
            <a:custGeom>
              <a:avLst/>
              <a:gdLst>
                <a:gd name="connsiteX0" fmla="*/ 156533 w 1447904"/>
                <a:gd name="connsiteY0" fmla="*/ 34660 h 3904472"/>
                <a:gd name="connsiteX1" fmla="*/ 905833 w 1447904"/>
                <a:gd name="connsiteY1" fmla="*/ 1139560 h 3904472"/>
                <a:gd name="connsiteX2" fmla="*/ 1413833 w 1447904"/>
                <a:gd name="connsiteY2" fmla="*/ 2523860 h 3904472"/>
                <a:gd name="connsiteX3" fmla="*/ 1401133 w 1447904"/>
                <a:gd name="connsiteY3" fmla="*/ 3882760 h 3904472"/>
                <a:gd name="connsiteX4" fmla="*/ 1401133 w 1447904"/>
                <a:gd name="connsiteY4" fmla="*/ 3209660 h 3904472"/>
                <a:gd name="connsiteX5" fmla="*/ 791533 w 1447904"/>
                <a:gd name="connsiteY5" fmla="*/ 1279260 h 3904472"/>
                <a:gd name="connsiteX6" fmla="*/ 461333 w 1447904"/>
                <a:gd name="connsiteY6" fmla="*/ 783960 h 3904472"/>
                <a:gd name="connsiteX7" fmla="*/ 4133 w 1447904"/>
                <a:gd name="connsiteY7" fmla="*/ 110860 h 3904472"/>
                <a:gd name="connsiteX8" fmla="*/ 232733 w 1447904"/>
                <a:gd name="connsiteY8" fmla="*/ 263260 h 3904472"/>
                <a:gd name="connsiteX9" fmla="*/ 156533 w 1447904"/>
                <a:gd name="connsiteY9" fmla="*/ 34660 h 3904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47904" h="3904472">
                  <a:moveTo>
                    <a:pt x="156533" y="34660"/>
                  </a:moveTo>
                  <a:cubicBezTo>
                    <a:pt x="268716" y="180710"/>
                    <a:pt x="696283" y="724693"/>
                    <a:pt x="905833" y="1139560"/>
                  </a:cubicBezTo>
                  <a:cubicBezTo>
                    <a:pt x="1115383" y="1554427"/>
                    <a:pt x="1331283" y="2066660"/>
                    <a:pt x="1413833" y="2523860"/>
                  </a:cubicBezTo>
                  <a:cubicBezTo>
                    <a:pt x="1496383" y="2981060"/>
                    <a:pt x="1403250" y="3768460"/>
                    <a:pt x="1401133" y="3882760"/>
                  </a:cubicBezTo>
                  <a:cubicBezTo>
                    <a:pt x="1399016" y="3997060"/>
                    <a:pt x="1502733" y="3643577"/>
                    <a:pt x="1401133" y="3209660"/>
                  </a:cubicBezTo>
                  <a:cubicBezTo>
                    <a:pt x="1299533" y="2775743"/>
                    <a:pt x="948166" y="1683543"/>
                    <a:pt x="791533" y="1279260"/>
                  </a:cubicBezTo>
                  <a:cubicBezTo>
                    <a:pt x="634900" y="874977"/>
                    <a:pt x="592566" y="978693"/>
                    <a:pt x="461333" y="783960"/>
                  </a:cubicBezTo>
                  <a:cubicBezTo>
                    <a:pt x="330100" y="589227"/>
                    <a:pt x="42233" y="197643"/>
                    <a:pt x="4133" y="110860"/>
                  </a:cubicBezTo>
                  <a:cubicBezTo>
                    <a:pt x="-33967" y="24077"/>
                    <a:pt x="203100" y="275960"/>
                    <a:pt x="232733" y="263260"/>
                  </a:cubicBezTo>
                  <a:cubicBezTo>
                    <a:pt x="262366" y="250560"/>
                    <a:pt x="44350" y="-111390"/>
                    <a:pt x="156533" y="34660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8" name="フリーフォーム 527">
              <a:extLst>
                <a:ext uri="{FF2B5EF4-FFF2-40B4-BE49-F238E27FC236}">
                  <a16:creationId xmlns:a16="http://schemas.microsoft.com/office/drawing/2014/main" id="{7D3F21B2-1BE5-0F8C-A450-8E895F9BA738}"/>
                </a:ext>
              </a:extLst>
            </p:cNvPr>
            <p:cNvSpPr/>
            <p:nvPr/>
          </p:nvSpPr>
          <p:spPr>
            <a:xfrm>
              <a:off x="2228535" y="5410200"/>
              <a:ext cx="273543" cy="1130300"/>
            </a:xfrm>
            <a:custGeom>
              <a:avLst/>
              <a:gdLst>
                <a:gd name="connsiteX0" fmla="*/ 6665 w 273543"/>
                <a:gd name="connsiteY0" fmla="*/ 0 h 1130300"/>
                <a:gd name="connsiteX1" fmla="*/ 70165 w 273543"/>
                <a:gd name="connsiteY1" fmla="*/ 584200 h 1130300"/>
                <a:gd name="connsiteX2" fmla="*/ 273365 w 273543"/>
                <a:gd name="connsiteY2" fmla="*/ 1130300 h 1130300"/>
                <a:gd name="connsiteX3" fmla="*/ 32065 w 273543"/>
                <a:gd name="connsiteY3" fmla="*/ 584200 h 1130300"/>
                <a:gd name="connsiteX4" fmla="*/ 6665 w 273543"/>
                <a:gd name="connsiteY4" fmla="*/ 0 h 1130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3543" h="1130300">
                  <a:moveTo>
                    <a:pt x="6665" y="0"/>
                  </a:moveTo>
                  <a:cubicBezTo>
                    <a:pt x="13015" y="0"/>
                    <a:pt x="25715" y="395817"/>
                    <a:pt x="70165" y="584200"/>
                  </a:cubicBezTo>
                  <a:cubicBezTo>
                    <a:pt x="114615" y="772583"/>
                    <a:pt x="279715" y="1130300"/>
                    <a:pt x="273365" y="1130300"/>
                  </a:cubicBezTo>
                  <a:cubicBezTo>
                    <a:pt x="267015" y="1130300"/>
                    <a:pt x="76515" y="772583"/>
                    <a:pt x="32065" y="584200"/>
                  </a:cubicBezTo>
                  <a:cubicBezTo>
                    <a:pt x="-12385" y="395817"/>
                    <a:pt x="315" y="0"/>
                    <a:pt x="6665" y="0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9" name="フリーフォーム 528">
              <a:extLst>
                <a:ext uri="{FF2B5EF4-FFF2-40B4-BE49-F238E27FC236}">
                  <a16:creationId xmlns:a16="http://schemas.microsoft.com/office/drawing/2014/main" id="{BA834E77-CB98-93F7-F3A4-10B99F7306A5}"/>
                </a:ext>
              </a:extLst>
            </p:cNvPr>
            <p:cNvSpPr/>
            <p:nvPr/>
          </p:nvSpPr>
          <p:spPr>
            <a:xfrm>
              <a:off x="6819480" y="3465337"/>
              <a:ext cx="578150" cy="470494"/>
            </a:xfrm>
            <a:custGeom>
              <a:avLst/>
              <a:gdLst>
                <a:gd name="connsiteX0" fmla="*/ 420 w 578150"/>
                <a:gd name="connsiteY0" fmla="*/ 1763 h 470494"/>
                <a:gd name="connsiteX1" fmla="*/ 546520 w 578150"/>
                <a:gd name="connsiteY1" fmla="*/ 458963 h 470494"/>
                <a:gd name="connsiteX2" fmla="*/ 457620 w 578150"/>
                <a:gd name="connsiteY2" fmla="*/ 306563 h 470494"/>
                <a:gd name="connsiteX3" fmla="*/ 420 w 578150"/>
                <a:gd name="connsiteY3" fmla="*/ 1763 h 470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8150" h="470494">
                  <a:moveTo>
                    <a:pt x="420" y="1763"/>
                  </a:moveTo>
                  <a:cubicBezTo>
                    <a:pt x="15237" y="27163"/>
                    <a:pt x="470320" y="408163"/>
                    <a:pt x="546520" y="458963"/>
                  </a:cubicBezTo>
                  <a:cubicBezTo>
                    <a:pt x="622720" y="509763"/>
                    <a:pt x="548637" y="380646"/>
                    <a:pt x="457620" y="306563"/>
                  </a:cubicBezTo>
                  <a:cubicBezTo>
                    <a:pt x="366603" y="232480"/>
                    <a:pt x="-14397" y="-23637"/>
                    <a:pt x="420" y="1763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0" name="フリーフォーム 529">
              <a:extLst>
                <a:ext uri="{FF2B5EF4-FFF2-40B4-BE49-F238E27FC236}">
                  <a16:creationId xmlns:a16="http://schemas.microsoft.com/office/drawing/2014/main" id="{BEA93FAC-E657-52FD-56BE-BD7803F91851}"/>
                </a:ext>
              </a:extLst>
            </p:cNvPr>
            <p:cNvSpPr/>
            <p:nvPr/>
          </p:nvSpPr>
          <p:spPr>
            <a:xfrm>
              <a:off x="4024913" y="1531067"/>
              <a:ext cx="474369" cy="468026"/>
            </a:xfrm>
            <a:custGeom>
              <a:avLst/>
              <a:gdLst>
                <a:gd name="connsiteX0" fmla="*/ 987 w 474369"/>
                <a:gd name="connsiteY0" fmla="*/ 107233 h 468026"/>
                <a:gd name="connsiteX1" fmla="*/ 267687 w 474369"/>
                <a:gd name="connsiteY1" fmla="*/ 18333 h 468026"/>
                <a:gd name="connsiteX2" fmla="*/ 470887 w 474369"/>
                <a:gd name="connsiteY2" fmla="*/ 437433 h 468026"/>
                <a:gd name="connsiteX3" fmla="*/ 369287 w 474369"/>
                <a:gd name="connsiteY3" fmla="*/ 399333 h 468026"/>
                <a:gd name="connsiteX4" fmla="*/ 987 w 474369"/>
                <a:gd name="connsiteY4" fmla="*/ 107233 h 468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4369" h="468026">
                  <a:moveTo>
                    <a:pt x="987" y="107233"/>
                  </a:moveTo>
                  <a:cubicBezTo>
                    <a:pt x="-15946" y="43733"/>
                    <a:pt x="189370" y="-36700"/>
                    <a:pt x="267687" y="18333"/>
                  </a:cubicBezTo>
                  <a:cubicBezTo>
                    <a:pt x="346004" y="73366"/>
                    <a:pt x="453954" y="373933"/>
                    <a:pt x="470887" y="437433"/>
                  </a:cubicBezTo>
                  <a:cubicBezTo>
                    <a:pt x="487820" y="500933"/>
                    <a:pt x="441254" y="454366"/>
                    <a:pt x="369287" y="399333"/>
                  </a:cubicBezTo>
                  <a:cubicBezTo>
                    <a:pt x="297320" y="344300"/>
                    <a:pt x="17920" y="170733"/>
                    <a:pt x="987" y="107233"/>
                  </a:cubicBezTo>
                  <a:close/>
                </a:path>
              </a:pathLst>
            </a:custGeom>
            <a:solidFill>
              <a:schemeClr val="tx1">
                <a:alpha val="3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1" name="フリーフォーム 530">
              <a:extLst>
                <a:ext uri="{FF2B5EF4-FFF2-40B4-BE49-F238E27FC236}">
                  <a16:creationId xmlns:a16="http://schemas.microsoft.com/office/drawing/2014/main" id="{75BF9A5D-C290-1308-FFDA-1CB3F38AA35A}"/>
                </a:ext>
              </a:extLst>
            </p:cNvPr>
            <p:cNvSpPr/>
            <p:nvPr/>
          </p:nvSpPr>
          <p:spPr>
            <a:xfrm>
              <a:off x="2281435" y="1101957"/>
              <a:ext cx="1786407" cy="431104"/>
            </a:xfrm>
            <a:custGeom>
              <a:avLst/>
              <a:gdLst>
                <a:gd name="connsiteX0" fmla="*/ 68065 w 1786407"/>
                <a:gd name="connsiteY0" fmla="*/ 422043 h 431104"/>
                <a:gd name="connsiteX1" fmla="*/ 169665 w 1786407"/>
                <a:gd name="connsiteY1" fmla="*/ 383943 h 431104"/>
                <a:gd name="connsiteX2" fmla="*/ 1172965 w 1786407"/>
                <a:gd name="connsiteY2" fmla="*/ 2943 h 431104"/>
                <a:gd name="connsiteX3" fmla="*/ 1782565 w 1786407"/>
                <a:gd name="connsiteY3" fmla="*/ 206143 h 431104"/>
                <a:gd name="connsiteX4" fmla="*/ 1363465 w 1786407"/>
                <a:gd name="connsiteY4" fmla="*/ 180743 h 431104"/>
                <a:gd name="connsiteX5" fmla="*/ 68065 w 1786407"/>
                <a:gd name="connsiteY5" fmla="*/ 422043 h 431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6407" h="431104">
                  <a:moveTo>
                    <a:pt x="68065" y="422043"/>
                  </a:moveTo>
                  <a:cubicBezTo>
                    <a:pt x="-130902" y="455910"/>
                    <a:pt x="169665" y="383943"/>
                    <a:pt x="169665" y="383943"/>
                  </a:cubicBezTo>
                  <a:cubicBezTo>
                    <a:pt x="353815" y="314093"/>
                    <a:pt x="904148" y="32576"/>
                    <a:pt x="1172965" y="2943"/>
                  </a:cubicBezTo>
                  <a:cubicBezTo>
                    <a:pt x="1441782" y="-26690"/>
                    <a:pt x="1750815" y="176510"/>
                    <a:pt x="1782565" y="206143"/>
                  </a:cubicBezTo>
                  <a:cubicBezTo>
                    <a:pt x="1814315" y="235776"/>
                    <a:pt x="1647098" y="146876"/>
                    <a:pt x="1363465" y="180743"/>
                  </a:cubicBezTo>
                  <a:cubicBezTo>
                    <a:pt x="1079832" y="214610"/>
                    <a:pt x="267032" y="388176"/>
                    <a:pt x="68065" y="422043"/>
                  </a:cubicBezTo>
                  <a:close/>
                </a:path>
              </a:pathLst>
            </a:custGeom>
            <a:solidFill>
              <a:schemeClr val="tx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2" name="フリーフォーム 531">
              <a:extLst>
                <a:ext uri="{FF2B5EF4-FFF2-40B4-BE49-F238E27FC236}">
                  <a16:creationId xmlns:a16="http://schemas.microsoft.com/office/drawing/2014/main" id="{B56878BF-1CE6-8BDA-EC64-55C81EA6626A}"/>
                </a:ext>
              </a:extLst>
            </p:cNvPr>
            <p:cNvSpPr/>
            <p:nvPr/>
          </p:nvSpPr>
          <p:spPr>
            <a:xfrm>
              <a:off x="1860927" y="1547922"/>
              <a:ext cx="549318" cy="1501651"/>
            </a:xfrm>
            <a:custGeom>
              <a:avLst/>
              <a:gdLst>
                <a:gd name="connsiteX0" fmla="*/ 5973 w 549318"/>
                <a:gd name="connsiteY0" fmla="*/ 814278 h 1501651"/>
                <a:gd name="connsiteX1" fmla="*/ 513973 w 549318"/>
                <a:gd name="connsiteY1" fmla="*/ 1220678 h 1501651"/>
                <a:gd name="connsiteX2" fmla="*/ 501273 w 549318"/>
                <a:gd name="connsiteY2" fmla="*/ 1436578 h 1501651"/>
                <a:gd name="connsiteX3" fmla="*/ 463173 w 549318"/>
                <a:gd name="connsiteY3" fmla="*/ 26878 h 1501651"/>
                <a:gd name="connsiteX4" fmla="*/ 247273 w 549318"/>
                <a:gd name="connsiteY4" fmla="*/ 534878 h 1501651"/>
                <a:gd name="connsiteX5" fmla="*/ 5973 w 549318"/>
                <a:gd name="connsiteY5" fmla="*/ 814278 h 1501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9318" h="1501651">
                  <a:moveTo>
                    <a:pt x="5973" y="814278"/>
                  </a:moveTo>
                  <a:cubicBezTo>
                    <a:pt x="50423" y="928578"/>
                    <a:pt x="431423" y="1116961"/>
                    <a:pt x="513973" y="1220678"/>
                  </a:cubicBezTo>
                  <a:cubicBezTo>
                    <a:pt x="596523" y="1324395"/>
                    <a:pt x="509740" y="1635545"/>
                    <a:pt x="501273" y="1436578"/>
                  </a:cubicBezTo>
                  <a:cubicBezTo>
                    <a:pt x="492806" y="1237611"/>
                    <a:pt x="505506" y="177161"/>
                    <a:pt x="463173" y="26878"/>
                  </a:cubicBezTo>
                  <a:cubicBezTo>
                    <a:pt x="420840" y="-123405"/>
                    <a:pt x="317123" y="399411"/>
                    <a:pt x="247273" y="534878"/>
                  </a:cubicBezTo>
                  <a:cubicBezTo>
                    <a:pt x="177423" y="670345"/>
                    <a:pt x="-38477" y="699978"/>
                    <a:pt x="5973" y="814278"/>
                  </a:cubicBezTo>
                  <a:close/>
                </a:path>
              </a:pathLst>
            </a:custGeom>
            <a:solidFill>
              <a:schemeClr val="tx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3" name="フリーフォーム 532">
              <a:extLst>
                <a:ext uri="{FF2B5EF4-FFF2-40B4-BE49-F238E27FC236}">
                  <a16:creationId xmlns:a16="http://schemas.microsoft.com/office/drawing/2014/main" id="{A474376D-6399-53D5-A5F0-CC425DBABB27}"/>
                </a:ext>
              </a:extLst>
            </p:cNvPr>
            <p:cNvSpPr/>
            <p:nvPr/>
          </p:nvSpPr>
          <p:spPr>
            <a:xfrm>
              <a:off x="2931202" y="2852305"/>
              <a:ext cx="1899095" cy="1188476"/>
            </a:xfrm>
            <a:custGeom>
              <a:avLst/>
              <a:gdLst>
                <a:gd name="connsiteX0" fmla="*/ 27898 w 1899095"/>
                <a:gd name="connsiteY0" fmla="*/ 309995 h 1188476"/>
                <a:gd name="connsiteX1" fmla="*/ 1628098 w 1899095"/>
                <a:gd name="connsiteY1" fmla="*/ 106795 h 1188476"/>
                <a:gd name="connsiteX2" fmla="*/ 1386798 w 1899095"/>
                <a:gd name="connsiteY2" fmla="*/ 475095 h 1188476"/>
                <a:gd name="connsiteX3" fmla="*/ 1475698 w 1899095"/>
                <a:gd name="connsiteY3" fmla="*/ 335395 h 1188476"/>
                <a:gd name="connsiteX4" fmla="*/ 1069298 w 1899095"/>
                <a:gd name="connsiteY4" fmla="*/ 1186295 h 1188476"/>
                <a:gd name="connsiteX5" fmla="*/ 1894798 w 1899095"/>
                <a:gd name="connsiteY5" fmla="*/ 43295 h 1188476"/>
                <a:gd name="connsiteX6" fmla="*/ 1361398 w 1899095"/>
                <a:gd name="connsiteY6" fmla="*/ 246495 h 1188476"/>
                <a:gd name="connsiteX7" fmla="*/ 662898 w 1899095"/>
                <a:gd name="connsiteY7" fmla="*/ 309995 h 1188476"/>
                <a:gd name="connsiteX8" fmla="*/ 27898 w 1899095"/>
                <a:gd name="connsiteY8" fmla="*/ 309995 h 1188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9095" h="1188476">
                  <a:moveTo>
                    <a:pt x="27898" y="309995"/>
                  </a:moveTo>
                  <a:cubicBezTo>
                    <a:pt x="188765" y="276128"/>
                    <a:pt x="1401615" y="79278"/>
                    <a:pt x="1628098" y="106795"/>
                  </a:cubicBezTo>
                  <a:cubicBezTo>
                    <a:pt x="1854581" y="134312"/>
                    <a:pt x="1412198" y="436995"/>
                    <a:pt x="1386798" y="475095"/>
                  </a:cubicBezTo>
                  <a:cubicBezTo>
                    <a:pt x="1361398" y="513195"/>
                    <a:pt x="1528615" y="216862"/>
                    <a:pt x="1475698" y="335395"/>
                  </a:cubicBezTo>
                  <a:cubicBezTo>
                    <a:pt x="1422781" y="453928"/>
                    <a:pt x="999448" y="1234978"/>
                    <a:pt x="1069298" y="1186295"/>
                  </a:cubicBezTo>
                  <a:cubicBezTo>
                    <a:pt x="1139148" y="1137612"/>
                    <a:pt x="1846115" y="199928"/>
                    <a:pt x="1894798" y="43295"/>
                  </a:cubicBezTo>
                  <a:cubicBezTo>
                    <a:pt x="1943481" y="-113338"/>
                    <a:pt x="1566715" y="202045"/>
                    <a:pt x="1361398" y="246495"/>
                  </a:cubicBezTo>
                  <a:cubicBezTo>
                    <a:pt x="1156081" y="290945"/>
                    <a:pt x="880915" y="301528"/>
                    <a:pt x="662898" y="309995"/>
                  </a:cubicBezTo>
                  <a:cubicBezTo>
                    <a:pt x="444881" y="318462"/>
                    <a:pt x="-132969" y="343862"/>
                    <a:pt x="27898" y="309995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4" name="フリーフォーム 533">
              <a:extLst>
                <a:ext uri="{FF2B5EF4-FFF2-40B4-BE49-F238E27FC236}">
                  <a16:creationId xmlns:a16="http://schemas.microsoft.com/office/drawing/2014/main" id="{49658F78-3161-6B21-A867-88B14A477855}"/>
                </a:ext>
              </a:extLst>
            </p:cNvPr>
            <p:cNvSpPr/>
            <p:nvPr/>
          </p:nvSpPr>
          <p:spPr>
            <a:xfrm>
              <a:off x="2977170" y="3557506"/>
              <a:ext cx="1227014" cy="368887"/>
            </a:xfrm>
            <a:custGeom>
              <a:avLst/>
              <a:gdLst>
                <a:gd name="connsiteX0" fmla="*/ 7330 w 1227014"/>
                <a:gd name="connsiteY0" fmla="*/ 23894 h 368887"/>
                <a:gd name="connsiteX1" fmla="*/ 616930 w 1227014"/>
                <a:gd name="connsiteY1" fmla="*/ 36594 h 368887"/>
                <a:gd name="connsiteX2" fmla="*/ 1188430 w 1227014"/>
                <a:gd name="connsiteY2" fmla="*/ 366794 h 368887"/>
                <a:gd name="connsiteX3" fmla="*/ 1112230 w 1227014"/>
                <a:gd name="connsiteY3" fmla="*/ 176294 h 368887"/>
                <a:gd name="connsiteX4" fmla="*/ 604230 w 1227014"/>
                <a:gd name="connsiteY4" fmla="*/ 150894 h 368887"/>
                <a:gd name="connsiteX5" fmla="*/ 299430 w 1227014"/>
                <a:gd name="connsiteY5" fmla="*/ 176294 h 368887"/>
                <a:gd name="connsiteX6" fmla="*/ 7330 w 1227014"/>
                <a:gd name="connsiteY6" fmla="*/ 23894 h 368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27014" h="368887">
                  <a:moveTo>
                    <a:pt x="7330" y="23894"/>
                  </a:moveTo>
                  <a:cubicBezTo>
                    <a:pt x="60247" y="611"/>
                    <a:pt x="420080" y="-20556"/>
                    <a:pt x="616930" y="36594"/>
                  </a:cubicBezTo>
                  <a:cubicBezTo>
                    <a:pt x="813780" y="93744"/>
                    <a:pt x="1105880" y="343511"/>
                    <a:pt x="1188430" y="366794"/>
                  </a:cubicBezTo>
                  <a:cubicBezTo>
                    <a:pt x="1270980" y="390077"/>
                    <a:pt x="1209597" y="212277"/>
                    <a:pt x="1112230" y="176294"/>
                  </a:cubicBezTo>
                  <a:cubicBezTo>
                    <a:pt x="1014863" y="140311"/>
                    <a:pt x="739697" y="150894"/>
                    <a:pt x="604230" y="150894"/>
                  </a:cubicBezTo>
                  <a:cubicBezTo>
                    <a:pt x="468763" y="150894"/>
                    <a:pt x="396797" y="201694"/>
                    <a:pt x="299430" y="176294"/>
                  </a:cubicBezTo>
                  <a:cubicBezTo>
                    <a:pt x="202063" y="150894"/>
                    <a:pt x="-45587" y="47177"/>
                    <a:pt x="7330" y="23894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5" name="フリーフォーム 534">
              <a:extLst>
                <a:ext uri="{FF2B5EF4-FFF2-40B4-BE49-F238E27FC236}">
                  <a16:creationId xmlns:a16="http://schemas.microsoft.com/office/drawing/2014/main" id="{64AF52F2-10D1-7061-6E4D-3EB074DDD058}"/>
                </a:ext>
              </a:extLst>
            </p:cNvPr>
            <p:cNvSpPr/>
            <p:nvPr/>
          </p:nvSpPr>
          <p:spPr>
            <a:xfrm>
              <a:off x="2996723" y="3517658"/>
              <a:ext cx="1232421" cy="647966"/>
            </a:xfrm>
            <a:custGeom>
              <a:avLst/>
              <a:gdLst>
                <a:gd name="connsiteX0" fmla="*/ 13177 w 1232421"/>
                <a:gd name="connsiteY0" fmla="*/ 242 h 647966"/>
                <a:gd name="connsiteX1" fmla="*/ 229077 w 1232421"/>
                <a:gd name="connsiteY1" fmla="*/ 406642 h 647966"/>
                <a:gd name="connsiteX2" fmla="*/ 724377 w 1232421"/>
                <a:gd name="connsiteY2" fmla="*/ 470142 h 647966"/>
                <a:gd name="connsiteX3" fmla="*/ 1232377 w 1232421"/>
                <a:gd name="connsiteY3" fmla="*/ 482842 h 647966"/>
                <a:gd name="connsiteX4" fmla="*/ 749777 w 1232421"/>
                <a:gd name="connsiteY4" fmla="*/ 647942 h 647966"/>
                <a:gd name="connsiteX5" fmla="*/ 102077 w 1232421"/>
                <a:gd name="connsiteY5" fmla="*/ 470142 h 647966"/>
                <a:gd name="connsiteX6" fmla="*/ 13177 w 1232421"/>
                <a:gd name="connsiteY6" fmla="*/ 242 h 647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32421" h="647966">
                  <a:moveTo>
                    <a:pt x="13177" y="242"/>
                  </a:moveTo>
                  <a:cubicBezTo>
                    <a:pt x="34344" y="-10341"/>
                    <a:pt x="110544" y="328325"/>
                    <a:pt x="229077" y="406642"/>
                  </a:cubicBezTo>
                  <a:cubicBezTo>
                    <a:pt x="347610" y="484959"/>
                    <a:pt x="557160" y="457442"/>
                    <a:pt x="724377" y="470142"/>
                  </a:cubicBezTo>
                  <a:cubicBezTo>
                    <a:pt x="891594" y="482842"/>
                    <a:pt x="1228144" y="453209"/>
                    <a:pt x="1232377" y="482842"/>
                  </a:cubicBezTo>
                  <a:cubicBezTo>
                    <a:pt x="1236610" y="512475"/>
                    <a:pt x="938160" y="650059"/>
                    <a:pt x="749777" y="647942"/>
                  </a:cubicBezTo>
                  <a:cubicBezTo>
                    <a:pt x="561394" y="645825"/>
                    <a:pt x="222727" y="573859"/>
                    <a:pt x="102077" y="470142"/>
                  </a:cubicBezTo>
                  <a:cubicBezTo>
                    <a:pt x="-18573" y="366425"/>
                    <a:pt x="-7990" y="10825"/>
                    <a:pt x="13177" y="242"/>
                  </a:cubicBezTo>
                  <a:close/>
                </a:path>
              </a:pathLst>
            </a:custGeom>
            <a:solidFill>
              <a:schemeClr val="tx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6" name="フリーフォーム 535">
              <a:extLst>
                <a:ext uri="{FF2B5EF4-FFF2-40B4-BE49-F238E27FC236}">
                  <a16:creationId xmlns:a16="http://schemas.microsoft.com/office/drawing/2014/main" id="{213E6961-2D84-2613-B8EB-676C949D6D01}"/>
                </a:ext>
              </a:extLst>
            </p:cNvPr>
            <p:cNvSpPr/>
            <p:nvPr/>
          </p:nvSpPr>
          <p:spPr>
            <a:xfrm>
              <a:off x="2487227" y="5333705"/>
              <a:ext cx="192865" cy="877446"/>
            </a:xfrm>
            <a:custGeom>
              <a:avLst/>
              <a:gdLst>
                <a:gd name="connsiteX0" fmla="*/ 90873 w 192865"/>
                <a:gd name="connsiteY0" fmla="*/ 295 h 877446"/>
                <a:gd name="connsiteX1" fmla="*/ 52773 w 192865"/>
                <a:gd name="connsiteY1" fmla="*/ 533695 h 877446"/>
                <a:gd name="connsiteX2" fmla="*/ 192473 w 192865"/>
                <a:gd name="connsiteY2" fmla="*/ 876595 h 877446"/>
                <a:gd name="connsiteX3" fmla="*/ 1973 w 192865"/>
                <a:gd name="connsiteY3" fmla="*/ 609895 h 877446"/>
                <a:gd name="connsiteX4" fmla="*/ 90873 w 192865"/>
                <a:gd name="connsiteY4" fmla="*/ 295 h 877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2865" h="877446">
                  <a:moveTo>
                    <a:pt x="90873" y="295"/>
                  </a:moveTo>
                  <a:cubicBezTo>
                    <a:pt x="99340" y="-12405"/>
                    <a:pt x="35840" y="387645"/>
                    <a:pt x="52773" y="533695"/>
                  </a:cubicBezTo>
                  <a:cubicBezTo>
                    <a:pt x="69706" y="679745"/>
                    <a:pt x="200940" y="863895"/>
                    <a:pt x="192473" y="876595"/>
                  </a:cubicBezTo>
                  <a:cubicBezTo>
                    <a:pt x="184006" y="889295"/>
                    <a:pt x="18906" y="758062"/>
                    <a:pt x="1973" y="609895"/>
                  </a:cubicBezTo>
                  <a:cubicBezTo>
                    <a:pt x="-14960" y="461728"/>
                    <a:pt x="82406" y="12995"/>
                    <a:pt x="90873" y="295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7" name="フリーフォーム 536">
              <a:extLst>
                <a:ext uri="{FF2B5EF4-FFF2-40B4-BE49-F238E27FC236}">
                  <a16:creationId xmlns:a16="http://schemas.microsoft.com/office/drawing/2014/main" id="{7BBF2AA9-0C0E-FAB1-977C-8464AAC5E1FC}"/>
                </a:ext>
              </a:extLst>
            </p:cNvPr>
            <p:cNvSpPr/>
            <p:nvPr/>
          </p:nvSpPr>
          <p:spPr>
            <a:xfrm>
              <a:off x="7046661" y="2717790"/>
              <a:ext cx="1056119" cy="1022005"/>
            </a:xfrm>
            <a:custGeom>
              <a:avLst/>
              <a:gdLst>
                <a:gd name="connsiteX0" fmla="*/ 281239 w 1056119"/>
                <a:gd name="connsiteY0" fmla="*/ 10 h 1022005"/>
                <a:gd name="connsiteX1" fmla="*/ 103439 w 1056119"/>
                <a:gd name="connsiteY1" fmla="*/ 431810 h 1022005"/>
                <a:gd name="connsiteX2" fmla="*/ 205039 w 1056119"/>
                <a:gd name="connsiteY2" fmla="*/ 685810 h 1022005"/>
                <a:gd name="connsiteX3" fmla="*/ 395539 w 1056119"/>
                <a:gd name="connsiteY3" fmla="*/ 850910 h 1022005"/>
                <a:gd name="connsiteX4" fmla="*/ 370139 w 1056119"/>
                <a:gd name="connsiteY4" fmla="*/ 939810 h 1022005"/>
                <a:gd name="connsiteX5" fmla="*/ 1055939 w 1056119"/>
                <a:gd name="connsiteY5" fmla="*/ 1016010 h 1022005"/>
                <a:gd name="connsiteX6" fmla="*/ 433639 w 1056119"/>
                <a:gd name="connsiteY6" fmla="*/ 952510 h 1022005"/>
                <a:gd name="connsiteX7" fmla="*/ 1839 w 1056119"/>
                <a:gd name="connsiteY7" fmla="*/ 444510 h 1022005"/>
                <a:gd name="connsiteX8" fmla="*/ 281239 w 1056119"/>
                <a:gd name="connsiteY8" fmla="*/ 10 h 1022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6119" h="1022005">
                  <a:moveTo>
                    <a:pt x="281239" y="10"/>
                  </a:moveTo>
                  <a:cubicBezTo>
                    <a:pt x="298172" y="-2107"/>
                    <a:pt x="116139" y="317510"/>
                    <a:pt x="103439" y="431810"/>
                  </a:cubicBezTo>
                  <a:cubicBezTo>
                    <a:pt x="90739" y="546110"/>
                    <a:pt x="156356" y="615960"/>
                    <a:pt x="205039" y="685810"/>
                  </a:cubicBezTo>
                  <a:cubicBezTo>
                    <a:pt x="253722" y="755660"/>
                    <a:pt x="368022" y="808577"/>
                    <a:pt x="395539" y="850910"/>
                  </a:cubicBezTo>
                  <a:cubicBezTo>
                    <a:pt x="423056" y="893243"/>
                    <a:pt x="260072" y="912293"/>
                    <a:pt x="370139" y="939810"/>
                  </a:cubicBezTo>
                  <a:cubicBezTo>
                    <a:pt x="480206" y="967327"/>
                    <a:pt x="1045356" y="1013893"/>
                    <a:pt x="1055939" y="1016010"/>
                  </a:cubicBezTo>
                  <a:cubicBezTo>
                    <a:pt x="1066522" y="1018127"/>
                    <a:pt x="609322" y="1047760"/>
                    <a:pt x="433639" y="952510"/>
                  </a:cubicBezTo>
                  <a:cubicBezTo>
                    <a:pt x="257956" y="857260"/>
                    <a:pt x="29356" y="599027"/>
                    <a:pt x="1839" y="444510"/>
                  </a:cubicBezTo>
                  <a:cubicBezTo>
                    <a:pt x="-25678" y="289993"/>
                    <a:pt x="264306" y="2127"/>
                    <a:pt x="281239" y="1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8" name="フリーフォーム 537">
              <a:extLst>
                <a:ext uri="{FF2B5EF4-FFF2-40B4-BE49-F238E27FC236}">
                  <a16:creationId xmlns:a16="http://schemas.microsoft.com/office/drawing/2014/main" id="{D9656421-F986-257E-3267-678174CD8A81}"/>
                </a:ext>
              </a:extLst>
            </p:cNvPr>
            <p:cNvSpPr/>
            <p:nvPr/>
          </p:nvSpPr>
          <p:spPr>
            <a:xfrm>
              <a:off x="7645391" y="3149011"/>
              <a:ext cx="673148" cy="473104"/>
            </a:xfrm>
            <a:custGeom>
              <a:avLst/>
              <a:gdLst>
                <a:gd name="connsiteX0" fmla="*/ 9 w 673148"/>
                <a:gd name="connsiteY0" fmla="*/ 589 h 473104"/>
                <a:gd name="connsiteX1" fmla="*/ 469909 w 673148"/>
                <a:gd name="connsiteY1" fmla="*/ 419689 h 473104"/>
                <a:gd name="connsiteX2" fmla="*/ 673109 w 673148"/>
                <a:gd name="connsiteY2" fmla="*/ 457789 h 473104"/>
                <a:gd name="connsiteX3" fmla="*/ 482609 w 673148"/>
                <a:gd name="connsiteY3" fmla="*/ 330789 h 473104"/>
                <a:gd name="connsiteX4" fmla="*/ 9 w 673148"/>
                <a:gd name="connsiteY4" fmla="*/ 589 h 473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3148" h="473104">
                  <a:moveTo>
                    <a:pt x="9" y="589"/>
                  </a:moveTo>
                  <a:cubicBezTo>
                    <a:pt x="-2108" y="15406"/>
                    <a:pt x="357726" y="343489"/>
                    <a:pt x="469909" y="419689"/>
                  </a:cubicBezTo>
                  <a:cubicBezTo>
                    <a:pt x="582092" y="495889"/>
                    <a:pt x="670992" y="472606"/>
                    <a:pt x="673109" y="457789"/>
                  </a:cubicBezTo>
                  <a:cubicBezTo>
                    <a:pt x="675226" y="442972"/>
                    <a:pt x="592676" y="406989"/>
                    <a:pt x="482609" y="330789"/>
                  </a:cubicBezTo>
                  <a:cubicBezTo>
                    <a:pt x="372542" y="254589"/>
                    <a:pt x="2126" y="-14228"/>
                    <a:pt x="9" y="589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9" name="フリーフォーム 538">
              <a:extLst>
                <a:ext uri="{FF2B5EF4-FFF2-40B4-BE49-F238E27FC236}">
                  <a16:creationId xmlns:a16="http://schemas.microsoft.com/office/drawing/2014/main" id="{606B987E-0D58-1096-0AED-8F84ACEBD30C}"/>
                </a:ext>
              </a:extLst>
            </p:cNvPr>
            <p:cNvSpPr/>
            <p:nvPr/>
          </p:nvSpPr>
          <p:spPr>
            <a:xfrm>
              <a:off x="2679700" y="5256277"/>
              <a:ext cx="584996" cy="207738"/>
            </a:xfrm>
            <a:custGeom>
              <a:avLst/>
              <a:gdLst>
                <a:gd name="connsiteX0" fmla="*/ 0 w 584996"/>
                <a:gd name="connsiteY0" fmla="*/ 204723 h 207738"/>
                <a:gd name="connsiteX1" fmla="*/ 520700 w 584996"/>
                <a:gd name="connsiteY1" fmla="*/ 1523 h 207738"/>
                <a:gd name="connsiteX2" fmla="*/ 520700 w 584996"/>
                <a:gd name="connsiteY2" fmla="*/ 115823 h 207738"/>
                <a:gd name="connsiteX3" fmla="*/ 0 w 584996"/>
                <a:gd name="connsiteY3" fmla="*/ 204723 h 207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4996" h="207738">
                  <a:moveTo>
                    <a:pt x="0" y="204723"/>
                  </a:moveTo>
                  <a:cubicBezTo>
                    <a:pt x="0" y="185673"/>
                    <a:pt x="433917" y="16340"/>
                    <a:pt x="520700" y="1523"/>
                  </a:cubicBezTo>
                  <a:cubicBezTo>
                    <a:pt x="607483" y="-13294"/>
                    <a:pt x="605367" y="84073"/>
                    <a:pt x="520700" y="115823"/>
                  </a:cubicBezTo>
                  <a:cubicBezTo>
                    <a:pt x="436033" y="147573"/>
                    <a:pt x="0" y="223773"/>
                    <a:pt x="0" y="204723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0" name="フリーフォーム 539">
              <a:extLst>
                <a:ext uri="{FF2B5EF4-FFF2-40B4-BE49-F238E27FC236}">
                  <a16:creationId xmlns:a16="http://schemas.microsoft.com/office/drawing/2014/main" id="{349772F7-054F-EFCA-098C-3D989B062C89}"/>
                </a:ext>
              </a:extLst>
            </p:cNvPr>
            <p:cNvSpPr/>
            <p:nvPr/>
          </p:nvSpPr>
          <p:spPr>
            <a:xfrm>
              <a:off x="2665683" y="5711727"/>
              <a:ext cx="592934" cy="168728"/>
            </a:xfrm>
            <a:custGeom>
              <a:avLst/>
              <a:gdLst>
                <a:gd name="connsiteX0" fmla="*/ 1317 w 592934"/>
                <a:gd name="connsiteY0" fmla="*/ 66773 h 168728"/>
                <a:gd name="connsiteX1" fmla="*/ 572817 w 592934"/>
                <a:gd name="connsiteY1" fmla="*/ 3273 h 168728"/>
                <a:gd name="connsiteX2" fmla="*/ 420417 w 592934"/>
                <a:gd name="connsiteY2" fmla="*/ 168373 h 168728"/>
                <a:gd name="connsiteX3" fmla="*/ 1317 w 592934"/>
                <a:gd name="connsiteY3" fmla="*/ 66773 h 168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2934" h="168728">
                  <a:moveTo>
                    <a:pt x="1317" y="66773"/>
                  </a:moveTo>
                  <a:cubicBezTo>
                    <a:pt x="26717" y="39256"/>
                    <a:pt x="502967" y="-13660"/>
                    <a:pt x="572817" y="3273"/>
                  </a:cubicBezTo>
                  <a:cubicBezTo>
                    <a:pt x="642667" y="20206"/>
                    <a:pt x="515667" y="162023"/>
                    <a:pt x="420417" y="168373"/>
                  </a:cubicBezTo>
                  <a:cubicBezTo>
                    <a:pt x="325167" y="174723"/>
                    <a:pt x="-24083" y="94290"/>
                    <a:pt x="1317" y="66773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1" name="フリーフォーム 540">
              <a:extLst>
                <a:ext uri="{FF2B5EF4-FFF2-40B4-BE49-F238E27FC236}">
                  <a16:creationId xmlns:a16="http://schemas.microsoft.com/office/drawing/2014/main" id="{B5BA03C5-6847-083A-2FD9-9A383E779CBD}"/>
                </a:ext>
              </a:extLst>
            </p:cNvPr>
            <p:cNvSpPr/>
            <p:nvPr/>
          </p:nvSpPr>
          <p:spPr>
            <a:xfrm>
              <a:off x="7862116" y="2941624"/>
              <a:ext cx="990266" cy="323564"/>
            </a:xfrm>
            <a:custGeom>
              <a:avLst/>
              <a:gdLst>
                <a:gd name="connsiteX0" fmla="*/ 24584 w 990266"/>
                <a:gd name="connsiteY0" fmla="*/ 42876 h 323564"/>
                <a:gd name="connsiteX1" fmla="*/ 913584 w 990266"/>
                <a:gd name="connsiteY1" fmla="*/ 4776 h 323564"/>
                <a:gd name="connsiteX2" fmla="*/ 316684 w 990266"/>
                <a:gd name="connsiteY2" fmla="*/ 144476 h 323564"/>
                <a:gd name="connsiteX3" fmla="*/ 989784 w 990266"/>
                <a:gd name="connsiteY3" fmla="*/ 220676 h 323564"/>
                <a:gd name="connsiteX4" fmla="*/ 189684 w 990266"/>
                <a:gd name="connsiteY4" fmla="*/ 322276 h 323564"/>
                <a:gd name="connsiteX5" fmla="*/ 240484 w 990266"/>
                <a:gd name="connsiteY5" fmla="*/ 144476 h 323564"/>
                <a:gd name="connsiteX6" fmla="*/ 24584 w 990266"/>
                <a:gd name="connsiteY6" fmla="*/ 42876 h 323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90266" h="323564">
                  <a:moveTo>
                    <a:pt x="24584" y="42876"/>
                  </a:moveTo>
                  <a:cubicBezTo>
                    <a:pt x="136767" y="19593"/>
                    <a:pt x="864901" y="-12157"/>
                    <a:pt x="913584" y="4776"/>
                  </a:cubicBezTo>
                  <a:cubicBezTo>
                    <a:pt x="962267" y="21709"/>
                    <a:pt x="303984" y="108493"/>
                    <a:pt x="316684" y="144476"/>
                  </a:cubicBezTo>
                  <a:cubicBezTo>
                    <a:pt x="329384" y="180459"/>
                    <a:pt x="1010951" y="191043"/>
                    <a:pt x="989784" y="220676"/>
                  </a:cubicBezTo>
                  <a:cubicBezTo>
                    <a:pt x="968617" y="250309"/>
                    <a:pt x="314567" y="334976"/>
                    <a:pt x="189684" y="322276"/>
                  </a:cubicBezTo>
                  <a:cubicBezTo>
                    <a:pt x="64801" y="309576"/>
                    <a:pt x="261651" y="191043"/>
                    <a:pt x="240484" y="144476"/>
                  </a:cubicBezTo>
                  <a:cubicBezTo>
                    <a:pt x="219317" y="97909"/>
                    <a:pt x="-87599" y="66159"/>
                    <a:pt x="24584" y="42876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2" name="フリーフォーム 541">
              <a:extLst>
                <a:ext uri="{FF2B5EF4-FFF2-40B4-BE49-F238E27FC236}">
                  <a16:creationId xmlns:a16="http://schemas.microsoft.com/office/drawing/2014/main" id="{14B71D42-BC59-C67A-009B-511629DDA391}"/>
                </a:ext>
              </a:extLst>
            </p:cNvPr>
            <p:cNvSpPr/>
            <p:nvPr/>
          </p:nvSpPr>
          <p:spPr>
            <a:xfrm>
              <a:off x="2273200" y="1826697"/>
              <a:ext cx="838328" cy="2353003"/>
            </a:xfrm>
            <a:custGeom>
              <a:avLst/>
              <a:gdLst>
                <a:gd name="connsiteX0" fmla="*/ 254100 w 838328"/>
                <a:gd name="connsiteY0" fmla="*/ 14803 h 2353003"/>
                <a:gd name="connsiteX1" fmla="*/ 241400 w 838328"/>
                <a:gd name="connsiteY1" fmla="*/ 1018103 h 2353003"/>
                <a:gd name="connsiteX2" fmla="*/ 241400 w 838328"/>
                <a:gd name="connsiteY2" fmla="*/ 1322903 h 2353003"/>
                <a:gd name="connsiteX3" fmla="*/ 266800 w 838328"/>
                <a:gd name="connsiteY3" fmla="*/ 1703903 h 2353003"/>
                <a:gd name="connsiteX4" fmla="*/ 838300 w 838328"/>
                <a:gd name="connsiteY4" fmla="*/ 2351603 h 2353003"/>
                <a:gd name="connsiteX5" fmla="*/ 241400 w 838328"/>
                <a:gd name="connsiteY5" fmla="*/ 1856303 h 2353003"/>
                <a:gd name="connsiteX6" fmla="*/ 190600 w 838328"/>
                <a:gd name="connsiteY6" fmla="*/ 1183203 h 2353003"/>
                <a:gd name="connsiteX7" fmla="*/ 100 w 838328"/>
                <a:gd name="connsiteY7" fmla="*/ 472003 h 2353003"/>
                <a:gd name="connsiteX8" fmla="*/ 165200 w 838328"/>
                <a:gd name="connsiteY8" fmla="*/ 421203 h 2353003"/>
                <a:gd name="connsiteX9" fmla="*/ 254100 w 838328"/>
                <a:gd name="connsiteY9" fmla="*/ 14803 h 2353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38328" h="2353003">
                  <a:moveTo>
                    <a:pt x="254100" y="14803"/>
                  </a:moveTo>
                  <a:cubicBezTo>
                    <a:pt x="266800" y="114286"/>
                    <a:pt x="243517" y="800086"/>
                    <a:pt x="241400" y="1018103"/>
                  </a:cubicBezTo>
                  <a:cubicBezTo>
                    <a:pt x="239283" y="1236120"/>
                    <a:pt x="237167" y="1208603"/>
                    <a:pt x="241400" y="1322903"/>
                  </a:cubicBezTo>
                  <a:cubicBezTo>
                    <a:pt x="245633" y="1437203"/>
                    <a:pt x="167317" y="1532453"/>
                    <a:pt x="266800" y="1703903"/>
                  </a:cubicBezTo>
                  <a:cubicBezTo>
                    <a:pt x="366283" y="1875353"/>
                    <a:pt x="842533" y="2326203"/>
                    <a:pt x="838300" y="2351603"/>
                  </a:cubicBezTo>
                  <a:cubicBezTo>
                    <a:pt x="834067" y="2377003"/>
                    <a:pt x="349350" y="2051036"/>
                    <a:pt x="241400" y="1856303"/>
                  </a:cubicBezTo>
                  <a:cubicBezTo>
                    <a:pt x="133450" y="1661570"/>
                    <a:pt x="230817" y="1413920"/>
                    <a:pt x="190600" y="1183203"/>
                  </a:cubicBezTo>
                  <a:cubicBezTo>
                    <a:pt x="150383" y="952486"/>
                    <a:pt x="4333" y="599003"/>
                    <a:pt x="100" y="472003"/>
                  </a:cubicBezTo>
                  <a:cubicBezTo>
                    <a:pt x="-4133" y="345003"/>
                    <a:pt x="127100" y="495286"/>
                    <a:pt x="165200" y="421203"/>
                  </a:cubicBezTo>
                  <a:cubicBezTo>
                    <a:pt x="203300" y="347120"/>
                    <a:pt x="241400" y="-84680"/>
                    <a:pt x="254100" y="14803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3" name="フリーフォーム 542">
              <a:extLst>
                <a:ext uri="{FF2B5EF4-FFF2-40B4-BE49-F238E27FC236}">
                  <a16:creationId xmlns:a16="http://schemas.microsoft.com/office/drawing/2014/main" id="{3235AA73-3DD9-5065-EFF3-C82102911E5C}"/>
                </a:ext>
              </a:extLst>
            </p:cNvPr>
            <p:cNvSpPr/>
            <p:nvPr/>
          </p:nvSpPr>
          <p:spPr>
            <a:xfrm>
              <a:off x="3360714" y="2628561"/>
              <a:ext cx="610252" cy="145630"/>
            </a:xfrm>
            <a:custGeom>
              <a:avLst/>
              <a:gdLst>
                <a:gd name="connsiteX0" fmla="*/ 601686 w 610252"/>
                <a:gd name="connsiteY0" fmla="*/ 339 h 145630"/>
                <a:gd name="connsiteX1" fmla="*/ 4786 w 610252"/>
                <a:gd name="connsiteY1" fmla="*/ 101939 h 145630"/>
                <a:gd name="connsiteX2" fmla="*/ 334986 w 610252"/>
                <a:gd name="connsiteY2" fmla="*/ 140039 h 145630"/>
                <a:gd name="connsiteX3" fmla="*/ 601686 w 610252"/>
                <a:gd name="connsiteY3" fmla="*/ 339 h 145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0252" h="145630">
                  <a:moveTo>
                    <a:pt x="601686" y="339"/>
                  </a:moveTo>
                  <a:cubicBezTo>
                    <a:pt x="546653" y="-6011"/>
                    <a:pt x="49236" y="78656"/>
                    <a:pt x="4786" y="101939"/>
                  </a:cubicBezTo>
                  <a:cubicBezTo>
                    <a:pt x="-39664" y="125222"/>
                    <a:pt x="237619" y="159089"/>
                    <a:pt x="334986" y="140039"/>
                  </a:cubicBezTo>
                  <a:cubicBezTo>
                    <a:pt x="432353" y="120989"/>
                    <a:pt x="656719" y="6689"/>
                    <a:pt x="601686" y="339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4" name="フリーフォーム 543">
              <a:extLst>
                <a:ext uri="{FF2B5EF4-FFF2-40B4-BE49-F238E27FC236}">
                  <a16:creationId xmlns:a16="http://schemas.microsoft.com/office/drawing/2014/main" id="{C4AD77A0-D8BD-464E-5069-1E11A3DFC8D8}"/>
                </a:ext>
              </a:extLst>
            </p:cNvPr>
            <p:cNvSpPr/>
            <p:nvPr/>
          </p:nvSpPr>
          <p:spPr>
            <a:xfrm>
              <a:off x="4214825" y="2307928"/>
              <a:ext cx="488404" cy="385845"/>
            </a:xfrm>
            <a:custGeom>
              <a:avLst/>
              <a:gdLst>
                <a:gd name="connsiteX0" fmla="*/ 1575 w 488404"/>
                <a:gd name="connsiteY0" fmla="*/ 206672 h 385845"/>
                <a:gd name="connsiteX1" fmla="*/ 204775 w 488404"/>
                <a:gd name="connsiteY1" fmla="*/ 3472 h 385845"/>
                <a:gd name="connsiteX2" fmla="*/ 382575 w 488404"/>
                <a:gd name="connsiteY2" fmla="*/ 92372 h 385845"/>
                <a:gd name="connsiteX3" fmla="*/ 484175 w 488404"/>
                <a:gd name="connsiteY3" fmla="*/ 270172 h 385845"/>
                <a:gd name="connsiteX4" fmla="*/ 242875 w 488404"/>
                <a:gd name="connsiteY4" fmla="*/ 384472 h 385845"/>
                <a:gd name="connsiteX5" fmla="*/ 319075 w 488404"/>
                <a:gd name="connsiteY5" fmla="*/ 193972 h 385845"/>
                <a:gd name="connsiteX6" fmla="*/ 1575 w 488404"/>
                <a:gd name="connsiteY6" fmla="*/ 206672 h 385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8404" h="385845">
                  <a:moveTo>
                    <a:pt x="1575" y="206672"/>
                  </a:moveTo>
                  <a:cubicBezTo>
                    <a:pt x="-17475" y="174922"/>
                    <a:pt x="141275" y="22522"/>
                    <a:pt x="204775" y="3472"/>
                  </a:cubicBezTo>
                  <a:cubicBezTo>
                    <a:pt x="268275" y="-15578"/>
                    <a:pt x="336008" y="47922"/>
                    <a:pt x="382575" y="92372"/>
                  </a:cubicBezTo>
                  <a:cubicBezTo>
                    <a:pt x="429142" y="136822"/>
                    <a:pt x="507458" y="221489"/>
                    <a:pt x="484175" y="270172"/>
                  </a:cubicBezTo>
                  <a:cubicBezTo>
                    <a:pt x="460892" y="318855"/>
                    <a:pt x="270392" y="397172"/>
                    <a:pt x="242875" y="384472"/>
                  </a:cubicBezTo>
                  <a:cubicBezTo>
                    <a:pt x="215358" y="371772"/>
                    <a:pt x="355058" y="219372"/>
                    <a:pt x="319075" y="193972"/>
                  </a:cubicBezTo>
                  <a:cubicBezTo>
                    <a:pt x="283092" y="168572"/>
                    <a:pt x="20625" y="238422"/>
                    <a:pt x="1575" y="206672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5" name="フリーフォーム 544">
              <a:extLst>
                <a:ext uri="{FF2B5EF4-FFF2-40B4-BE49-F238E27FC236}">
                  <a16:creationId xmlns:a16="http://schemas.microsoft.com/office/drawing/2014/main" id="{3110EF72-9E98-A2BC-5A17-43281540DDB5}"/>
                </a:ext>
              </a:extLst>
            </p:cNvPr>
            <p:cNvSpPr/>
            <p:nvPr/>
          </p:nvSpPr>
          <p:spPr>
            <a:xfrm>
              <a:off x="3540918" y="5075883"/>
              <a:ext cx="1032675" cy="3400466"/>
            </a:xfrm>
            <a:custGeom>
              <a:avLst/>
              <a:gdLst>
                <a:gd name="connsiteX0" fmla="*/ 15082 w 1032675"/>
                <a:gd name="connsiteY0" fmla="*/ 385117 h 3400466"/>
                <a:gd name="connsiteX1" fmla="*/ 853282 w 1032675"/>
                <a:gd name="connsiteY1" fmla="*/ 1769417 h 3400466"/>
                <a:gd name="connsiteX2" fmla="*/ 1031082 w 1032675"/>
                <a:gd name="connsiteY2" fmla="*/ 2328217 h 3400466"/>
                <a:gd name="connsiteX3" fmla="*/ 942182 w 1032675"/>
                <a:gd name="connsiteY3" fmla="*/ 3395017 h 3400466"/>
                <a:gd name="connsiteX4" fmla="*/ 967582 w 1032675"/>
                <a:gd name="connsiteY4" fmla="*/ 1832917 h 3400466"/>
                <a:gd name="connsiteX5" fmla="*/ 243682 w 1032675"/>
                <a:gd name="connsiteY5" fmla="*/ 29517 h 3400466"/>
                <a:gd name="connsiteX6" fmla="*/ 307182 w 1032675"/>
                <a:gd name="connsiteY6" fmla="*/ 689917 h 3400466"/>
                <a:gd name="connsiteX7" fmla="*/ 15082 w 1032675"/>
                <a:gd name="connsiteY7" fmla="*/ 385117 h 3400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32675" h="3400466">
                  <a:moveTo>
                    <a:pt x="15082" y="385117"/>
                  </a:moveTo>
                  <a:cubicBezTo>
                    <a:pt x="106099" y="565034"/>
                    <a:pt x="683949" y="1445567"/>
                    <a:pt x="853282" y="1769417"/>
                  </a:cubicBezTo>
                  <a:cubicBezTo>
                    <a:pt x="1022615" y="2093267"/>
                    <a:pt x="1016265" y="2057284"/>
                    <a:pt x="1031082" y="2328217"/>
                  </a:cubicBezTo>
                  <a:cubicBezTo>
                    <a:pt x="1045899" y="2599150"/>
                    <a:pt x="952765" y="3477567"/>
                    <a:pt x="942182" y="3395017"/>
                  </a:cubicBezTo>
                  <a:cubicBezTo>
                    <a:pt x="931599" y="3312467"/>
                    <a:pt x="1083999" y="2393834"/>
                    <a:pt x="967582" y="1832917"/>
                  </a:cubicBezTo>
                  <a:cubicBezTo>
                    <a:pt x="851165" y="1272000"/>
                    <a:pt x="353749" y="220017"/>
                    <a:pt x="243682" y="29517"/>
                  </a:cubicBezTo>
                  <a:cubicBezTo>
                    <a:pt x="133615" y="-160983"/>
                    <a:pt x="341049" y="630650"/>
                    <a:pt x="307182" y="689917"/>
                  </a:cubicBezTo>
                  <a:cubicBezTo>
                    <a:pt x="273315" y="749184"/>
                    <a:pt x="-75935" y="205200"/>
                    <a:pt x="15082" y="385117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6" name="フリーフォーム 545">
              <a:extLst>
                <a:ext uri="{FF2B5EF4-FFF2-40B4-BE49-F238E27FC236}">
                  <a16:creationId xmlns:a16="http://schemas.microsoft.com/office/drawing/2014/main" id="{4CB60295-824F-FD72-DA70-D2977200CE50}"/>
                </a:ext>
              </a:extLst>
            </p:cNvPr>
            <p:cNvSpPr/>
            <p:nvPr/>
          </p:nvSpPr>
          <p:spPr>
            <a:xfrm>
              <a:off x="4773342" y="5024956"/>
              <a:ext cx="695625" cy="3445843"/>
            </a:xfrm>
            <a:custGeom>
              <a:avLst/>
              <a:gdLst>
                <a:gd name="connsiteX0" fmla="*/ 268558 w 695625"/>
                <a:gd name="connsiteY0" fmla="*/ 410644 h 3445843"/>
                <a:gd name="connsiteX1" fmla="*/ 255858 w 695625"/>
                <a:gd name="connsiteY1" fmla="*/ 512244 h 3445843"/>
                <a:gd name="connsiteX2" fmla="*/ 281258 w 695625"/>
                <a:gd name="connsiteY2" fmla="*/ 1223444 h 3445843"/>
                <a:gd name="connsiteX3" fmla="*/ 674958 w 695625"/>
                <a:gd name="connsiteY3" fmla="*/ 2899844 h 3445843"/>
                <a:gd name="connsiteX4" fmla="*/ 598758 w 695625"/>
                <a:gd name="connsiteY4" fmla="*/ 3395144 h 3445843"/>
                <a:gd name="connsiteX5" fmla="*/ 243158 w 695625"/>
                <a:gd name="connsiteY5" fmla="*/ 1845744 h 3445843"/>
                <a:gd name="connsiteX6" fmla="*/ 1858 w 695625"/>
                <a:gd name="connsiteY6" fmla="*/ 944044 h 3445843"/>
                <a:gd name="connsiteX7" fmla="*/ 128858 w 695625"/>
                <a:gd name="connsiteY7" fmla="*/ 4244 h 3445843"/>
                <a:gd name="connsiteX8" fmla="*/ 78058 w 695625"/>
                <a:gd name="connsiteY8" fmla="*/ 588444 h 3445843"/>
                <a:gd name="connsiteX9" fmla="*/ 268558 w 695625"/>
                <a:gd name="connsiteY9" fmla="*/ 410644 h 3445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5625" h="3445843">
                  <a:moveTo>
                    <a:pt x="268558" y="410644"/>
                  </a:moveTo>
                  <a:cubicBezTo>
                    <a:pt x="298191" y="397944"/>
                    <a:pt x="253741" y="376777"/>
                    <a:pt x="255858" y="512244"/>
                  </a:cubicBezTo>
                  <a:cubicBezTo>
                    <a:pt x="257975" y="647711"/>
                    <a:pt x="211408" y="825511"/>
                    <a:pt x="281258" y="1223444"/>
                  </a:cubicBezTo>
                  <a:cubicBezTo>
                    <a:pt x="351108" y="1621377"/>
                    <a:pt x="622041" y="2537894"/>
                    <a:pt x="674958" y="2899844"/>
                  </a:cubicBezTo>
                  <a:cubicBezTo>
                    <a:pt x="727875" y="3261794"/>
                    <a:pt x="670725" y="3570827"/>
                    <a:pt x="598758" y="3395144"/>
                  </a:cubicBezTo>
                  <a:cubicBezTo>
                    <a:pt x="526791" y="3219461"/>
                    <a:pt x="342641" y="2254261"/>
                    <a:pt x="243158" y="1845744"/>
                  </a:cubicBezTo>
                  <a:cubicBezTo>
                    <a:pt x="143675" y="1437227"/>
                    <a:pt x="20908" y="1250961"/>
                    <a:pt x="1858" y="944044"/>
                  </a:cubicBezTo>
                  <a:cubicBezTo>
                    <a:pt x="-17192" y="637127"/>
                    <a:pt x="116158" y="63511"/>
                    <a:pt x="128858" y="4244"/>
                  </a:cubicBezTo>
                  <a:cubicBezTo>
                    <a:pt x="141558" y="-55023"/>
                    <a:pt x="59008" y="524944"/>
                    <a:pt x="78058" y="588444"/>
                  </a:cubicBezTo>
                  <a:cubicBezTo>
                    <a:pt x="97108" y="651944"/>
                    <a:pt x="238925" y="423344"/>
                    <a:pt x="268558" y="410644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7" name="フリーフォーム 546">
              <a:extLst>
                <a:ext uri="{FF2B5EF4-FFF2-40B4-BE49-F238E27FC236}">
                  <a16:creationId xmlns:a16="http://schemas.microsoft.com/office/drawing/2014/main" id="{2E3CC411-4892-99B2-E214-63ADFB70A07F}"/>
                </a:ext>
              </a:extLst>
            </p:cNvPr>
            <p:cNvSpPr/>
            <p:nvPr/>
          </p:nvSpPr>
          <p:spPr>
            <a:xfrm>
              <a:off x="4342062" y="9130701"/>
              <a:ext cx="409468" cy="1650020"/>
            </a:xfrm>
            <a:custGeom>
              <a:avLst/>
              <a:gdLst>
                <a:gd name="connsiteX0" fmla="*/ 407738 w 409468"/>
                <a:gd name="connsiteY0" fmla="*/ 597499 h 1650020"/>
                <a:gd name="connsiteX1" fmla="*/ 318838 w 409468"/>
                <a:gd name="connsiteY1" fmla="*/ 1181699 h 1650020"/>
                <a:gd name="connsiteX2" fmla="*/ 293438 w 409468"/>
                <a:gd name="connsiteY2" fmla="*/ 1613499 h 1650020"/>
                <a:gd name="connsiteX3" fmla="*/ 1338 w 409468"/>
                <a:gd name="connsiteY3" fmla="*/ 203799 h 1650020"/>
                <a:gd name="connsiteX4" fmla="*/ 191838 w 409468"/>
                <a:gd name="connsiteY4" fmla="*/ 673699 h 1650020"/>
                <a:gd name="connsiteX5" fmla="*/ 356938 w 409468"/>
                <a:gd name="connsiteY5" fmla="*/ 599 h 1650020"/>
                <a:gd name="connsiteX6" fmla="*/ 229938 w 409468"/>
                <a:gd name="connsiteY6" fmla="*/ 813399 h 1650020"/>
                <a:gd name="connsiteX7" fmla="*/ 407738 w 409468"/>
                <a:gd name="connsiteY7" fmla="*/ 597499 h 1650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9468" h="1650020">
                  <a:moveTo>
                    <a:pt x="407738" y="597499"/>
                  </a:moveTo>
                  <a:cubicBezTo>
                    <a:pt x="422555" y="658882"/>
                    <a:pt x="337888" y="1012366"/>
                    <a:pt x="318838" y="1181699"/>
                  </a:cubicBezTo>
                  <a:cubicBezTo>
                    <a:pt x="299788" y="1351032"/>
                    <a:pt x="346355" y="1776482"/>
                    <a:pt x="293438" y="1613499"/>
                  </a:cubicBezTo>
                  <a:cubicBezTo>
                    <a:pt x="240521" y="1450516"/>
                    <a:pt x="18271" y="360432"/>
                    <a:pt x="1338" y="203799"/>
                  </a:cubicBezTo>
                  <a:cubicBezTo>
                    <a:pt x="-15595" y="47166"/>
                    <a:pt x="132571" y="707566"/>
                    <a:pt x="191838" y="673699"/>
                  </a:cubicBezTo>
                  <a:cubicBezTo>
                    <a:pt x="251105" y="639832"/>
                    <a:pt x="350588" y="-22684"/>
                    <a:pt x="356938" y="599"/>
                  </a:cubicBezTo>
                  <a:cubicBezTo>
                    <a:pt x="363288" y="23882"/>
                    <a:pt x="227821" y="716032"/>
                    <a:pt x="229938" y="813399"/>
                  </a:cubicBezTo>
                  <a:cubicBezTo>
                    <a:pt x="232055" y="910766"/>
                    <a:pt x="392921" y="536116"/>
                    <a:pt x="407738" y="597499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8" name="フリーフォーム 547">
              <a:extLst>
                <a:ext uri="{FF2B5EF4-FFF2-40B4-BE49-F238E27FC236}">
                  <a16:creationId xmlns:a16="http://schemas.microsoft.com/office/drawing/2014/main" id="{38290172-5119-3C1D-63E9-D42579EE16C8}"/>
                </a:ext>
              </a:extLst>
            </p:cNvPr>
            <p:cNvSpPr/>
            <p:nvPr/>
          </p:nvSpPr>
          <p:spPr>
            <a:xfrm>
              <a:off x="6213056" y="8880831"/>
              <a:ext cx="487249" cy="1805674"/>
            </a:xfrm>
            <a:custGeom>
              <a:avLst/>
              <a:gdLst>
                <a:gd name="connsiteX0" fmla="*/ 22644 w 487249"/>
                <a:gd name="connsiteY0" fmla="*/ 85369 h 1805674"/>
                <a:gd name="connsiteX1" fmla="*/ 35344 w 487249"/>
                <a:gd name="connsiteY1" fmla="*/ 148869 h 1805674"/>
                <a:gd name="connsiteX2" fmla="*/ 162344 w 487249"/>
                <a:gd name="connsiteY2" fmla="*/ 1202969 h 1805674"/>
                <a:gd name="connsiteX3" fmla="*/ 73444 w 487249"/>
                <a:gd name="connsiteY3" fmla="*/ 1787169 h 1805674"/>
                <a:gd name="connsiteX4" fmla="*/ 479844 w 487249"/>
                <a:gd name="connsiteY4" fmla="*/ 529869 h 1805674"/>
                <a:gd name="connsiteX5" fmla="*/ 314744 w 487249"/>
                <a:gd name="connsiteY5" fmla="*/ 885469 h 1805674"/>
                <a:gd name="connsiteX6" fmla="*/ 22644 w 487249"/>
                <a:gd name="connsiteY6" fmla="*/ 85369 h 180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7249" h="1805674">
                  <a:moveTo>
                    <a:pt x="22644" y="85369"/>
                  </a:moveTo>
                  <a:cubicBezTo>
                    <a:pt x="-23923" y="-37398"/>
                    <a:pt x="12061" y="-37398"/>
                    <a:pt x="35344" y="148869"/>
                  </a:cubicBezTo>
                  <a:cubicBezTo>
                    <a:pt x="58627" y="335136"/>
                    <a:pt x="155994" y="929919"/>
                    <a:pt x="162344" y="1202969"/>
                  </a:cubicBezTo>
                  <a:cubicBezTo>
                    <a:pt x="168694" y="1476019"/>
                    <a:pt x="20527" y="1899352"/>
                    <a:pt x="73444" y="1787169"/>
                  </a:cubicBezTo>
                  <a:cubicBezTo>
                    <a:pt x="126361" y="1674986"/>
                    <a:pt x="439627" y="680152"/>
                    <a:pt x="479844" y="529869"/>
                  </a:cubicBezTo>
                  <a:cubicBezTo>
                    <a:pt x="520061" y="379586"/>
                    <a:pt x="386711" y="959552"/>
                    <a:pt x="314744" y="885469"/>
                  </a:cubicBezTo>
                  <a:cubicBezTo>
                    <a:pt x="242777" y="811386"/>
                    <a:pt x="69211" y="208136"/>
                    <a:pt x="22644" y="85369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9" name="フリーフォーム 548">
              <a:extLst>
                <a:ext uri="{FF2B5EF4-FFF2-40B4-BE49-F238E27FC236}">
                  <a16:creationId xmlns:a16="http://schemas.microsoft.com/office/drawing/2014/main" id="{1EE37F01-37FE-8407-9B44-A53050D339D0}"/>
                </a:ext>
              </a:extLst>
            </p:cNvPr>
            <p:cNvSpPr/>
            <p:nvPr/>
          </p:nvSpPr>
          <p:spPr>
            <a:xfrm>
              <a:off x="1311422" y="6792848"/>
              <a:ext cx="1335161" cy="2873190"/>
            </a:xfrm>
            <a:custGeom>
              <a:avLst/>
              <a:gdLst>
                <a:gd name="connsiteX0" fmla="*/ 276078 w 1335161"/>
                <a:gd name="connsiteY0" fmla="*/ 1652 h 2873190"/>
                <a:gd name="connsiteX1" fmla="*/ 657078 w 1335161"/>
                <a:gd name="connsiteY1" fmla="*/ 890652 h 2873190"/>
                <a:gd name="connsiteX2" fmla="*/ 491978 w 1335161"/>
                <a:gd name="connsiteY2" fmla="*/ 1741552 h 2873190"/>
                <a:gd name="connsiteX3" fmla="*/ 695178 w 1335161"/>
                <a:gd name="connsiteY3" fmla="*/ 1627252 h 2873190"/>
                <a:gd name="connsiteX4" fmla="*/ 479278 w 1335161"/>
                <a:gd name="connsiteY4" fmla="*/ 2287652 h 2873190"/>
                <a:gd name="connsiteX5" fmla="*/ 1330178 w 1335161"/>
                <a:gd name="connsiteY5" fmla="*/ 2109852 h 2873190"/>
                <a:gd name="connsiteX6" fmla="*/ 22078 w 1335161"/>
                <a:gd name="connsiteY6" fmla="*/ 2871852 h 2873190"/>
                <a:gd name="connsiteX7" fmla="*/ 491978 w 1335161"/>
                <a:gd name="connsiteY7" fmla="*/ 1893952 h 2873190"/>
                <a:gd name="connsiteX8" fmla="*/ 276078 w 1335161"/>
                <a:gd name="connsiteY8" fmla="*/ 408052 h 2873190"/>
                <a:gd name="connsiteX9" fmla="*/ 352278 w 1335161"/>
                <a:gd name="connsiteY9" fmla="*/ 662052 h 2873190"/>
                <a:gd name="connsiteX10" fmla="*/ 276078 w 1335161"/>
                <a:gd name="connsiteY10" fmla="*/ 1652 h 2873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35161" h="2873190">
                  <a:moveTo>
                    <a:pt x="276078" y="1652"/>
                  </a:moveTo>
                  <a:cubicBezTo>
                    <a:pt x="326878" y="39752"/>
                    <a:pt x="621095" y="600669"/>
                    <a:pt x="657078" y="890652"/>
                  </a:cubicBezTo>
                  <a:cubicBezTo>
                    <a:pt x="693061" y="1180635"/>
                    <a:pt x="485628" y="1618785"/>
                    <a:pt x="491978" y="1741552"/>
                  </a:cubicBezTo>
                  <a:cubicBezTo>
                    <a:pt x="498328" y="1864319"/>
                    <a:pt x="697295" y="1536235"/>
                    <a:pt x="695178" y="1627252"/>
                  </a:cubicBezTo>
                  <a:cubicBezTo>
                    <a:pt x="693061" y="1718269"/>
                    <a:pt x="373445" y="2207219"/>
                    <a:pt x="479278" y="2287652"/>
                  </a:cubicBezTo>
                  <a:cubicBezTo>
                    <a:pt x="585111" y="2368085"/>
                    <a:pt x="1406378" y="2012485"/>
                    <a:pt x="1330178" y="2109852"/>
                  </a:cubicBezTo>
                  <a:cubicBezTo>
                    <a:pt x="1253978" y="2207219"/>
                    <a:pt x="161778" y="2907835"/>
                    <a:pt x="22078" y="2871852"/>
                  </a:cubicBezTo>
                  <a:cubicBezTo>
                    <a:pt x="-117622" y="2835869"/>
                    <a:pt x="449645" y="2304585"/>
                    <a:pt x="491978" y="1893952"/>
                  </a:cubicBezTo>
                  <a:cubicBezTo>
                    <a:pt x="534311" y="1483319"/>
                    <a:pt x="299361" y="613369"/>
                    <a:pt x="276078" y="408052"/>
                  </a:cubicBezTo>
                  <a:cubicBezTo>
                    <a:pt x="252795" y="202735"/>
                    <a:pt x="354395" y="727669"/>
                    <a:pt x="352278" y="662052"/>
                  </a:cubicBezTo>
                  <a:cubicBezTo>
                    <a:pt x="350161" y="596435"/>
                    <a:pt x="225278" y="-36448"/>
                    <a:pt x="276078" y="1652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0" name="フリーフォーム 549">
              <a:extLst>
                <a:ext uri="{FF2B5EF4-FFF2-40B4-BE49-F238E27FC236}">
                  <a16:creationId xmlns:a16="http://schemas.microsoft.com/office/drawing/2014/main" id="{C133A412-3250-30BD-7F2B-3DFCF723FFEB}"/>
                </a:ext>
              </a:extLst>
            </p:cNvPr>
            <p:cNvSpPr/>
            <p:nvPr/>
          </p:nvSpPr>
          <p:spPr>
            <a:xfrm>
              <a:off x="5081086" y="3444585"/>
              <a:ext cx="1858013" cy="794139"/>
            </a:xfrm>
            <a:custGeom>
              <a:avLst/>
              <a:gdLst>
                <a:gd name="connsiteX0" fmla="*/ 37014 w 1858013"/>
                <a:gd name="connsiteY0" fmla="*/ 238415 h 794139"/>
                <a:gd name="connsiteX1" fmla="*/ 1776914 w 1858013"/>
                <a:gd name="connsiteY1" fmla="*/ 784515 h 794139"/>
                <a:gd name="connsiteX2" fmla="*/ 1586414 w 1858013"/>
                <a:gd name="connsiteY2" fmla="*/ 555915 h 794139"/>
                <a:gd name="connsiteX3" fmla="*/ 1726114 w 1858013"/>
                <a:gd name="connsiteY3" fmla="*/ 162215 h 794139"/>
                <a:gd name="connsiteX4" fmla="*/ 1230814 w 1858013"/>
                <a:gd name="connsiteY4" fmla="*/ 441615 h 794139"/>
                <a:gd name="connsiteX5" fmla="*/ 189414 w 1858013"/>
                <a:gd name="connsiteY5" fmla="*/ 9815 h 794139"/>
                <a:gd name="connsiteX6" fmla="*/ 557714 w 1858013"/>
                <a:gd name="connsiteY6" fmla="*/ 149515 h 794139"/>
                <a:gd name="connsiteX7" fmla="*/ 37014 w 1858013"/>
                <a:gd name="connsiteY7" fmla="*/ 238415 h 794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58013" h="794139">
                  <a:moveTo>
                    <a:pt x="37014" y="238415"/>
                  </a:moveTo>
                  <a:cubicBezTo>
                    <a:pt x="240214" y="344248"/>
                    <a:pt x="1518681" y="731598"/>
                    <a:pt x="1776914" y="784515"/>
                  </a:cubicBezTo>
                  <a:cubicBezTo>
                    <a:pt x="2035147" y="837432"/>
                    <a:pt x="1594881" y="659632"/>
                    <a:pt x="1586414" y="555915"/>
                  </a:cubicBezTo>
                  <a:cubicBezTo>
                    <a:pt x="1577947" y="452198"/>
                    <a:pt x="1785381" y="181265"/>
                    <a:pt x="1726114" y="162215"/>
                  </a:cubicBezTo>
                  <a:cubicBezTo>
                    <a:pt x="1666847" y="143165"/>
                    <a:pt x="1486931" y="467015"/>
                    <a:pt x="1230814" y="441615"/>
                  </a:cubicBezTo>
                  <a:cubicBezTo>
                    <a:pt x="974697" y="416215"/>
                    <a:pt x="301597" y="58498"/>
                    <a:pt x="189414" y="9815"/>
                  </a:cubicBezTo>
                  <a:cubicBezTo>
                    <a:pt x="77231" y="-38868"/>
                    <a:pt x="583114" y="107182"/>
                    <a:pt x="557714" y="149515"/>
                  </a:cubicBezTo>
                  <a:cubicBezTo>
                    <a:pt x="532314" y="191848"/>
                    <a:pt x="-166186" y="132582"/>
                    <a:pt x="37014" y="238415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1" name="フリーフォーム 550">
              <a:extLst>
                <a:ext uri="{FF2B5EF4-FFF2-40B4-BE49-F238E27FC236}">
                  <a16:creationId xmlns:a16="http://schemas.microsoft.com/office/drawing/2014/main" id="{709AE25A-677E-AA80-7B98-34962B207262}"/>
                </a:ext>
              </a:extLst>
            </p:cNvPr>
            <p:cNvSpPr/>
            <p:nvPr/>
          </p:nvSpPr>
          <p:spPr>
            <a:xfrm>
              <a:off x="1916540" y="4939290"/>
              <a:ext cx="882487" cy="599458"/>
            </a:xfrm>
            <a:custGeom>
              <a:avLst/>
              <a:gdLst>
                <a:gd name="connsiteX0" fmla="*/ 877460 w 882487"/>
                <a:gd name="connsiteY0" fmla="*/ 1010 h 599458"/>
                <a:gd name="connsiteX1" fmla="*/ 547260 w 882487"/>
                <a:gd name="connsiteY1" fmla="*/ 318510 h 599458"/>
                <a:gd name="connsiteX2" fmla="*/ 356760 w 882487"/>
                <a:gd name="connsiteY2" fmla="*/ 597910 h 599458"/>
                <a:gd name="connsiteX3" fmla="*/ 1160 w 882487"/>
                <a:gd name="connsiteY3" fmla="*/ 191510 h 599458"/>
                <a:gd name="connsiteX4" fmla="*/ 267860 w 882487"/>
                <a:gd name="connsiteY4" fmla="*/ 216910 h 599458"/>
                <a:gd name="connsiteX5" fmla="*/ 877460 w 882487"/>
                <a:gd name="connsiteY5" fmla="*/ 1010 h 599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82487" h="599458">
                  <a:moveTo>
                    <a:pt x="877460" y="1010"/>
                  </a:moveTo>
                  <a:cubicBezTo>
                    <a:pt x="924027" y="17943"/>
                    <a:pt x="634043" y="219027"/>
                    <a:pt x="547260" y="318510"/>
                  </a:cubicBezTo>
                  <a:cubicBezTo>
                    <a:pt x="460477" y="417993"/>
                    <a:pt x="447777" y="619077"/>
                    <a:pt x="356760" y="597910"/>
                  </a:cubicBezTo>
                  <a:cubicBezTo>
                    <a:pt x="265743" y="576743"/>
                    <a:pt x="15977" y="255010"/>
                    <a:pt x="1160" y="191510"/>
                  </a:cubicBezTo>
                  <a:cubicBezTo>
                    <a:pt x="-13657" y="128010"/>
                    <a:pt x="115460" y="248660"/>
                    <a:pt x="267860" y="216910"/>
                  </a:cubicBezTo>
                  <a:cubicBezTo>
                    <a:pt x="420260" y="185160"/>
                    <a:pt x="830893" y="-15923"/>
                    <a:pt x="877460" y="1010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2" name="フリーフォーム 551">
              <a:extLst>
                <a:ext uri="{FF2B5EF4-FFF2-40B4-BE49-F238E27FC236}">
                  <a16:creationId xmlns:a16="http://schemas.microsoft.com/office/drawing/2014/main" id="{5CE0BF61-7E03-E583-976C-2A4613795ABE}"/>
                </a:ext>
              </a:extLst>
            </p:cNvPr>
            <p:cNvSpPr/>
            <p:nvPr/>
          </p:nvSpPr>
          <p:spPr>
            <a:xfrm>
              <a:off x="5206481" y="4800600"/>
              <a:ext cx="635678" cy="648051"/>
            </a:xfrm>
            <a:custGeom>
              <a:avLst/>
              <a:gdLst>
                <a:gd name="connsiteX0" fmla="*/ 519 w 635678"/>
                <a:gd name="connsiteY0" fmla="*/ 0 h 648051"/>
                <a:gd name="connsiteX1" fmla="*/ 178319 w 635678"/>
                <a:gd name="connsiteY1" fmla="*/ 469900 h 648051"/>
                <a:gd name="connsiteX2" fmla="*/ 635519 w 635678"/>
                <a:gd name="connsiteY2" fmla="*/ 431800 h 648051"/>
                <a:gd name="connsiteX3" fmla="*/ 229119 w 635678"/>
                <a:gd name="connsiteY3" fmla="*/ 647700 h 648051"/>
                <a:gd name="connsiteX4" fmla="*/ 127519 w 635678"/>
                <a:gd name="connsiteY4" fmla="*/ 469900 h 648051"/>
                <a:gd name="connsiteX5" fmla="*/ 519 w 635678"/>
                <a:gd name="connsiteY5" fmla="*/ 0 h 648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5678" h="648051">
                  <a:moveTo>
                    <a:pt x="519" y="0"/>
                  </a:moveTo>
                  <a:cubicBezTo>
                    <a:pt x="8986" y="0"/>
                    <a:pt x="72486" y="397933"/>
                    <a:pt x="178319" y="469900"/>
                  </a:cubicBezTo>
                  <a:cubicBezTo>
                    <a:pt x="284152" y="541867"/>
                    <a:pt x="627052" y="402167"/>
                    <a:pt x="635519" y="431800"/>
                  </a:cubicBezTo>
                  <a:cubicBezTo>
                    <a:pt x="643986" y="461433"/>
                    <a:pt x="313786" y="641350"/>
                    <a:pt x="229119" y="647700"/>
                  </a:cubicBezTo>
                  <a:cubicBezTo>
                    <a:pt x="144452" y="654050"/>
                    <a:pt x="165619" y="573617"/>
                    <a:pt x="127519" y="469900"/>
                  </a:cubicBezTo>
                  <a:cubicBezTo>
                    <a:pt x="89419" y="366183"/>
                    <a:pt x="-7948" y="0"/>
                    <a:pt x="519" y="0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8836798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5894EB-CF6D-EBBE-837D-3840396929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グラフィカル ユーザー インターフェイス, テキスト, Web サイト&#10;&#10;自動的に生成された説明">
            <a:extLst>
              <a:ext uri="{FF2B5EF4-FFF2-40B4-BE49-F238E27FC236}">
                <a16:creationId xmlns:a16="http://schemas.microsoft.com/office/drawing/2014/main" id="{C669555D-6844-FB78-3C2B-D1BF908811A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941" t="16589" r="54117" b="12824"/>
          <a:stretch/>
        </p:blipFill>
        <p:spPr>
          <a:xfrm>
            <a:off x="0" y="818705"/>
            <a:ext cx="9601200" cy="11164189"/>
          </a:xfrm>
          <a:prstGeom prst="rect">
            <a:avLst/>
          </a:prstGeom>
        </p:spPr>
      </p:pic>
      <p:pic>
        <p:nvPicPr>
          <p:cNvPr id="411" name="Picture 2" hidden="1">
            <a:extLst>
              <a:ext uri="{FF2B5EF4-FFF2-40B4-BE49-F238E27FC236}">
                <a16:creationId xmlns:a16="http://schemas.microsoft.com/office/drawing/2014/main" id="{56D199A3-7CB9-310A-9F7E-AE132964F7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43110">
            <a:off x="1040063" y="3613789"/>
            <a:ext cx="3859087" cy="3859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77538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7DF6DE-8750-E87E-2B79-D07FA76C41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C26220C2-68AB-A1F4-BF6D-0359C98B67E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8399" r="22145"/>
          <a:stretch/>
        </p:blipFill>
        <p:spPr>
          <a:xfrm>
            <a:off x="1085850" y="305762"/>
            <a:ext cx="7429500" cy="12495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5962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B6241406-2E1E-2988-EDBD-C569A847CA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6106"/>
            <a:ext cx="9601200" cy="960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78303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5845ED7F-2967-4C61-EBF5-A548CF268BF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4591" b="22994"/>
          <a:stretch/>
        </p:blipFill>
        <p:spPr>
          <a:xfrm>
            <a:off x="542251" y="5249334"/>
            <a:ext cx="8516697" cy="3348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2498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5DCA62-EC2D-17AC-3497-EA42E905C0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hidden="1">
            <a:extLst>
              <a:ext uri="{FF2B5EF4-FFF2-40B4-BE49-F238E27FC236}">
                <a16:creationId xmlns:a16="http://schemas.microsoft.com/office/drawing/2014/main" id="{D2BCBC92-B5CF-A291-2D39-812D44E256E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4591" b="22994"/>
          <a:stretch/>
        </p:blipFill>
        <p:spPr>
          <a:xfrm>
            <a:off x="542251" y="5249334"/>
            <a:ext cx="8516697" cy="3348043"/>
          </a:xfrm>
          <a:prstGeom prst="rect">
            <a:avLst/>
          </a:prstGeom>
        </p:spPr>
      </p:pic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ED574101-164D-CEDD-86E0-7F2335D92DC9}"/>
              </a:ext>
            </a:extLst>
          </p:cNvPr>
          <p:cNvGrpSpPr/>
          <p:nvPr/>
        </p:nvGrpSpPr>
        <p:grpSpPr>
          <a:xfrm>
            <a:off x="740279" y="5288848"/>
            <a:ext cx="8124643" cy="3211643"/>
            <a:chOff x="740279" y="5288848"/>
            <a:chExt cx="8124643" cy="3211643"/>
          </a:xfrm>
        </p:grpSpPr>
        <p:sp>
          <p:nvSpPr>
            <p:cNvPr id="5" name="フリーフォーム 4">
              <a:extLst>
                <a:ext uri="{FF2B5EF4-FFF2-40B4-BE49-F238E27FC236}">
                  <a16:creationId xmlns:a16="http://schemas.microsoft.com/office/drawing/2014/main" id="{8734BC10-FBAA-345D-961C-2807FE9B19FE}"/>
                </a:ext>
              </a:extLst>
            </p:cNvPr>
            <p:cNvSpPr/>
            <p:nvPr/>
          </p:nvSpPr>
          <p:spPr>
            <a:xfrm>
              <a:off x="1117600" y="5313949"/>
              <a:ext cx="3119825" cy="816174"/>
            </a:xfrm>
            <a:custGeom>
              <a:avLst/>
              <a:gdLst>
                <a:gd name="connsiteX0" fmla="*/ 0 w 3119825"/>
                <a:gd name="connsiteY0" fmla="*/ 299451 h 816174"/>
                <a:gd name="connsiteX1" fmla="*/ 821267 w 3119825"/>
                <a:gd name="connsiteY1" fmla="*/ 731251 h 816174"/>
                <a:gd name="connsiteX2" fmla="*/ 1456267 w 3119825"/>
                <a:gd name="connsiteY2" fmla="*/ 815918 h 816174"/>
                <a:gd name="connsiteX3" fmla="*/ 2082800 w 3119825"/>
                <a:gd name="connsiteY3" fmla="*/ 756651 h 816174"/>
                <a:gd name="connsiteX4" fmla="*/ 2108200 w 3119825"/>
                <a:gd name="connsiteY4" fmla="*/ 731251 h 816174"/>
                <a:gd name="connsiteX5" fmla="*/ 2861733 w 3119825"/>
                <a:gd name="connsiteY5" fmla="*/ 214784 h 816174"/>
                <a:gd name="connsiteX6" fmla="*/ 3073400 w 3119825"/>
                <a:gd name="connsiteY6" fmla="*/ 36984 h 816174"/>
                <a:gd name="connsiteX7" fmla="*/ 3090333 w 3119825"/>
                <a:gd name="connsiteY7" fmla="*/ 28518 h 816174"/>
                <a:gd name="connsiteX8" fmla="*/ 2734733 w 3119825"/>
                <a:gd name="connsiteY8" fmla="*/ 350251 h 816174"/>
                <a:gd name="connsiteX9" fmla="*/ 2006600 w 3119825"/>
                <a:gd name="connsiteY9" fmla="*/ 756651 h 816174"/>
                <a:gd name="connsiteX10" fmla="*/ 1600200 w 3119825"/>
                <a:gd name="connsiteY10" fmla="*/ 756651 h 816174"/>
                <a:gd name="connsiteX11" fmla="*/ 846667 w 3119825"/>
                <a:gd name="connsiteY11" fmla="*/ 714318 h 816174"/>
                <a:gd name="connsiteX12" fmla="*/ 414867 w 3119825"/>
                <a:gd name="connsiteY12" fmla="*/ 511118 h 816174"/>
                <a:gd name="connsiteX13" fmla="*/ 0 w 3119825"/>
                <a:gd name="connsiteY13" fmla="*/ 299451 h 816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19825" h="816174">
                  <a:moveTo>
                    <a:pt x="0" y="299451"/>
                  </a:moveTo>
                  <a:cubicBezTo>
                    <a:pt x="289278" y="472312"/>
                    <a:pt x="578556" y="645173"/>
                    <a:pt x="821267" y="731251"/>
                  </a:cubicBezTo>
                  <a:cubicBezTo>
                    <a:pt x="1063978" y="817329"/>
                    <a:pt x="1246012" y="811685"/>
                    <a:pt x="1456267" y="815918"/>
                  </a:cubicBezTo>
                  <a:cubicBezTo>
                    <a:pt x="1666522" y="820151"/>
                    <a:pt x="1974145" y="770762"/>
                    <a:pt x="2082800" y="756651"/>
                  </a:cubicBezTo>
                  <a:cubicBezTo>
                    <a:pt x="2191456" y="742540"/>
                    <a:pt x="1978378" y="821562"/>
                    <a:pt x="2108200" y="731251"/>
                  </a:cubicBezTo>
                  <a:cubicBezTo>
                    <a:pt x="2238022" y="640940"/>
                    <a:pt x="2700866" y="330495"/>
                    <a:pt x="2861733" y="214784"/>
                  </a:cubicBezTo>
                  <a:cubicBezTo>
                    <a:pt x="3022600" y="99073"/>
                    <a:pt x="3035300" y="68028"/>
                    <a:pt x="3073400" y="36984"/>
                  </a:cubicBezTo>
                  <a:cubicBezTo>
                    <a:pt x="3111500" y="5940"/>
                    <a:pt x="3146777" y="-23693"/>
                    <a:pt x="3090333" y="28518"/>
                  </a:cubicBezTo>
                  <a:cubicBezTo>
                    <a:pt x="3033889" y="80729"/>
                    <a:pt x="2915355" y="228896"/>
                    <a:pt x="2734733" y="350251"/>
                  </a:cubicBezTo>
                  <a:cubicBezTo>
                    <a:pt x="2554111" y="471606"/>
                    <a:pt x="2195689" y="688918"/>
                    <a:pt x="2006600" y="756651"/>
                  </a:cubicBezTo>
                  <a:cubicBezTo>
                    <a:pt x="1817511" y="824384"/>
                    <a:pt x="1793522" y="763707"/>
                    <a:pt x="1600200" y="756651"/>
                  </a:cubicBezTo>
                  <a:cubicBezTo>
                    <a:pt x="1406878" y="749596"/>
                    <a:pt x="1044223" y="755240"/>
                    <a:pt x="846667" y="714318"/>
                  </a:cubicBezTo>
                  <a:cubicBezTo>
                    <a:pt x="649112" y="673396"/>
                    <a:pt x="414867" y="511118"/>
                    <a:pt x="414867" y="511118"/>
                  </a:cubicBezTo>
                  <a:lnTo>
                    <a:pt x="0" y="29945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フリーフォーム 5">
              <a:extLst>
                <a:ext uri="{FF2B5EF4-FFF2-40B4-BE49-F238E27FC236}">
                  <a16:creationId xmlns:a16="http://schemas.microsoft.com/office/drawing/2014/main" id="{EFE7F752-4F2F-95FC-4A6A-B95FB6C09E73}"/>
                </a:ext>
              </a:extLst>
            </p:cNvPr>
            <p:cNvSpPr/>
            <p:nvPr/>
          </p:nvSpPr>
          <p:spPr>
            <a:xfrm>
              <a:off x="1075157" y="5503131"/>
              <a:ext cx="2670747" cy="363252"/>
            </a:xfrm>
            <a:custGeom>
              <a:avLst/>
              <a:gdLst>
                <a:gd name="connsiteX0" fmla="*/ 110 w 2670747"/>
                <a:gd name="connsiteY0" fmla="*/ 202 h 363252"/>
                <a:gd name="connsiteX1" fmla="*/ 745176 w 2670747"/>
                <a:gd name="connsiteY1" fmla="*/ 228802 h 363252"/>
                <a:gd name="connsiteX2" fmla="*/ 1735776 w 2670747"/>
                <a:gd name="connsiteY2" fmla="*/ 338869 h 363252"/>
                <a:gd name="connsiteX3" fmla="*/ 2142176 w 2670747"/>
                <a:gd name="connsiteY3" fmla="*/ 262669 h 363252"/>
                <a:gd name="connsiteX4" fmla="*/ 2667110 w 2670747"/>
                <a:gd name="connsiteY4" fmla="*/ 8669 h 363252"/>
                <a:gd name="connsiteX5" fmla="*/ 2353843 w 2670747"/>
                <a:gd name="connsiteY5" fmla="*/ 178002 h 363252"/>
                <a:gd name="connsiteX6" fmla="*/ 1955910 w 2670747"/>
                <a:gd name="connsiteY6" fmla="*/ 338869 h 363252"/>
                <a:gd name="connsiteX7" fmla="*/ 1363243 w 2670747"/>
                <a:gd name="connsiteY7" fmla="*/ 355802 h 363252"/>
                <a:gd name="connsiteX8" fmla="*/ 694376 w 2670747"/>
                <a:gd name="connsiteY8" fmla="*/ 271136 h 363252"/>
                <a:gd name="connsiteX9" fmla="*/ 110 w 2670747"/>
                <a:gd name="connsiteY9" fmla="*/ 202 h 363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70747" h="363252">
                  <a:moveTo>
                    <a:pt x="110" y="202"/>
                  </a:moveTo>
                  <a:cubicBezTo>
                    <a:pt x="8577" y="-6854"/>
                    <a:pt x="455898" y="172358"/>
                    <a:pt x="745176" y="228802"/>
                  </a:cubicBezTo>
                  <a:cubicBezTo>
                    <a:pt x="1034454" y="285246"/>
                    <a:pt x="1502943" y="333225"/>
                    <a:pt x="1735776" y="338869"/>
                  </a:cubicBezTo>
                  <a:cubicBezTo>
                    <a:pt x="1968609" y="344514"/>
                    <a:pt x="1986954" y="317702"/>
                    <a:pt x="2142176" y="262669"/>
                  </a:cubicBezTo>
                  <a:cubicBezTo>
                    <a:pt x="2297398" y="207636"/>
                    <a:pt x="2631832" y="22780"/>
                    <a:pt x="2667110" y="8669"/>
                  </a:cubicBezTo>
                  <a:cubicBezTo>
                    <a:pt x="2702388" y="-5442"/>
                    <a:pt x="2472376" y="122969"/>
                    <a:pt x="2353843" y="178002"/>
                  </a:cubicBezTo>
                  <a:cubicBezTo>
                    <a:pt x="2235310" y="233035"/>
                    <a:pt x="2121010" y="309236"/>
                    <a:pt x="1955910" y="338869"/>
                  </a:cubicBezTo>
                  <a:cubicBezTo>
                    <a:pt x="1790810" y="368502"/>
                    <a:pt x="1573499" y="367091"/>
                    <a:pt x="1363243" y="355802"/>
                  </a:cubicBezTo>
                  <a:cubicBezTo>
                    <a:pt x="1152987" y="344513"/>
                    <a:pt x="917331" y="331814"/>
                    <a:pt x="694376" y="271136"/>
                  </a:cubicBezTo>
                  <a:cubicBezTo>
                    <a:pt x="471421" y="210458"/>
                    <a:pt x="-8357" y="7258"/>
                    <a:pt x="110" y="20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フリーフォーム 6">
              <a:extLst>
                <a:ext uri="{FF2B5EF4-FFF2-40B4-BE49-F238E27FC236}">
                  <a16:creationId xmlns:a16="http://schemas.microsoft.com/office/drawing/2014/main" id="{4BCBE1FB-C759-574E-0879-E4359D911A53}"/>
                </a:ext>
              </a:extLst>
            </p:cNvPr>
            <p:cNvSpPr/>
            <p:nvPr/>
          </p:nvSpPr>
          <p:spPr>
            <a:xfrm>
              <a:off x="3658912" y="5288848"/>
              <a:ext cx="244838" cy="511878"/>
            </a:xfrm>
            <a:custGeom>
              <a:avLst/>
              <a:gdLst>
                <a:gd name="connsiteX0" fmla="*/ 244221 w 244838"/>
                <a:gd name="connsiteY0" fmla="*/ 2819 h 511878"/>
                <a:gd name="connsiteX1" fmla="*/ 7155 w 244838"/>
                <a:gd name="connsiteY1" fmla="*/ 502352 h 511878"/>
                <a:gd name="connsiteX2" fmla="*/ 74888 w 244838"/>
                <a:gd name="connsiteY2" fmla="*/ 307619 h 511878"/>
                <a:gd name="connsiteX3" fmla="*/ 244221 w 244838"/>
                <a:gd name="connsiteY3" fmla="*/ 2819 h 511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4838" h="511878">
                  <a:moveTo>
                    <a:pt x="244221" y="2819"/>
                  </a:moveTo>
                  <a:cubicBezTo>
                    <a:pt x="232932" y="35275"/>
                    <a:pt x="35377" y="451552"/>
                    <a:pt x="7155" y="502352"/>
                  </a:cubicBezTo>
                  <a:cubicBezTo>
                    <a:pt x="-21067" y="553152"/>
                    <a:pt x="41021" y="388052"/>
                    <a:pt x="74888" y="307619"/>
                  </a:cubicBezTo>
                  <a:cubicBezTo>
                    <a:pt x="108755" y="227186"/>
                    <a:pt x="255510" y="-29637"/>
                    <a:pt x="244221" y="281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フリーフォーム 7">
              <a:extLst>
                <a:ext uri="{FF2B5EF4-FFF2-40B4-BE49-F238E27FC236}">
                  <a16:creationId xmlns:a16="http://schemas.microsoft.com/office/drawing/2014/main" id="{AF0D2388-26F4-EFE7-09D7-6C9B49711076}"/>
                </a:ext>
              </a:extLst>
            </p:cNvPr>
            <p:cNvSpPr/>
            <p:nvPr/>
          </p:nvSpPr>
          <p:spPr>
            <a:xfrm>
              <a:off x="888648" y="5462186"/>
              <a:ext cx="221646" cy="1759886"/>
            </a:xfrm>
            <a:custGeom>
              <a:avLst/>
              <a:gdLst>
                <a:gd name="connsiteX0" fmla="*/ 220485 w 221646"/>
                <a:gd name="connsiteY0" fmla="*/ 7281 h 1759886"/>
                <a:gd name="connsiteX1" fmla="*/ 85019 w 221646"/>
                <a:gd name="connsiteY1" fmla="*/ 735414 h 1759886"/>
                <a:gd name="connsiteX2" fmla="*/ 34219 w 221646"/>
                <a:gd name="connsiteY2" fmla="*/ 1209547 h 1759886"/>
                <a:gd name="connsiteX3" fmla="*/ 144285 w 221646"/>
                <a:gd name="connsiteY3" fmla="*/ 1759881 h 1759886"/>
                <a:gd name="connsiteX4" fmla="*/ 352 w 221646"/>
                <a:gd name="connsiteY4" fmla="*/ 1218014 h 1759886"/>
                <a:gd name="connsiteX5" fmla="*/ 220485 w 221646"/>
                <a:gd name="connsiteY5" fmla="*/ 7281 h 1759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1646" h="1759886">
                  <a:moveTo>
                    <a:pt x="220485" y="7281"/>
                  </a:moveTo>
                  <a:cubicBezTo>
                    <a:pt x="234596" y="-73152"/>
                    <a:pt x="116063" y="535036"/>
                    <a:pt x="85019" y="735414"/>
                  </a:cubicBezTo>
                  <a:cubicBezTo>
                    <a:pt x="53975" y="935792"/>
                    <a:pt x="24341" y="1038803"/>
                    <a:pt x="34219" y="1209547"/>
                  </a:cubicBezTo>
                  <a:cubicBezTo>
                    <a:pt x="44097" y="1380291"/>
                    <a:pt x="149930" y="1758470"/>
                    <a:pt x="144285" y="1759881"/>
                  </a:cubicBezTo>
                  <a:cubicBezTo>
                    <a:pt x="138640" y="1761292"/>
                    <a:pt x="-8115" y="1508703"/>
                    <a:pt x="352" y="1218014"/>
                  </a:cubicBezTo>
                  <a:cubicBezTo>
                    <a:pt x="8819" y="927325"/>
                    <a:pt x="206374" y="87714"/>
                    <a:pt x="220485" y="728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フリーフォーム 8">
              <a:extLst>
                <a:ext uri="{FF2B5EF4-FFF2-40B4-BE49-F238E27FC236}">
                  <a16:creationId xmlns:a16="http://schemas.microsoft.com/office/drawing/2014/main" id="{FB4A34CD-358F-9664-C68F-A6DFD48C2629}"/>
                </a:ext>
              </a:extLst>
            </p:cNvPr>
            <p:cNvSpPr/>
            <p:nvPr/>
          </p:nvSpPr>
          <p:spPr>
            <a:xfrm>
              <a:off x="3799150" y="5331551"/>
              <a:ext cx="545857" cy="239598"/>
            </a:xfrm>
            <a:custGeom>
              <a:avLst/>
              <a:gdLst>
                <a:gd name="connsiteX0" fmla="*/ 2383 w 545857"/>
                <a:gd name="connsiteY0" fmla="*/ 239516 h 239598"/>
                <a:gd name="connsiteX1" fmla="*/ 281783 w 545857"/>
                <a:gd name="connsiteY1" fmla="*/ 27849 h 239598"/>
                <a:gd name="connsiteX2" fmla="*/ 544250 w 545857"/>
                <a:gd name="connsiteY2" fmla="*/ 2449 h 239598"/>
                <a:gd name="connsiteX3" fmla="*/ 154783 w 545857"/>
                <a:gd name="connsiteY3" fmla="*/ 27849 h 239598"/>
                <a:gd name="connsiteX4" fmla="*/ 2383 w 545857"/>
                <a:gd name="connsiteY4" fmla="*/ 53249 h 239598"/>
                <a:gd name="connsiteX5" fmla="*/ 137850 w 545857"/>
                <a:gd name="connsiteY5" fmla="*/ 53249 h 239598"/>
                <a:gd name="connsiteX6" fmla="*/ 2383 w 545857"/>
                <a:gd name="connsiteY6" fmla="*/ 239516 h 239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5857" h="239598">
                  <a:moveTo>
                    <a:pt x="2383" y="239516"/>
                  </a:moveTo>
                  <a:cubicBezTo>
                    <a:pt x="26372" y="235283"/>
                    <a:pt x="191472" y="67360"/>
                    <a:pt x="281783" y="27849"/>
                  </a:cubicBezTo>
                  <a:cubicBezTo>
                    <a:pt x="372094" y="-11662"/>
                    <a:pt x="565417" y="2449"/>
                    <a:pt x="544250" y="2449"/>
                  </a:cubicBezTo>
                  <a:cubicBezTo>
                    <a:pt x="523083" y="2449"/>
                    <a:pt x="245094" y="19382"/>
                    <a:pt x="154783" y="27849"/>
                  </a:cubicBezTo>
                  <a:cubicBezTo>
                    <a:pt x="64472" y="36316"/>
                    <a:pt x="5205" y="49016"/>
                    <a:pt x="2383" y="53249"/>
                  </a:cubicBezTo>
                  <a:cubicBezTo>
                    <a:pt x="-439" y="57482"/>
                    <a:pt x="132206" y="22204"/>
                    <a:pt x="137850" y="53249"/>
                  </a:cubicBezTo>
                  <a:cubicBezTo>
                    <a:pt x="143495" y="84293"/>
                    <a:pt x="-21606" y="243749"/>
                    <a:pt x="2383" y="23951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フリーフォーム 9">
              <a:extLst>
                <a:ext uri="{FF2B5EF4-FFF2-40B4-BE49-F238E27FC236}">
                  <a16:creationId xmlns:a16="http://schemas.microsoft.com/office/drawing/2014/main" id="{E6BFE642-9CB3-82D4-FA88-0E349DC26EC3}"/>
                </a:ext>
              </a:extLst>
            </p:cNvPr>
            <p:cNvSpPr/>
            <p:nvPr/>
          </p:nvSpPr>
          <p:spPr>
            <a:xfrm>
              <a:off x="5822081" y="6408126"/>
              <a:ext cx="2181595" cy="495994"/>
            </a:xfrm>
            <a:custGeom>
              <a:avLst/>
              <a:gdLst>
                <a:gd name="connsiteX0" fmla="*/ 2986 w 2181595"/>
                <a:gd name="connsiteY0" fmla="*/ 1141 h 495994"/>
                <a:gd name="connsiteX1" fmla="*/ 663386 w 2181595"/>
                <a:gd name="connsiteY1" fmla="*/ 331341 h 495994"/>
                <a:gd name="connsiteX2" fmla="*/ 1366119 w 2181595"/>
                <a:gd name="connsiteY2" fmla="*/ 432941 h 495994"/>
                <a:gd name="connsiteX3" fmla="*/ 2178919 w 2181595"/>
                <a:gd name="connsiteY3" fmla="*/ 424474 h 495994"/>
                <a:gd name="connsiteX4" fmla="*/ 1603186 w 2181595"/>
                <a:gd name="connsiteY4" fmla="*/ 466807 h 495994"/>
                <a:gd name="connsiteX5" fmla="*/ 934319 w 2181595"/>
                <a:gd name="connsiteY5" fmla="*/ 458341 h 495994"/>
                <a:gd name="connsiteX6" fmla="*/ 2986 w 2181595"/>
                <a:gd name="connsiteY6" fmla="*/ 1141 h 495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81595" h="495994">
                  <a:moveTo>
                    <a:pt x="2986" y="1141"/>
                  </a:moveTo>
                  <a:cubicBezTo>
                    <a:pt x="-42169" y="-20026"/>
                    <a:pt x="436197" y="259374"/>
                    <a:pt x="663386" y="331341"/>
                  </a:cubicBezTo>
                  <a:cubicBezTo>
                    <a:pt x="890575" y="403308"/>
                    <a:pt x="1113530" y="417419"/>
                    <a:pt x="1366119" y="432941"/>
                  </a:cubicBezTo>
                  <a:cubicBezTo>
                    <a:pt x="1618708" y="448463"/>
                    <a:pt x="2139408" y="418830"/>
                    <a:pt x="2178919" y="424474"/>
                  </a:cubicBezTo>
                  <a:cubicBezTo>
                    <a:pt x="2218430" y="430118"/>
                    <a:pt x="1810619" y="461163"/>
                    <a:pt x="1603186" y="466807"/>
                  </a:cubicBezTo>
                  <a:cubicBezTo>
                    <a:pt x="1395753" y="472451"/>
                    <a:pt x="1202430" y="534541"/>
                    <a:pt x="934319" y="458341"/>
                  </a:cubicBezTo>
                  <a:cubicBezTo>
                    <a:pt x="666208" y="382141"/>
                    <a:pt x="48141" y="22308"/>
                    <a:pt x="2986" y="114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フリーフォーム 10">
              <a:extLst>
                <a:ext uri="{FF2B5EF4-FFF2-40B4-BE49-F238E27FC236}">
                  <a16:creationId xmlns:a16="http://schemas.microsoft.com/office/drawing/2014/main" id="{5FE2EEEE-4812-F83F-CB7D-37E052E389A7}"/>
                </a:ext>
              </a:extLst>
            </p:cNvPr>
            <p:cNvSpPr/>
            <p:nvPr/>
          </p:nvSpPr>
          <p:spPr>
            <a:xfrm>
              <a:off x="3942042" y="5303732"/>
              <a:ext cx="472131" cy="185954"/>
            </a:xfrm>
            <a:custGeom>
              <a:avLst/>
              <a:gdLst>
                <a:gd name="connsiteX0" fmla="*/ 471208 w 472131"/>
                <a:gd name="connsiteY0" fmla="*/ 8043 h 185954"/>
                <a:gd name="connsiteX1" fmla="*/ 252133 w 472131"/>
                <a:gd name="connsiteY1" fmla="*/ 17568 h 185954"/>
                <a:gd name="connsiteX2" fmla="*/ 1308 w 472131"/>
                <a:gd name="connsiteY2" fmla="*/ 185843 h 185954"/>
                <a:gd name="connsiteX3" fmla="*/ 166408 w 472131"/>
                <a:gd name="connsiteY3" fmla="*/ 42968 h 185954"/>
                <a:gd name="connsiteX4" fmla="*/ 471208 w 472131"/>
                <a:gd name="connsiteY4" fmla="*/ 8043 h 185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2131" h="185954">
                  <a:moveTo>
                    <a:pt x="471208" y="8043"/>
                  </a:moveTo>
                  <a:cubicBezTo>
                    <a:pt x="485495" y="3810"/>
                    <a:pt x="330450" y="-12065"/>
                    <a:pt x="252133" y="17568"/>
                  </a:cubicBezTo>
                  <a:cubicBezTo>
                    <a:pt x="173816" y="47201"/>
                    <a:pt x="15595" y="181610"/>
                    <a:pt x="1308" y="185843"/>
                  </a:cubicBezTo>
                  <a:cubicBezTo>
                    <a:pt x="-12979" y="190076"/>
                    <a:pt x="92854" y="72601"/>
                    <a:pt x="166408" y="42968"/>
                  </a:cubicBezTo>
                  <a:cubicBezTo>
                    <a:pt x="239962" y="13335"/>
                    <a:pt x="456921" y="12276"/>
                    <a:pt x="471208" y="804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フリーフォーム 11">
              <a:extLst>
                <a:ext uri="{FF2B5EF4-FFF2-40B4-BE49-F238E27FC236}">
                  <a16:creationId xmlns:a16="http://schemas.microsoft.com/office/drawing/2014/main" id="{7A762284-8E43-16B7-AA46-EE8853E85D65}"/>
                </a:ext>
              </a:extLst>
            </p:cNvPr>
            <p:cNvSpPr/>
            <p:nvPr/>
          </p:nvSpPr>
          <p:spPr>
            <a:xfrm>
              <a:off x="3975152" y="5542022"/>
              <a:ext cx="1118065" cy="1389150"/>
            </a:xfrm>
            <a:custGeom>
              <a:avLst/>
              <a:gdLst>
                <a:gd name="connsiteX0" fmla="*/ 3123 w 1118065"/>
                <a:gd name="connsiteY0" fmla="*/ 1528 h 1389150"/>
                <a:gd name="connsiteX1" fmla="*/ 1006423 w 1118065"/>
                <a:gd name="connsiteY1" fmla="*/ 630178 h 1389150"/>
                <a:gd name="connsiteX2" fmla="*/ 1076273 w 1118065"/>
                <a:gd name="connsiteY2" fmla="*/ 817503 h 1389150"/>
                <a:gd name="connsiteX3" fmla="*/ 981023 w 1118065"/>
                <a:gd name="connsiteY3" fmla="*/ 1389003 h 1389150"/>
                <a:gd name="connsiteX4" fmla="*/ 1117548 w 1118065"/>
                <a:gd name="connsiteY4" fmla="*/ 760353 h 1389150"/>
                <a:gd name="connsiteX5" fmla="*/ 920698 w 1118065"/>
                <a:gd name="connsiteY5" fmla="*/ 566678 h 1389150"/>
                <a:gd name="connsiteX6" fmla="*/ 625423 w 1118065"/>
                <a:gd name="connsiteY6" fmla="*/ 423803 h 1389150"/>
                <a:gd name="connsiteX7" fmla="*/ 688923 w 1118065"/>
                <a:gd name="connsiteY7" fmla="*/ 452378 h 1389150"/>
                <a:gd name="connsiteX8" fmla="*/ 3123 w 1118065"/>
                <a:gd name="connsiteY8" fmla="*/ 1528 h 138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18065" h="1389150">
                  <a:moveTo>
                    <a:pt x="3123" y="1528"/>
                  </a:moveTo>
                  <a:cubicBezTo>
                    <a:pt x="56040" y="31161"/>
                    <a:pt x="827565" y="494182"/>
                    <a:pt x="1006423" y="630178"/>
                  </a:cubicBezTo>
                  <a:cubicBezTo>
                    <a:pt x="1185281" y="766174"/>
                    <a:pt x="1080506" y="691032"/>
                    <a:pt x="1076273" y="817503"/>
                  </a:cubicBezTo>
                  <a:cubicBezTo>
                    <a:pt x="1072040" y="943974"/>
                    <a:pt x="974144" y="1398528"/>
                    <a:pt x="981023" y="1389003"/>
                  </a:cubicBezTo>
                  <a:cubicBezTo>
                    <a:pt x="987902" y="1379478"/>
                    <a:pt x="1127602" y="897407"/>
                    <a:pt x="1117548" y="760353"/>
                  </a:cubicBezTo>
                  <a:cubicBezTo>
                    <a:pt x="1107494" y="623299"/>
                    <a:pt x="1002719" y="622770"/>
                    <a:pt x="920698" y="566678"/>
                  </a:cubicBezTo>
                  <a:cubicBezTo>
                    <a:pt x="838677" y="510586"/>
                    <a:pt x="664052" y="442853"/>
                    <a:pt x="625423" y="423803"/>
                  </a:cubicBezTo>
                  <a:cubicBezTo>
                    <a:pt x="586794" y="404753"/>
                    <a:pt x="792111" y="522757"/>
                    <a:pt x="688923" y="452378"/>
                  </a:cubicBezTo>
                  <a:cubicBezTo>
                    <a:pt x="585736" y="381999"/>
                    <a:pt x="-49794" y="-28105"/>
                    <a:pt x="3123" y="152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フリーフォーム 12">
              <a:extLst>
                <a:ext uri="{FF2B5EF4-FFF2-40B4-BE49-F238E27FC236}">
                  <a16:creationId xmlns:a16="http://schemas.microsoft.com/office/drawing/2014/main" id="{0B54078A-CCAF-4B49-48D5-2043A6987060}"/>
                </a:ext>
              </a:extLst>
            </p:cNvPr>
            <p:cNvSpPr/>
            <p:nvPr/>
          </p:nvSpPr>
          <p:spPr>
            <a:xfrm>
              <a:off x="4008827" y="5474444"/>
              <a:ext cx="1164188" cy="1469737"/>
            </a:xfrm>
            <a:custGeom>
              <a:avLst/>
              <a:gdLst>
                <a:gd name="connsiteX0" fmla="*/ 4373 w 1164188"/>
                <a:gd name="connsiteY0" fmla="*/ 2431 h 1469737"/>
                <a:gd name="connsiteX1" fmla="*/ 594923 w 1164188"/>
                <a:gd name="connsiteY1" fmla="*/ 367556 h 1469737"/>
                <a:gd name="connsiteX2" fmla="*/ 1125148 w 1164188"/>
                <a:gd name="connsiteY2" fmla="*/ 796181 h 1469737"/>
                <a:gd name="connsiteX3" fmla="*/ 1115623 w 1164188"/>
                <a:gd name="connsiteY3" fmla="*/ 1081931 h 1469737"/>
                <a:gd name="connsiteX4" fmla="*/ 1045773 w 1164188"/>
                <a:gd name="connsiteY4" fmla="*/ 1466106 h 1469737"/>
                <a:gd name="connsiteX5" fmla="*/ 1144198 w 1164188"/>
                <a:gd name="connsiteY5" fmla="*/ 837456 h 1469737"/>
                <a:gd name="connsiteX6" fmla="*/ 1112448 w 1164188"/>
                <a:gd name="connsiteY6" fmla="*/ 710456 h 1469737"/>
                <a:gd name="connsiteX7" fmla="*/ 1017198 w 1164188"/>
                <a:gd name="connsiteY7" fmla="*/ 624731 h 1469737"/>
                <a:gd name="connsiteX8" fmla="*/ 1055298 w 1164188"/>
                <a:gd name="connsiteY8" fmla="*/ 694581 h 1469737"/>
                <a:gd name="connsiteX9" fmla="*/ 594923 w 1164188"/>
                <a:gd name="connsiteY9" fmla="*/ 342156 h 1469737"/>
                <a:gd name="connsiteX10" fmla="*/ 674298 w 1164188"/>
                <a:gd name="connsiteY10" fmla="*/ 459631 h 1469737"/>
                <a:gd name="connsiteX11" fmla="*/ 344098 w 1164188"/>
                <a:gd name="connsiteY11" fmla="*/ 221506 h 1469737"/>
                <a:gd name="connsiteX12" fmla="*/ 4373 w 1164188"/>
                <a:gd name="connsiteY12" fmla="*/ 2431 h 1469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64188" h="1469737">
                  <a:moveTo>
                    <a:pt x="4373" y="2431"/>
                  </a:moveTo>
                  <a:cubicBezTo>
                    <a:pt x="46177" y="26773"/>
                    <a:pt x="408127" y="235264"/>
                    <a:pt x="594923" y="367556"/>
                  </a:cubicBezTo>
                  <a:cubicBezTo>
                    <a:pt x="781719" y="499848"/>
                    <a:pt x="1038365" y="677119"/>
                    <a:pt x="1125148" y="796181"/>
                  </a:cubicBezTo>
                  <a:cubicBezTo>
                    <a:pt x="1211931" y="915243"/>
                    <a:pt x="1128852" y="970277"/>
                    <a:pt x="1115623" y="1081931"/>
                  </a:cubicBezTo>
                  <a:cubicBezTo>
                    <a:pt x="1102394" y="1193585"/>
                    <a:pt x="1041011" y="1506852"/>
                    <a:pt x="1045773" y="1466106"/>
                  </a:cubicBezTo>
                  <a:cubicBezTo>
                    <a:pt x="1050535" y="1425360"/>
                    <a:pt x="1133086" y="963398"/>
                    <a:pt x="1144198" y="837456"/>
                  </a:cubicBezTo>
                  <a:cubicBezTo>
                    <a:pt x="1155310" y="711514"/>
                    <a:pt x="1133615" y="745910"/>
                    <a:pt x="1112448" y="710456"/>
                  </a:cubicBezTo>
                  <a:cubicBezTo>
                    <a:pt x="1091281" y="675002"/>
                    <a:pt x="1026723" y="627377"/>
                    <a:pt x="1017198" y="624731"/>
                  </a:cubicBezTo>
                  <a:cubicBezTo>
                    <a:pt x="1007673" y="622085"/>
                    <a:pt x="1125677" y="741677"/>
                    <a:pt x="1055298" y="694581"/>
                  </a:cubicBezTo>
                  <a:cubicBezTo>
                    <a:pt x="984919" y="647485"/>
                    <a:pt x="658423" y="381314"/>
                    <a:pt x="594923" y="342156"/>
                  </a:cubicBezTo>
                  <a:cubicBezTo>
                    <a:pt x="531423" y="302998"/>
                    <a:pt x="716102" y="479739"/>
                    <a:pt x="674298" y="459631"/>
                  </a:cubicBezTo>
                  <a:cubicBezTo>
                    <a:pt x="632494" y="439523"/>
                    <a:pt x="456810" y="300352"/>
                    <a:pt x="344098" y="221506"/>
                  </a:cubicBezTo>
                  <a:cubicBezTo>
                    <a:pt x="231386" y="142660"/>
                    <a:pt x="-37431" y="-21911"/>
                    <a:pt x="4373" y="243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フリーフォーム 13">
              <a:extLst>
                <a:ext uri="{FF2B5EF4-FFF2-40B4-BE49-F238E27FC236}">
                  <a16:creationId xmlns:a16="http://schemas.microsoft.com/office/drawing/2014/main" id="{8BD66A2F-67D8-604F-7657-E6818E8BA231}"/>
                </a:ext>
              </a:extLst>
            </p:cNvPr>
            <p:cNvSpPr/>
            <p:nvPr/>
          </p:nvSpPr>
          <p:spPr>
            <a:xfrm>
              <a:off x="4335642" y="5426072"/>
              <a:ext cx="166524" cy="179497"/>
            </a:xfrm>
            <a:custGeom>
              <a:avLst/>
              <a:gdLst>
                <a:gd name="connsiteX0" fmla="*/ 36333 w 166524"/>
                <a:gd name="connsiteY0" fmla="*/ 3 h 179497"/>
                <a:gd name="connsiteX1" fmla="*/ 17283 w 166524"/>
                <a:gd name="connsiteY1" fmla="*/ 92078 h 179497"/>
                <a:gd name="connsiteX2" fmla="*/ 93483 w 166524"/>
                <a:gd name="connsiteY2" fmla="*/ 142878 h 179497"/>
                <a:gd name="connsiteX3" fmla="*/ 166508 w 166524"/>
                <a:gd name="connsiteY3" fmla="*/ 177803 h 179497"/>
                <a:gd name="connsiteX4" fmla="*/ 87133 w 166524"/>
                <a:gd name="connsiteY4" fmla="*/ 165103 h 179497"/>
                <a:gd name="connsiteX5" fmla="*/ 1408 w 166524"/>
                <a:gd name="connsiteY5" fmla="*/ 88903 h 179497"/>
                <a:gd name="connsiteX6" fmla="*/ 36333 w 166524"/>
                <a:gd name="connsiteY6" fmla="*/ 3 h 179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6524" h="179497">
                  <a:moveTo>
                    <a:pt x="36333" y="3"/>
                  </a:moveTo>
                  <a:cubicBezTo>
                    <a:pt x="38979" y="532"/>
                    <a:pt x="7758" y="68266"/>
                    <a:pt x="17283" y="92078"/>
                  </a:cubicBezTo>
                  <a:cubicBezTo>
                    <a:pt x="26808" y="115891"/>
                    <a:pt x="68612" y="128591"/>
                    <a:pt x="93483" y="142878"/>
                  </a:cubicBezTo>
                  <a:cubicBezTo>
                    <a:pt x="118354" y="157166"/>
                    <a:pt x="167566" y="174099"/>
                    <a:pt x="166508" y="177803"/>
                  </a:cubicBezTo>
                  <a:cubicBezTo>
                    <a:pt x="165450" y="181507"/>
                    <a:pt x="114650" y="179920"/>
                    <a:pt x="87133" y="165103"/>
                  </a:cubicBezTo>
                  <a:cubicBezTo>
                    <a:pt x="59616" y="150286"/>
                    <a:pt x="10933" y="114303"/>
                    <a:pt x="1408" y="88903"/>
                  </a:cubicBezTo>
                  <a:cubicBezTo>
                    <a:pt x="-8117" y="63503"/>
                    <a:pt x="33687" y="-526"/>
                    <a:pt x="36333" y="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フリーフォーム 14">
              <a:extLst>
                <a:ext uri="{FF2B5EF4-FFF2-40B4-BE49-F238E27FC236}">
                  <a16:creationId xmlns:a16="http://schemas.microsoft.com/office/drawing/2014/main" id="{020B279E-C146-7395-145B-B2A3664AB991}"/>
                </a:ext>
              </a:extLst>
            </p:cNvPr>
            <p:cNvSpPr/>
            <p:nvPr/>
          </p:nvSpPr>
          <p:spPr>
            <a:xfrm>
              <a:off x="4627160" y="5629246"/>
              <a:ext cx="122124" cy="157490"/>
            </a:xfrm>
            <a:custGeom>
              <a:avLst/>
              <a:gdLst>
                <a:gd name="connsiteX0" fmla="*/ 27390 w 122124"/>
                <a:gd name="connsiteY0" fmla="*/ 29 h 157490"/>
                <a:gd name="connsiteX1" fmla="*/ 30565 w 122124"/>
                <a:gd name="connsiteY1" fmla="*/ 85754 h 157490"/>
                <a:gd name="connsiteX2" fmla="*/ 100415 w 122124"/>
                <a:gd name="connsiteY2" fmla="*/ 142904 h 157490"/>
                <a:gd name="connsiteX3" fmla="*/ 116290 w 122124"/>
                <a:gd name="connsiteY3" fmla="*/ 155604 h 157490"/>
                <a:gd name="connsiteX4" fmla="*/ 11515 w 122124"/>
                <a:gd name="connsiteY4" fmla="*/ 111154 h 157490"/>
                <a:gd name="connsiteX5" fmla="*/ 1990 w 122124"/>
                <a:gd name="connsiteY5" fmla="*/ 76229 h 157490"/>
                <a:gd name="connsiteX6" fmla="*/ 27390 w 122124"/>
                <a:gd name="connsiteY6" fmla="*/ 29 h 157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2124" h="157490">
                  <a:moveTo>
                    <a:pt x="27390" y="29"/>
                  </a:moveTo>
                  <a:cubicBezTo>
                    <a:pt x="32152" y="1616"/>
                    <a:pt x="18394" y="61942"/>
                    <a:pt x="30565" y="85754"/>
                  </a:cubicBezTo>
                  <a:cubicBezTo>
                    <a:pt x="42736" y="109567"/>
                    <a:pt x="86128" y="131262"/>
                    <a:pt x="100415" y="142904"/>
                  </a:cubicBezTo>
                  <a:cubicBezTo>
                    <a:pt x="114702" y="154546"/>
                    <a:pt x="131107" y="160896"/>
                    <a:pt x="116290" y="155604"/>
                  </a:cubicBezTo>
                  <a:cubicBezTo>
                    <a:pt x="101473" y="150312"/>
                    <a:pt x="30565" y="124383"/>
                    <a:pt x="11515" y="111154"/>
                  </a:cubicBezTo>
                  <a:cubicBezTo>
                    <a:pt x="-7535" y="97925"/>
                    <a:pt x="3048" y="92104"/>
                    <a:pt x="1990" y="76229"/>
                  </a:cubicBezTo>
                  <a:cubicBezTo>
                    <a:pt x="932" y="60354"/>
                    <a:pt x="22628" y="-1558"/>
                    <a:pt x="27390" y="2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フリーフォーム 15">
              <a:extLst>
                <a:ext uri="{FF2B5EF4-FFF2-40B4-BE49-F238E27FC236}">
                  <a16:creationId xmlns:a16="http://schemas.microsoft.com/office/drawing/2014/main" id="{9EADC324-70CC-8CB5-C143-E1B0DA7EFAF9}"/>
                </a:ext>
              </a:extLst>
            </p:cNvPr>
            <p:cNvSpPr/>
            <p:nvPr/>
          </p:nvSpPr>
          <p:spPr>
            <a:xfrm>
              <a:off x="4867121" y="5803900"/>
              <a:ext cx="168395" cy="183511"/>
            </a:xfrm>
            <a:custGeom>
              <a:avLst/>
              <a:gdLst>
                <a:gd name="connsiteX0" fmla="*/ 31904 w 168395"/>
                <a:gd name="connsiteY0" fmla="*/ 0 h 183511"/>
                <a:gd name="connsiteX1" fmla="*/ 31904 w 168395"/>
                <a:gd name="connsiteY1" fmla="*/ 107950 h 183511"/>
                <a:gd name="connsiteX2" fmla="*/ 146204 w 168395"/>
                <a:gd name="connsiteY2" fmla="*/ 171450 h 183511"/>
                <a:gd name="connsiteX3" fmla="*/ 155729 w 168395"/>
                <a:gd name="connsiteY3" fmla="*/ 177800 h 183511"/>
                <a:gd name="connsiteX4" fmla="*/ 6504 w 168395"/>
                <a:gd name="connsiteY4" fmla="*/ 107950 h 183511"/>
                <a:gd name="connsiteX5" fmla="*/ 31904 w 168395"/>
                <a:gd name="connsiteY5" fmla="*/ 0 h 183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8395" h="183511">
                  <a:moveTo>
                    <a:pt x="31904" y="0"/>
                  </a:moveTo>
                  <a:cubicBezTo>
                    <a:pt x="36137" y="0"/>
                    <a:pt x="12854" y="79375"/>
                    <a:pt x="31904" y="107950"/>
                  </a:cubicBezTo>
                  <a:cubicBezTo>
                    <a:pt x="50954" y="136525"/>
                    <a:pt x="125567" y="159808"/>
                    <a:pt x="146204" y="171450"/>
                  </a:cubicBezTo>
                  <a:cubicBezTo>
                    <a:pt x="166841" y="183092"/>
                    <a:pt x="179012" y="188383"/>
                    <a:pt x="155729" y="177800"/>
                  </a:cubicBezTo>
                  <a:cubicBezTo>
                    <a:pt x="132446" y="167217"/>
                    <a:pt x="29258" y="132292"/>
                    <a:pt x="6504" y="107950"/>
                  </a:cubicBezTo>
                  <a:cubicBezTo>
                    <a:pt x="-16250" y="83608"/>
                    <a:pt x="27671" y="0"/>
                    <a:pt x="31904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フリーフォーム 16">
              <a:extLst>
                <a:ext uri="{FF2B5EF4-FFF2-40B4-BE49-F238E27FC236}">
                  <a16:creationId xmlns:a16="http://schemas.microsoft.com/office/drawing/2014/main" id="{494CC3C3-91CE-E5A6-8B5E-37CD13D40684}"/>
                </a:ext>
              </a:extLst>
            </p:cNvPr>
            <p:cNvSpPr/>
            <p:nvPr/>
          </p:nvSpPr>
          <p:spPr>
            <a:xfrm>
              <a:off x="5130338" y="5975026"/>
              <a:ext cx="175144" cy="175599"/>
            </a:xfrm>
            <a:custGeom>
              <a:avLst/>
              <a:gdLst>
                <a:gd name="connsiteX0" fmla="*/ 54437 w 175144"/>
                <a:gd name="connsiteY0" fmla="*/ 324 h 175599"/>
                <a:gd name="connsiteX1" fmla="*/ 32212 w 175144"/>
                <a:gd name="connsiteY1" fmla="*/ 89224 h 175599"/>
                <a:gd name="connsiteX2" fmla="*/ 136987 w 175144"/>
                <a:gd name="connsiteY2" fmla="*/ 149549 h 175599"/>
                <a:gd name="connsiteX3" fmla="*/ 162387 w 175144"/>
                <a:gd name="connsiteY3" fmla="*/ 111449 h 175599"/>
                <a:gd name="connsiteX4" fmla="*/ 162387 w 175144"/>
                <a:gd name="connsiteY4" fmla="*/ 174949 h 175599"/>
                <a:gd name="connsiteX5" fmla="*/ 3637 w 175144"/>
                <a:gd name="connsiteY5" fmla="*/ 63824 h 175599"/>
                <a:gd name="connsiteX6" fmla="*/ 54437 w 175144"/>
                <a:gd name="connsiteY6" fmla="*/ 324 h 175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5144" h="175599">
                  <a:moveTo>
                    <a:pt x="54437" y="324"/>
                  </a:moveTo>
                  <a:cubicBezTo>
                    <a:pt x="59199" y="4557"/>
                    <a:pt x="18454" y="64353"/>
                    <a:pt x="32212" y="89224"/>
                  </a:cubicBezTo>
                  <a:cubicBezTo>
                    <a:pt x="45970" y="114095"/>
                    <a:pt x="115291" y="145845"/>
                    <a:pt x="136987" y="149549"/>
                  </a:cubicBezTo>
                  <a:cubicBezTo>
                    <a:pt x="158683" y="153253"/>
                    <a:pt x="158154" y="107216"/>
                    <a:pt x="162387" y="111449"/>
                  </a:cubicBezTo>
                  <a:cubicBezTo>
                    <a:pt x="166620" y="115682"/>
                    <a:pt x="188845" y="182887"/>
                    <a:pt x="162387" y="174949"/>
                  </a:cubicBezTo>
                  <a:cubicBezTo>
                    <a:pt x="135929" y="167011"/>
                    <a:pt x="23216" y="93457"/>
                    <a:pt x="3637" y="63824"/>
                  </a:cubicBezTo>
                  <a:cubicBezTo>
                    <a:pt x="-15942" y="34191"/>
                    <a:pt x="49675" y="-3909"/>
                    <a:pt x="54437" y="32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フリーフォーム 17">
              <a:extLst>
                <a:ext uri="{FF2B5EF4-FFF2-40B4-BE49-F238E27FC236}">
                  <a16:creationId xmlns:a16="http://schemas.microsoft.com/office/drawing/2014/main" id="{9B6B22E2-CB12-B24F-F942-A79A97555AB1}"/>
                </a:ext>
              </a:extLst>
            </p:cNvPr>
            <p:cNvSpPr/>
            <p:nvPr/>
          </p:nvSpPr>
          <p:spPr>
            <a:xfrm>
              <a:off x="5455404" y="6142739"/>
              <a:ext cx="201612" cy="174593"/>
            </a:xfrm>
            <a:custGeom>
              <a:avLst/>
              <a:gdLst>
                <a:gd name="connsiteX0" fmla="*/ 11946 w 201612"/>
                <a:gd name="connsiteY0" fmla="*/ 886 h 174593"/>
                <a:gd name="connsiteX1" fmla="*/ 5596 w 201612"/>
                <a:gd name="connsiteY1" fmla="*/ 89786 h 174593"/>
                <a:gd name="connsiteX2" fmla="*/ 100846 w 201612"/>
                <a:gd name="connsiteY2" fmla="*/ 124711 h 174593"/>
                <a:gd name="connsiteX3" fmla="*/ 119896 w 201612"/>
                <a:gd name="connsiteY3" fmla="*/ 115186 h 174593"/>
                <a:gd name="connsiteX4" fmla="*/ 199271 w 201612"/>
                <a:gd name="connsiteY4" fmla="*/ 172336 h 174593"/>
                <a:gd name="connsiteX5" fmla="*/ 18296 w 201612"/>
                <a:gd name="connsiteY5" fmla="*/ 150111 h 174593"/>
                <a:gd name="connsiteX6" fmla="*/ 11946 w 201612"/>
                <a:gd name="connsiteY6" fmla="*/ 886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1612" h="174593">
                  <a:moveTo>
                    <a:pt x="11946" y="886"/>
                  </a:moveTo>
                  <a:cubicBezTo>
                    <a:pt x="9829" y="-9168"/>
                    <a:pt x="-9221" y="69149"/>
                    <a:pt x="5596" y="89786"/>
                  </a:cubicBezTo>
                  <a:cubicBezTo>
                    <a:pt x="20413" y="110423"/>
                    <a:pt x="81796" y="120478"/>
                    <a:pt x="100846" y="124711"/>
                  </a:cubicBezTo>
                  <a:cubicBezTo>
                    <a:pt x="119896" y="128944"/>
                    <a:pt x="103492" y="107249"/>
                    <a:pt x="119896" y="115186"/>
                  </a:cubicBezTo>
                  <a:cubicBezTo>
                    <a:pt x="136300" y="123124"/>
                    <a:pt x="216204" y="166515"/>
                    <a:pt x="199271" y="172336"/>
                  </a:cubicBezTo>
                  <a:cubicBezTo>
                    <a:pt x="182338" y="178157"/>
                    <a:pt x="52692" y="173394"/>
                    <a:pt x="18296" y="150111"/>
                  </a:cubicBezTo>
                  <a:cubicBezTo>
                    <a:pt x="-16100" y="126828"/>
                    <a:pt x="14063" y="10940"/>
                    <a:pt x="11946" y="88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フリーフォーム 18">
              <a:extLst>
                <a:ext uri="{FF2B5EF4-FFF2-40B4-BE49-F238E27FC236}">
                  <a16:creationId xmlns:a16="http://schemas.microsoft.com/office/drawing/2014/main" id="{E99D400E-3CF9-561C-DF1E-A55B96952BF7}"/>
                </a:ext>
              </a:extLst>
            </p:cNvPr>
            <p:cNvSpPr/>
            <p:nvPr/>
          </p:nvSpPr>
          <p:spPr>
            <a:xfrm>
              <a:off x="4350905" y="5314395"/>
              <a:ext cx="135704" cy="96584"/>
            </a:xfrm>
            <a:custGeom>
              <a:avLst/>
              <a:gdLst>
                <a:gd name="connsiteX0" fmla="*/ 2020 w 135704"/>
                <a:gd name="connsiteY0" fmla="*/ 555 h 96584"/>
                <a:gd name="connsiteX1" fmla="*/ 43295 w 135704"/>
                <a:gd name="connsiteY1" fmla="*/ 38655 h 96584"/>
                <a:gd name="connsiteX2" fmla="*/ 132195 w 135704"/>
                <a:gd name="connsiteY2" fmla="*/ 95805 h 96584"/>
                <a:gd name="connsiteX3" fmla="*/ 103620 w 135704"/>
                <a:gd name="connsiteY3" fmla="*/ 67230 h 96584"/>
                <a:gd name="connsiteX4" fmla="*/ 2020 w 135704"/>
                <a:gd name="connsiteY4" fmla="*/ 555 h 96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704" h="96584">
                  <a:moveTo>
                    <a:pt x="2020" y="555"/>
                  </a:moveTo>
                  <a:cubicBezTo>
                    <a:pt x="-8034" y="-4208"/>
                    <a:pt x="21599" y="22780"/>
                    <a:pt x="43295" y="38655"/>
                  </a:cubicBezTo>
                  <a:cubicBezTo>
                    <a:pt x="64991" y="54530"/>
                    <a:pt x="122141" y="91043"/>
                    <a:pt x="132195" y="95805"/>
                  </a:cubicBezTo>
                  <a:cubicBezTo>
                    <a:pt x="142249" y="100568"/>
                    <a:pt x="130078" y="82576"/>
                    <a:pt x="103620" y="67230"/>
                  </a:cubicBezTo>
                  <a:cubicBezTo>
                    <a:pt x="77162" y="51884"/>
                    <a:pt x="12074" y="5318"/>
                    <a:pt x="2020" y="55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フリーフォーム 19">
              <a:extLst>
                <a:ext uri="{FF2B5EF4-FFF2-40B4-BE49-F238E27FC236}">
                  <a16:creationId xmlns:a16="http://schemas.microsoft.com/office/drawing/2014/main" id="{36313427-7E71-82CB-A3D6-67E6F2B46F1E}"/>
                </a:ext>
              </a:extLst>
            </p:cNvPr>
            <p:cNvSpPr/>
            <p:nvPr/>
          </p:nvSpPr>
          <p:spPr>
            <a:xfrm>
              <a:off x="4577439" y="5444841"/>
              <a:ext cx="198909" cy="138136"/>
            </a:xfrm>
            <a:custGeom>
              <a:avLst/>
              <a:gdLst>
                <a:gd name="connsiteX0" fmla="*/ 911 w 198909"/>
                <a:gd name="connsiteY0" fmla="*/ 284 h 138136"/>
                <a:gd name="connsiteX1" fmla="*/ 194586 w 198909"/>
                <a:gd name="connsiteY1" fmla="*/ 133634 h 138136"/>
                <a:gd name="connsiteX2" fmla="*/ 124736 w 198909"/>
                <a:gd name="connsiteY2" fmla="*/ 98709 h 138136"/>
                <a:gd name="connsiteX3" fmla="*/ 911 w 198909"/>
                <a:gd name="connsiteY3" fmla="*/ 284 h 138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8909" h="138136">
                  <a:moveTo>
                    <a:pt x="911" y="284"/>
                  </a:moveTo>
                  <a:cubicBezTo>
                    <a:pt x="12553" y="6105"/>
                    <a:pt x="173949" y="117230"/>
                    <a:pt x="194586" y="133634"/>
                  </a:cubicBezTo>
                  <a:cubicBezTo>
                    <a:pt x="215223" y="150038"/>
                    <a:pt x="157015" y="117759"/>
                    <a:pt x="124736" y="98709"/>
                  </a:cubicBezTo>
                  <a:cubicBezTo>
                    <a:pt x="92457" y="79659"/>
                    <a:pt x="-10731" y="-5537"/>
                    <a:pt x="911" y="28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フリーフォーム 20">
              <a:extLst>
                <a:ext uri="{FF2B5EF4-FFF2-40B4-BE49-F238E27FC236}">
                  <a16:creationId xmlns:a16="http://schemas.microsoft.com/office/drawing/2014/main" id="{7E14245B-10BB-8DCE-DB7E-02E30648A8D7}"/>
                </a:ext>
              </a:extLst>
            </p:cNvPr>
            <p:cNvSpPr/>
            <p:nvPr/>
          </p:nvSpPr>
          <p:spPr>
            <a:xfrm>
              <a:off x="4825995" y="5638484"/>
              <a:ext cx="192071" cy="111684"/>
            </a:xfrm>
            <a:custGeom>
              <a:avLst/>
              <a:gdLst>
                <a:gd name="connsiteX0" fmla="*/ 5 w 192071"/>
                <a:gd name="connsiteY0" fmla="*/ 316 h 111684"/>
                <a:gd name="connsiteX1" fmla="*/ 174630 w 192071"/>
                <a:gd name="connsiteY1" fmla="*/ 108266 h 111684"/>
                <a:gd name="connsiteX2" fmla="*/ 168280 w 192071"/>
                <a:gd name="connsiteY2" fmla="*/ 76516 h 111684"/>
                <a:gd name="connsiteX3" fmla="*/ 5 w 192071"/>
                <a:gd name="connsiteY3" fmla="*/ 316 h 111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071" h="111684">
                  <a:moveTo>
                    <a:pt x="5" y="316"/>
                  </a:moveTo>
                  <a:cubicBezTo>
                    <a:pt x="1063" y="5607"/>
                    <a:pt x="146584" y="95566"/>
                    <a:pt x="174630" y="108266"/>
                  </a:cubicBezTo>
                  <a:cubicBezTo>
                    <a:pt x="202676" y="120966"/>
                    <a:pt x="194209" y="95566"/>
                    <a:pt x="168280" y="76516"/>
                  </a:cubicBezTo>
                  <a:cubicBezTo>
                    <a:pt x="142351" y="57466"/>
                    <a:pt x="-1053" y="-4975"/>
                    <a:pt x="5" y="31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フリーフォーム 21">
              <a:extLst>
                <a:ext uri="{FF2B5EF4-FFF2-40B4-BE49-F238E27FC236}">
                  <a16:creationId xmlns:a16="http://schemas.microsoft.com/office/drawing/2014/main" id="{0ABB7AEB-C50C-2E1C-F589-293EE3BC0722}"/>
                </a:ext>
              </a:extLst>
            </p:cNvPr>
            <p:cNvSpPr/>
            <p:nvPr/>
          </p:nvSpPr>
          <p:spPr>
            <a:xfrm>
              <a:off x="5083163" y="5829095"/>
              <a:ext cx="208281" cy="105795"/>
            </a:xfrm>
            <a:custGeom>
              <a:avLst/>
              <a:gdLst>
                <a:gd name="connsiteX0" fmla="*/ 12 w 208281"/>
                <a:gd name="connsiteY0" fmla="*/ 205 h 105795"/>
                <a:gd name="connsiteX1" fmla="*/ 190512 w 208281"/>
                <a:gd name="connsiteY1" fmla="*/ 101805 h 105795"/>
                <a:gd name="connsiteX2" fmla="*/ 180987 w 208281"/>
                <a:gd name="connsiteY2" fmla="*/ 76405 h 105795"/>
                <a:gd name="connsiteX3" fmla="*/ 12 w 208281"/>
                <a:gd name="connsiteY3" fmla="*/ 205 h 105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8281" h="105795">
                  <a:moveTo>
                    <a:pt x="12" y="205"/>
                  </a:moveTo>
                  <a:cubicBezTo>
                    <a:pt x="1599" y="4438"/>
                    <a:pt x="160350" y="89105"/>
                    <a:pt x="190512" y="101805"/>
                  </a:cubicBezTo>
                  <a:cubicBezTo>
                    <a:pt x="220675" y="114505"/>
                    <a:pt x="209033" y="94397"/>
                    <a:pt x="180987" y="76405"/>
                  </a:cubicBezTo>
                  <a:cubicBezTo>
                    <a:pt x="152941" y="58413"/>
                    <a:pt x="-1575" y="-4028"/>
                    <a:pt x="12" y="20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フリーフォーム 22">
              <a:extLst>
                <a:ext uri="{FF2B5EF4-FFF2-40B4-BE49-F238E27FC236}">
                  <a16:creationId xmlns:a16="http://schemas.microsoft.com/office/drawing/2014/main" id="{E0BBF11F-A7B4-F228-0160-A61B63FAAC21}"/>
                </a:ext>
              </a:extLst>
            </p:cNvPr>
            <p:cNvSpPr/>
            <p:nvPr/>
          </p:nvSpPr>
          <p:spPr>
            <a:xfrm>
              <a:off x="5349745" y="5983906"/>
              <a:ext cx="228812" cy="123342"/>
            </a:xfrm>
            <a:custGeom>
              <a:avLst/>
              <a:gdLst>
                <a:gd name="connsiteX0" fmla="*/ 130 w 228812"/>
                <a:gd name="connsiteY0" fmla="*/ 969 h 123342"/>
                <a:gd name="connsiteX1" fmla="*/ 216030 w 228812"/>
                <a:gd name="connsiteY1" fmla="*/ 121619 h 123342"/>
                <a:gd name="connsiteX2" fmla="*/ 184280 w 228812"/>
                <a:gd name="connsiteY2" fmla="*/ 67644 h 123342"/>
                <a:gd name="connsiteX3" fmla="*/ 130 w 228812"/>
                <a:gd name="connsiteY3" fmla="*/ 969 h 123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812" h="123342">
                  <a:moveTo>
                    <a:pt x="130" y="969"/>
                  </a:moveTo>
                  <a:cubicBezTo>
                    <a:pt x="5422" y="9965"/>
                    <a:pt x="185338" y="110507"/>
                    <a:pt x="216030" y="121619"/>
                  </a:cubicBezTo>
                  <a:cubicBezTo>
                    <a:pt x="246722" y="132732"/>
                    <a:pt x="216559" y="87223"/>
                    <a:pt x="184280" y="67644"/>
                  </a:cubicBezTo>
                  <a:cubicBezTo>
                    <a:pt x="152001" y="48065"/>
                    <a:pt x="-5162" y="-8027"/>
                    <a:pt x="130" y="96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フリーフォーム 23">
              <a:extLst>
                <a:ext uri="{FF2B5EF4-FFF2-40B4-BE49-F238E27FC236}">
                  <a16:creationId xmlns:a16="http://schemas.microsoft.com/office/drawing/2014/main" id="{BEABF1D1-9E20-A7CC-059F-713B8EF06BF5}"/>
                </a:ext>
              </a:extLst>
            </p:cNvPr>
            <p:cNvSpPr/>
            <p:nvPr/>
          </p:nvSpPr>
          <p:spPr>
            <a:xfrm>
              <a:off x="5616438" y="6152482"/>
              <a:ext cx="203587" cy="719007"/>
            </a:xfrm>
            <a:custGeom>
              <a:avLst/>
              <a:gdLst>
                <a:gd name="connsiteX0" fmla="*/ 137 w 203587"/>
                <a:gd name="connsiteY0" fmla="*/ 668 h 719007"/>
                <a:gd name="connsiteX1" fmla="*/ 171587 w 203587"/>
                <a:gd name="connsiteY1" fmla="*/ 108618 h 719007"/>
                <a:gd name="connsiteX2" fmla="*/ 165237 w 203587"/>
                <a:gd name="connsiteY2" fmla="*/ 197518 h 719007"/>
                <a:gd name="connsiteX3" fmla="*/ 127137 w 203587"/>
                <a:gd name="connsiteY3" fmla="*/ 524543 h 719007"/>
                <a:gd name="connsiteX4" fmla="*/ 60462 w 203587"/>
                <a:gd name="connsiteY4" fmla="*/ 705518 h 719007"/>
                <a:gd name="connsiteX5" fmla="*/ 203337 w 203587"/>
                <a:gd name="connsiteY5" fmla="*/ 162593 h 719007"/>
                <a:gd name="connsiteX6" fmla="*/ 137 w 203587"/>
                <a:gd name="connsiteY6" fmla="*/ 668 h 719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3587" h="719007">
                  <a:moveTo>
                    <a:pt x="137" y="668"/>
                  </a:moveTo>
                  <a:cubicBezTo>
                    <a:pt x="-5155" y="-8328"/>
                    <a:pt x="144070" y="75810"/>
                    <a:pt x="171587" y="108618"/>
                  </a:cubicBezTo>
                  <a:cubicBezTo>
                    <a:pt x="199104" y="141426"/>
                    <a:pt x="172645" y="128197"/>
                    <a:pt x="165237" y="197518"/>
                  </a:cubicBezTo>
                  <a:cubicBezTo>
                    <a:pt x="157829" y="266839"/>
                    <a:pt x="144599" y="439876"/>
                    <a:pt x="127137" y="524543"/>
                  </a:cubicBezTo>
                  <a:cubicBezTo>
                    <a:pt x="109675" y="609210"/>
                    <a:pt x="47762" y="765843"/>
                    <a:pt x="60462" y="705518"/>
                  </a:cubicBezTo>
                  <a:cubicBezTo>
                    <a:pt x="73162" y="645193"/>
                    <a:pt x="210216" y="280597"/>
                    <a:pt x="203337" y="162593"/>
                  </a:cubicBezTo>
                  <a:cubicBezTo>
                    <a:pt x="196458" y="44589"/>
                    <a:pt x="5429" y="9664"/>
                    <a:pt x="137" y="66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フリーフォーム 24">
              <a:extLst>
                <a:ext uri="{FF2B5EF4-FFF2-40B4-BE49-F238E27FC236}">
                  <a16:creationId xmlns:a16="http://schemas.microsoft.com/office/drawing/2014/main" id="{55BFA907-E15C-D258-CF04-B318FA01F9EF}"/>
                </a:ext>
              </a:extLst>
            </p:cNvPr>
            <p:cNvSpPr/>
            <p:nvPr/>
          </p:nvSpPr>
          <p:spPr>
            <a:xfrm>
              <a:off x="4380758" y="5340342"/>
              <a:ext cx="217929" cy="232475"/>
            </a:xfrm>
            <a:custGeom>
              <a:avLst/>
              <a:gdLst>
                <a:gd name="connsiteX0" fmla="*/ 216642 w 217929"/>
                <a:gd name="connsiteY0" fmla="*/ 8 h 232475"/>
                <a:gd name="connsiteX1" fmla="*/ 137267 w 217929"/>
                <a:gd name="connsiteY1" fmla="*/ 123833 h 232475"/>
                <a:gd name="connsiteX2" fmla="*/ 83292 w 217929"/>
                <a:gd name="connsiteY2" fmla="*/ 187333 h 232475"/>
                <a:gd name="connsiteX3" fmla="*/ 76942 w 217929"/>
                <a:gd name="connsiteY3" fmla="*/ 231783 h 232475"/>
                <a:gd name="connsiteX4" fmla="*/ 108692 w 217929"/>
                <a:gd name="connsiteY4" fmla="*/ 152408 h 232475"/>
                <a:gd name="connsiteX5" fmla="*/ 742 w 217929"/>
                <a:gd name="connsiteY5" fmla="*/ 165108 h 232475"/>
                <a:gd name="connsiteX6" fmla="*/ 172192 w 217929"/>
                <a:gd name="connsiteY6" fmla="*/ 117483 h 232475"/>
                <a:gd name="connsiteX7" fmla="*/ 216642 w 217929"/>
                <a:gd name="connsiteY7" fmla="*/ 8 h 23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7929" h="232475">
                  <a:moveTo>
                    <a:pt x="216642" y="8"/>
                  </a:moveTo>
                  <a:cubicBezTo>
                    <a:pt x="210821" y="1066"/>
                    <a:pt x="159492" y="92612"/>
                    <a:pt x="137267" y="123833"/>
                  </a:cubicBezTo>
                  <a:cubicBezTo>
                    <a:pt x="115042" y="155054"/>
                    <a:pt x="93346" y="169341"/>
                    <a:pt x="83292" y="187333"/>
                  </a:cubicBezTo>
                  <a:cubicBezTo>
                    <a:pt x="73238" y="205325"/>
                    <a:pt x="72709" y="237604"/>
                    <a:pt x="76942" y="231783"/>
                  </a:cubicBezTo>
                  <a:cubicBezTo>
                    <a:pt x="81175" y="225962"/>
                    <a:pt x="121392" y="163520"/>
                    <a:pt x="108692" y="152408"/>
                  </a:cubicBezTo>
                  <a:cubicBezTo>
                    <a:pt x="95992" y="141296"/>
                    <a:pt x="-9841" y="170929"/>
                    <a:pt x="742" y="165108"/>
                  </a:cubicBezTo>
                  <a:cubicBezTo>
                    <a:pt x="11325" y="159287"/>
                    <a:pt x="135680" y="142883"/>
                    <a:pt x="172192" y="117483"/>
                  </a:cubicBezTo>
                  <a:cubicBezTo>
                    <a:pt x="208704" y="92083"/>
                    <a:pt x="222463" y="-1050"/>
                    <a:pt x="216642" y="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フリーフォーム 25">
              <a:extLst>
                <a:ext uri="{FF2B5EF4-FFF2-40B4-BE49-F238E27FC236}">
                  <a16:creationId xmlns:a16="http://schemas.microsoft.com/office/drawing/2014/main" id="{3E99C7A4-06D1-5F13-3836-11504F035F22}"/>
                </a:ext>
              </a:extLst>
            </p:cNvPr>
            <p:cNvSpPr/>
            <p:nvPr/>
          </p:nvSpPr>
          <p:spPr>
            <a:xfrm>
              <a:off x="4400550" y="5332151"/>
              <a:ext cx="206587" cy="125733"/>
            </a:xfrm>
            <a:custGeom>
              <a:avLst/>
              <a:gdLst>
                <a:gd name="connsiteX0" fmla="*/ 0 w 206587"/>
                <a:gd name="connsiteY0" fmla="*/ 125674 h 125733"/>
                <a:gd name="connsiteX1" fmla="*/ 127000 w 206587"/>
                <a:gd name="connsiteY1" fmla="*/ 17724 h 125733"/>
                <a:gd name="connsiteX2" fmla="*/ 187325 w 206587"/>
                <a:gd name="connsiteY2" fmla="*/ 8199 h 125733"/>
                <a:gd name="connsiteX3" fmla="*/ 206375 w 206587"/>
                <a:gd name="connsiteY3" fmla="*/ 17724 h 125733"/>
                <a:gd name="connsiteX4" fmla="*/ 177800 w 206587"/>
                <a:gd name="connsiteY4" fmla="*/ 1849 h 125733"/>
                <a:gd name="connsiteX5" fmla="*/ 114300 w 206587"/>
                <a:gd name="connsiteY5" fmla="*/ 68524 h 125733"/>
                <a:gd name="connsiteX6" fmla="*/ 127000 w 206587"/>
                <a:gd name="connsiteY6" fmla="*/ 33599 h 125733"/>
                <a:gd name="connsiteX7" fmla="*/ 0 w 206587"/>
                <a:gd name="connsiteY7" fmla="*/ 125674 h 125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6587" h="125733">
                  <a:moveTo>
                    <a:pt x="0" y="125674"/>
                  </a:moveTo>
                  <a:cubicBezTo>
                    <a:pt x="0" y="123028"/>
                    <a:pt x="95779" y="37303"/>
                    <a:pt x="127000" y="17724"/>
                  </a:cubicBezTo>
                  <a:cubicBezTo>
                    <a:pt x="158221" y="-1855"/>
                    <a:pt x="174096" y="8199"/>
                    <a:pt x="187325" y="8199"/>
                  </a:cubicBezTo>
                  <a:cubicBezTo>
                    <a:pt x="200554" y="8199"/>
                    <a:pt x="207963" y="18782"/>
                    <a:pt x="206375" y="17724"/>
                  </a:cubicBezTo>
                  <a:cubicBezTo>
                    <a:pt x="204787" y="16666"/>
                    <a:pt x="193146" y="-6618"/>
                    <a:pt x="177800" y="1849"/>
                  </a:cubicBezTo>
                  <a:cubicBezTo>
                    <a:pt x="162454" y="10316"/>
                    <a:pt x="122767" y="63232"/>
                    <a:pt x="114300" y="68524"/>
                  </a:cubicBezTo>
                  <a:cubicBezTo>
                    <a:pt x="105833" y="73816"/>
                    <a:pt x="146050" y="24603"/>
                    <a:pt x="127000" y="33599"/>
                  </a:cubicBezTo>
                  <a:cubicBezTo>
                    <a:pt x="107950" y="42595"/>
                    <a:pt x="0" y="128320"/>
                    <a:pt x="0" y="12567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フリーフォーム 26">
              <a:extLst>
                <a:ext uri="{FF2B5EF4-FFF2-40B4-BE49-F238E27FC236}">
                  <a16:creationId xmlns:a16="http://schemas.microsoft.com/office/drawing/2014/main" id="{ECC61810-3EA2-497B-2E8D-0824EACA3B6D}"/>
                </a:ext>
              </a:extLst>
            </p:cNvPr>
            <p:cNvSpPr/>
            <p:nvPr/>
          </p:nvSpPr>
          <p:spPr>
            <a:xfrm>
              <a:off x="4681015" y="5544967"/>
              <a:ext cx="126357" cy="180523"/>
            </a:xfrm>
            <a:custGeom>
              <a:avLst/>
              <a:gdLst>
                <a:gd name="connsiteX0" fmla="*/ 122760 w 126357"/>
                <a:gd name="connsiteY0" fmla="*/ 1758 h 180523"/>
                <a:gd name="connsiteX1" fmla="*/ 100535 w 126357"/>
                <a:gd name="connsiteY1" fmla="*/ 49383 h 180523"/>
                <a:gd name="connsiteX2" fmla="*/ 2110 w 126357"/>
                <a:gd name="connsiteY2" fmla="*/ 179558 h 180523"/>
                <a:gd name="connsiteX3" fmla="*/ 40210 w 126357"/>
                <a:gd name="connsiteY3" fmla="*/ 103358 h 180523"/>
                <a:gd name="connsiteX4" fmla="*/ 122760 w 126357"/>
                <a:gd name="connsiteY4" fmla="*/ 1758 h 180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357" h="180523">
                  <a:moveTo>
                    <a:pt x="122760" y="1758"/>
                  </a:moveTo>
                  <a:cubicBezTo>
                    <a:pt x="132814" y="-7238"/>
                    <a:pt x="120643" y="19750"/>
                    <a:pt x="100535" y="49383"/>
                  </a:cubicBezTo>
                  <a:cubicBezTo>
                    <a:pt x="80427" y="79016"/>
                    <a:pt x="12164" y="170562"/>
                    <a:pt x="2110" y="179558"/>
                  </a:cubicBezTo>
                  <a:cubicBezTo>
                    <a:pt x="-7944" y="188554"/>
                    <a:pt x="20102" y="132462"/>
                    <a:pt x="40210" y="103358"/>
                  </a:cubicBezTo>
                  <a:cubicBezTo>
                    <a:pt x="60318" y="74254"/>
                    <a:pt x="112706" y="10754"/>
                    <a:pt x="122760" y="175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フリーフォーム 27">
              <a:extLst>
                <a:ext uri="{FF2B5EF4-FFF2-40B4-BE49-F238E27FC236}">
                  <a16:creationId xmlns:a16="http://schemas.microsoft.com/office/drawing/2014/main" id="{E5AF7018-2064-CC35-63C3-20CE08EAA2E4}"/>
                </a:ext>
              </a:extLst>
            </p:cNvPr>
            <p:cNvSpPr/>
            <p:nvPr/>
          </p:nvSpPr>
          <p:spPr>
            <a:xfrm>
              <a:off x="4700941" y="5546511"/>
              <a:ext cx="196254" cy="207977"/>
            </a:xfrm>
            <a:custGeom>
              <a:avLst/>
              <a:gdLst>
                <a:gd name="connsiteX0" fmla="*/ 13934 w 196254"/>
                <a:gd name="connsiteY0" fmla="*/ 16089 h 207977"/>
                <a:gd name="connsiteX1" fmla="*/ 150459 w 196254"/>
                <a:gd name="connsiteY1" fmla="*/ 214 h 207977"/>
                <a:gd name="connsiteX2" fmla="*/ 153634 w 196254"/>
                <a:gd name="connsiteY2" fmla="*/ 25614 h 207977"/>
                <a:gd name="connsiteX3" fmla="*/ 102834 w 196254"/>
                <a:gd name="connsiteY3" fmla="*/ 111339 h 207977"/>
                <a:gd name="connsiteX4" fmla="*/ 1234 w 196254"/>
                <a:gd name="connsiteY4" fmla="*/ 206589 h 207977"/>
                <a:gd name="connsiteX5" fmla="*/ 179034 w 196254"/>
                <a:gd name="connsiteY5" fmla="*/ 35139 h 207977"/>
                <a:gd name="connsiteX6" fmla="*/ 166334 w 196254"/>
                <a:gd name="connsiteY6" fmla="*/ 214 h 207977"/>
                <a:gd name="connsiteX7" fmla="*/ 13934 w 196254"/>
                <a:gd name="connsiteY7" fmla="*/ 16089 h 207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6254" h="207977">
                  <a:moveTo>
                    <a:pt x="13934" y="16089"/>
                  </a:moveTo>
                  <a:cubicBezTo>
                    <a:pt x="11288" y="16089"/>
                    <a:pt x="127176" y="-1374"/>
                    <a:pt x="150459" y="214"/>
                  </a:cubicBezTo>
                  <a:cubicBezTo>
                    <a:pt x="173742" y="1801"/>
                    <a:pt x="161571" y="7093"/>
                    <a:pt x="153634" y="25614"/>
                  </a:cubicBezTo>
                  <a:cubicBezTo>
                    <a:pt x="145697" y="44135"/>
                    <a:pt x="128234" y="81176"/>
                    <a:pt x="102834" y="111339"/>
                  </a:cubicBezTo>
                  <a:cubicBezTo>
                    <a:pt x="77434" y="141502"/>
                    <a:pt x="-11466" y="219289"/>
                    <a:pt x="1234" y="206589"/>
                  </a:cubicBezTo>
                  <a:cubicBezTo>
                    <a:pt x="13934" y="193889"/>
                    <a:pt x="151517" y="69535"/>
                    <a:pt x="179034" y="35139"/>
                  </a:cubicBezTo>
                  <a:cubicBezTo>
                    <a:pt x="206551" y="743"/>
                    <a:pt x="200201" y="-844"/>
                    <a:pt x="166334" y="214"/>
                  </a:cubicBezTo>
                  <a:cubicBezTo>
                    <a:pt x="132467" y="1272"/>
                    <a:pt x="16580" y="16089"/>
                    <a:pt x="13934" y="1608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フリーフォーム 28">
              <a:extLst>
                <a:ext uri="{FF2B5EF4-FFF2-40B4-BE49-F238E27FC236}">
                  <a16:creationId xmlns:a16="http://schemas.microsoft.com/office/drawing/2014/main" id="{AEE7FC08-4BE9-C288-1BE1-E6679B7E8225}"/>
                </a:ext>
              </a:extLst>
            </p:cNvPr>
            <p:cNvSpPr/>
            <p:nvPr/>
          </p:nvSpPr>
          <p:spPr>
            <a:xfrm>
              <a:off x="4892449" y="5697190"/>
              <a:ext cx="215618" cy="192435"/>
            </a:xfrm>
            <a:custGeom>
              <a:avLst/>
              <a:gdLst>
                <a:gd name="connsiteX0" fmla="*/ 226 w 215618"/>
                <a:gd name="connsiteY0" fmla="*/ 141635 h 192435"/>
                <a:gd name="connsiteX1" fmla="*/ 114526 w 215618"/>
                <a:gd name="connsiteY1" fmla="*/ 192435 h 192435"/>
                <a:gd name="connsiteX2" fmla="*/ 184376 w 215618"/>
                <a:gd name="connsiteY2" fmla="*/ 141635 h 192435"/>
                <a:gd name="connsiteX3" fmla="*/ 212951 w 215618"/>
                <a:gd name="connsiteY3" fmla="*/ 43210 h 192435"/>
                <a:gd name="connsiteX4" fmla="*/ 203426 w 215618"/>
                <a:gd name="connsiteY4" fmla="*/ 1935 h 192435"/>
                <a:gd name="connsiteX5" fmla="*/ 212951 w 215618"/>
                <a:gd name="connsiteY5" fmla="*/ 100360 h 192435"/>
                <a:gd name="connsiteX6" fmla="*/ 146276 w 215618"/>
                <a:gd name="connsiteY6" fmla="*/ 170210 h 192435"/>
                <a:gd name="connsiteX7" fmla="*/ 226 w 215618"/>
                <a:gd name="connsiteY7" fmla="*/ 141635 h 192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5618" h="192435">
                  <a:moveTo>
                    <a:pt x="226" y="141635"/>
                  </a:moveTo>
                  <a:cubicBezTo>
                    <a:pt x="-5066" y="145339"/>
                    <a:pt x="83834" y="192435"/>
                    <a:pt x="114526" y="192435"/>
                  </a:cubicBezTo>
                  <a:cubicBezTo>
                    <a:pt x="145218" y="192435"/>
                    <a:pt x="167972" y="166506"/>
                    <a:pt x="184376" y="141635"/>
                  </a:cubicBezTo>
                  <a:cubicBezTo>
                    <a:pt x="200780" y="116764"/>
                    <a:pt x="209776" y="66493"/>
                    <a:pt x="212951" y="43210"/>
                  </a:cubicBezTo>
                  <a:cubicBezTo>
                    <a:pt x="216126" y="19927"/>
                    <a:pt x="203426" y="-7590"/>
                    <a:pt x="203426" y="1935"/>
                  </a:cubicBezTo>
                  <a:cubicBezTo>
                    <a:pt x="203426" y="11460"/>
                    <a:pt x="222476" y="72314"/>
                    <a:pt x="212951" y="100360"/>
                  </a:cubicBezTo>
                  <a:cubicBezTo>
                    <a:pt x="203426" y="128406"/>
                    <a:pt x="185434" y="159098"/>
                    <a:pt x="146276" y="170210"/>
                  </a:cubicBezTo>
                  <a:cubicBezTo>
                    <a:pt x="107118" y="181323"/>
                    <a:pt x="5518" y="137931"/>
                    <a:pt x="226" y="14163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フリーフォーム 29">
              <a:extLst>
                <a:ext uri="{FF2B5EF4-FFF2-40B4-BE49-F238E27FC236}">
                  <a16:creationId xmlns:a16="http://schemas.microsoft.com/office/drawing/2014/main" id="{15A9D3BA-6C2F-908E-3974-067EC0A9299A}"/>
                </a:ext>
              </a:extLst>
            </p:cNvPr>
            <p:cNvSpPr/>
            <p:nvPr/>
          </p:nvSpPr>
          <p:spPr>
            <a:xfrm>
              <a:off x="4924284" y="5698618"/>
              <a:ext cx="174766" cy="127531"/>
            </a:xfrm>
            <a:custGeom>
              <a:avLst/>
              <a:gdLst>
                <a:gd name="connsiteX0" fmla="*/ 174766 w 174766"/>
                <a:gd name="connsiteY0" fmla="*/ 507 h 127531"/>
                <a:gd name="connsiteX1" fmla="*/ 120791 w 174766"/>
                <a:gd name="connsiteY1" fmla="*/ 13207 h 127531"/>
                <a:gd name="connsiteX2" fmla="*/ 108091 w 174766"/>
                <a:gd name="connsiteY2" fmla="*/ 76707 h 127531"/>
                <a:gd name="connsiteX3" fmla="*/ 141 w 174766"/>
                <a:gd name="connsiteY3" fmla="*/ 127507 h 127531"/>
                <a:gd name="connsiteX4" fmla="*/ 133491 w 174766"/>
                <a:gd name="connsiteY4" fmla="*/ 70357 h 127531"/>
                <a:gd name="connsiteX5" fmla="*/ 120791 w 174766"/>
                <a:gd name="connsiteY5" fmla="*/ 22732 h 127531"/>
                <a:gd name="connsiteX6" fmla="*/ 174766 w 174766"/>
                <a:gd name="connsiteY6" fmla="*/ 507 h 127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4766" h="127531">
                  <a:moveTo>
                    <a:pt x="174766" y="507"/>
                  </a:moveTo>
                  <a:cubicBezTo>
                    <a:pt x="174766" y="-1080"/>
                    <a:pt x="131903" y="507"/>
                    <a:pt x="120791" y="13207"/>
                  </a:cubicBezTo>
                  <a:cubicBezTo>
                    <a:pt x="109679" y="25907"/>
                    <a:pt x="128199" y="57657"/>
                    <a:pt x="108091" y="76707"/>
                  </a:cubicBezTo>
                  <a:cubicBezTo>
                    <a:pt x="87983" y="95757"/>
                    <a:pt x="-4092" y="128565"/>
                    <a:pt x="141" y="127507"/>
                  </a:cubicBezTo>
                  <a:cubicBezTo>
                    <a:pt x="4374" y="126449"/>
                    <a:pt x="113383" y="87819"/>
                    <a:pt x="133491" y="70357"/>
                  </a:cubicBezTo>
                  <a:cubicBezTo>
                    <a:pt x="153599" y="52895"/>
                    <a:pt x="114970" y="33844"/>
                    <a:pt x="120791" y="22732"/>
                  </a:cubicBezTo>
                  <a:cubicBezTo>
                    <a:pt x="126612" y="11620"/>
                    <a:pt x="174766" y="2094"/>
                    <a:pt x="174766" y="50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フリーフォーム 30">
              <a:extLst>
                <a:ext uri="{FF2B5EF4-FFF2-40B4-BE49-F238E27FC236}">
                  <a16:creationId xmlns:a16="http://schemas.microsoft.com/office/drawing/2014/main" id="{DBA39A6F-C808-E3B0-5198-BB722614DE96}"/>
                </a:ext>
              </a:extLst>
            </p:cNvPr>
            <p:cNvSpPr/>
            <p:nvPr/>
          </p:nvSpPr>
          <p:spPr>
            <a:xfrm>
              <a:off x="5178372" y="5875701"/>
              <a:ext cx="174712" cy="198773"/>
            </a:xfrm>
            <a:custGeom>
              <a:avLst/>
              <a:gdLst>
                <a:gd name="connsiteX0" fmla="*/ 133403 w 174712"/>
                <a:gd name="connsiteY0" fmla="*/ 1224 h 198773"/>
                <a:gd name="connsiteX1" fmla="*/ 108003 w 174712"/>
                <a:gd name="connsiteY1" fmla="*/ 74249 h 198773"/>
                <a:gd name="connsiteX2" fmla="*/ 50853 w 174712"/>
                <a:gd name="connsiteY2" fmla="*/ 137749 h 198773"/>
                <a:gd name="connsiteX3" fmla="*/ 53 w 174712"/>
                <a:gd name="connsiteY3" fmla="*/ 185374 h 198773"/>
                <a:gd name="connsiteX4" fmla="*/ 60378 w 174712"/>
                <a:gd name="connsiteY4" fmla="*/ 156799 h 198773"/>
                <a:gd name="connsiteX5" fmla="*/ 108003 w 174712"/>
                <a:gd name="connsiteY5" fmla="*/ 198074 h 198773"/>
                <a:gd name="connsiteX6" fmla="*/ 161978 w 174712"/>
                <a:gd name="connsiteY6" fmla="*/ 115524 h 198773"/>
                <a:gd name="connsiteX7" fmla="*/ 171503 w 174712"/>
                <a:gd name="connsiteY7" fmla="*/ 77424 h 198773"/>
                <a:gd name="connsiteX8" fmla="*/ 117528 w 174712"/>
                <a:gd name="connsiteY8" fmla="*/ 175849 h 198773"/>
                <a:gd name="connsiteX9" fmla="*/ 85778 w 174712"/>
                <a:gd name="connsiteY9" fmla="*/ 137749 h 198773"/>
                <a:gd name="connsiteX10" fmla="*/ 133403 w 174712"/>
                <a:gd name="connsiteY10" fmla="*/ 1224 h 198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4712" h="198773">
                  <a:moveTo>
                    <a:pt x="133403" y="1224"/>
                  </a:moveTo>
                  <a:cubicBezTo>
                    <a:pt x="137107" y="-9359"/>
                    <a:pt x="121761" y="51495"/>
                    <a:pt x="108003" y="74249"/>
                  </a:cubicBezTo>
                  <a:cubicBezTo>
                    <a:pt x="94245" y="97003"/>
                    <a:pt x="68845" y="119228"/>
                    <a:pt x="50853" y="137749"/>
                  </a:cubicBezTo>
                  <a:cubicBezTo>
                    <a:pt x="32861" y="156270"/>
                    <a:pt x="-1534" y="182199"/>
                    <a:pt x="53" y="185374"/>
                  </a:cubicBezTo>
                  <a:cubicBezTo>
                    <a:pt x="1640" y="188549"/>
                    <a:pt x="42386" y="154682"/>
                    <a:pt x="60378" y="156799"/>
                  </a:cubicBezTo>
                  <a:cubicBezTo>
                    <a:pt x="78370" y="158916"/>
                    <a:pt x="91070" y="204953"/>
                    <a:pt x="108003" y="198074"/>
                  </a:cubicBezTo>
                  <a:cubicBezTo>
                    <a:pt x="124936" y="191195"/>
                    <a:pt x="151395" y="135632"/>
                    <a:pt x="161978" y="115524"/>
                  </a:cubicBezTo>
                  <a:cubicBezTo>
                    <a:pt x="172561" y="95416"/>
                    <a:pt x="178911" y="67370"/>
                    <a:pt x="171503" y="77424"/>
                  </a:cubicBezTo>
                  <a:cubicBezTo>
                    <a:pt x="164095" y="87478"/>
                    <a:pt x="131815" y="165795"/>
                    <a:pt x="117528" y="175849"/>
                  </a:cubicBezTo>
                  <a:cubicBezTo>
                    <a:pt x="103241" y="185903"/>
                    <a:pt x="83132" y="164207"/>
                    <a:pt x="85778" y="137749"/>
                  </a:cubicBezTo>
                  <a:cubicBezTo>
                    <a:pt x="88424" y="111291"/>
                    <a:pt x="129699" y="11807"/>
                    <a:pt x="133403" y="122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フリーフォーム 31">
              <a:extLst>
                <a:ext uri="{FF2B5EF4-FFF2-40B4-BE49-F238E27FC236}">
                  <a16:creationId xmlns:a16="http://schemas.microsoft.com/office/drawing/2014/main" id="{7F705C5C-69A8-1C1F-8F5B-C361753EFB1B}"/>
                </a:ext>
              </a:extLst>
            </p:cNvPr>
            <p:cNvSpPr/>
            <p:nvPr/>
          </p:nvSpPr>
          <p:spPr>
            <a:xfrm>
              <a:off x="5257656" y="5872488"/>
              <a:ext cx="104723" cy="71175"/>
            </a:xfrm>
            <a:custGeom>
              <a:avLst/>
              <a:gdLst>
                <a:gd name="connsiteX0" fmla="*/ 144 w 104723"/>
                <a:gd name="connsiteY0" fmla="*/ 23487 h 71175"/>
                <a:gd name="connsiteX1" fmla="*/ 79519 w 104723"/>
                <a:gd name="connsiteY1" fmla="*/ 13962 h 71175"/>
                <a:gd name="connsiteX2" fmla="*/ 85869 w 104723"/>
                <a:gd name="connsiteY2" fmla="*/ 71112 h 71175"/>
                <a:gd name="connsiteX3" fmla="*/ 101744 w 104723"/>
                <a:gd name="connsiteY3" fmla="*/ 1262 h 71175"/>
                <a:gd name="connsiteX4" fmla="*/ 144 w 104723"/>
                <a:gd name="connsiteY4" fmla="*/ 23487 h 71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23" h="71175">
                  <a:moveTo>
                    <a:pt x="144" y="23487"/>
                  </a:moveTo>
                  <a:cubicBezTo>
                    <a:pt x="-3560" y="25604"/>
                    <a:pt x="65232" y="6025"/>
                    <a:pt x="79519" y="13962"/>
                  </a:cubicBezTo>
                  <a:cubicBezTo>
                    <a:pt x="93806" y="21899"/>
                    <a:pt x="82165" y="73229"/>
                    <a:pt x="85869" y="71112"/>
                  </a:cubicBezTo>
                  <a:cubicBezTo>
                    <a:pt x="89573" y="68995"/>
                    <a:pt x="112857" y="8670"/>
                    <a:pt x="101744" y="1262"/>
                  </a:cubicBezTo>
                  <a:cubicBezTo>
                    <a:pt x="90632" y="-6146"/>
                    <a:pt x="3848" y="21370"/>
                    <a:pt x="144" y="2348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フリーフォーム 32">
              <a:extLst>
                <a:ext uri="{FF2B5EF4-FFF2-40B4-BE49-F238E27FC236}">
                  <a16:creationId xmlns:a16="http://schemas.microsoft.com/office/drawing/2014/main" id="{DCB433FA-7067-60DD-2656-C82127A4B1D9}"/>
                </a:ext>
              </a:extLst>
            </p:cNvPr>
            <p:cNvSpPr/>
            <p:nvPr/>
          </p:nvSpPr>
          <p:spPr>
            <a:xfrm>
              <a:off x="5467283" y="6042848"/>
              <a:ext cx="160723" cy="216242"/>
            </a:xfrm>
            <a:custGeom>
              <a:avLst/>
              <a:gdLst>
                <a:gd name="connsiteX0" fmla="*/ 67 w 160723"/>
                <a:gd name="connsiteY0" fmla="*/ 176977 h 216242"/>
                <a:gd name="connsiteX1" fmla="*/ 98492 w 160723"/>
                <a:gd name="connsiteY1" fmla="*/ 215077 h 216242"/>
                <a:gd name="connsiteX2" fmla="*/ 152467 w 160723"/>
                <a:gd name="connsiteY2" fmla="*/ 126177 h 216242"/>
                <a:gd name="connsiteX3" fmla="*/ 155642 w 160723"/>
                <a:gd name="connsiteY3" fmla="*/ 8702 h 216242"/>
                <a:gd name="connsiteX4" fmla="*/ 104842 w 160723"/>
                <a:gd name="connsiteY4" fmla="*/ 11877 h 216242"/>
                <a:gd name="connsiteX5" fmla="*/ 146117 w 160723"/>
                <a:gd name="connsiteY5" fmla="*/ 37277 h 216242"/>
                <a:gd name="connsiteX6" fmla="*/ 155642 w 160723"/>
                <a:gd name="connsiteY6" fmla="*/ 100777 h 216242"/>
                <a:gd name="connsiteX7" fmla="*/ 114367 w 160723"/>
                <a:gd name="connsiteY7" fmla="*/ 176977 h 216242"/>
                <a:gd name="connsiteX8" fmla="*/ 67 w 160723"/>
                <a:gd name="connsiteY8" fmla="*/ 176977 h 216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0723" h="216242">
                  <a:moveTo>
                    <a:pt x="67" y="176977"/>
                  </a:moveTo>
                  <a:cubicBezTo>
                    <a:pt x="-2579" y="183327"/>
                    <a:pt x="73092" y="223544"/>
                    <a:pt x="98492" y="215077"/>
                  </a:cubicBezTo>
                  <a:cubicBezTo>
                    <a:pt x="123892" y="206610"/>
                    <a:pt x="142942" y="160573"/>
                    <a:pt x="152467" y="126177"/>
                  </a:cubicBezTo>
                  <a:cubicBezTo>
                    <a:pt x="161992" y="91781"/>
                    <a:pt x="163579" y="27752"/>
                    <a:pt x="155642" y="8702"/>
                  </a:cubicBezTo>
                  <a:cubicBezTo>
                    <a:pt x="147705" y="-10348"/>
                    <a:pt x="106429" y="7115"/>
                    <a:pt x="104842" y="11877"/>
                  </a:cubicBezTo>
                  <a:cubicBezTo>
                    <a:pt x="103255" y="16639"/>
                    <a:pt x="137650" y="22460"/>
                    <a:pt x="146117" y="37277"/>
                  </a:cubicBezTo>
                  <a:cubicBezTo>
                    <a:pt x="154584" y="52094"/>
                    <a:pt x="160934" y="77494"/>
                    <a:pt x="155642" y="100777"/>
                  </a:cubicBezTo>
                  <a:cubicBezTo>
                    <a:pt x="150350" y="124060"/>
                    <a:pt x="136063" y="163219"/>
                    <a:pt x="114367" y="176977"/>
                  </a:cubicBezTo>
                  <a:cubicBezTo>
                    <a:pt x="92671" y="190735"/>
                    <a:pt x="2713" y="170627"/>
                    <a:pt x="67" y="17697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フリーフォーム 33">
              <a:extLst>
                <a:ext uri="{FF2B5EF4-FFF2-40B4-BE49-F238E27FC236}">
                  <a16:creationId xmlns:a16="http://schemas.microsoft.com/office/drawing/2014/main" id="{1AE79C2A-72D4-53E7-3C8F-4F7D5463B15A}"/>
                </a:ext>
              </a:extLst>
            </p:cNvPr>
            <p:cNvSpPr/>
            <p:nvPr/>
          </p:nvSpPr>
          <p:spPr>
            <a:xfrm>
              <a:off x="5486015" y="6038840"/>
              <a:ext cx="116008" cy="152440"/>
            </a:xfrm>
            <a:custGeom>
              <a:avLst/>
              <a:gdLst>
                <a:gd name="connsiteX0" fmla="*/ 51185 w 116008"/>
                <a:gd name="connsiteY0" fmla="*/ 10 h 152440"/>
                <a:gd name="connsiteX1" fmla="*/ 76585 w 116008"/>
                <a:gd name="connsiteY1" fmla="*/ 101610 h 152440"/>
                <a:gd name="connsiteX2" fmla="*/ 385 w 116008"/>
                <a:gd name="connsiteY2" fmla="*/ 152410 h 152440"/>
                <a:gd name="connsiteX3" fmla="*/ 114685 w 116008"/>
                <a:gd name="connsiteY3" fmla="*/ 95260 h 152440"/>
                <a:gd name="connsiteX4" fmla="*/ 51185 w 116008"/>
                <a:gd name="connsiteY4" fmla="*/ 10 h 152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008" h="152440">
                  <a:moveTo>
                    <a:pt x="51185" y="10"/>
                  </a:moveTo>
                  <a:cubicBezTo>
                    <a:pt x="44835" y="1068"/>
                    <a:pt x="85052" y="76210"/>
                    <a:pt x="76585" y="101610"/>
                  </a:cubicBezTo>
                  <a:cubicBezTo>
                    <a:pt x="68118" y="127010"/>
                    <a:pt x="-5965" y="153468"/>
                    <a:pt x="385" y="152410"/>
                  </a:cubicBezTo>
                  <a:cubicBezTo>
                    <a:pt x="6735" y="151352"/>
                    <a:pt x="103043" y="114839"/>
                    <a:pt x="114685" y="95260"/>
                  </a:cubicBezTo>
                  <a:cubicBezTo>
                    <a:pt x="126327" y="75681"/>
                    <a:pt x="57535" y="-1048"/>
                    <a:pt x="51185" y="1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フリーフォーム 34">
              <a:extLst>
                <a:ext uri="{FF2B5EF4-FFF2-40B4-BE49-F238E27FC236}">
                  <a16:creationId xmlns:a16="http://schemas.microsoft.com/office/drawing/2014/main" id="{ABB8DB9D-B626-52D1-BBE1-2720AFBDDBA2}"/>
                </a:ext>
              </a:extLst>
            </p:cNvPr>
            <p:cNvSpPr/>
            <p:nvPr/>
          </p:nvSpPr>
          <p:spPr>
            <a:xfrm>
              <a:off x="4940087" y="6705575"/>
              <a:ext cx="778323" cy="273844"/>
            </a:xfrm>
            <a:custGeom>
              <a:avLst/>
              <a:gdLst>
                <a:gd name="connsiteX0" fmla="*/ 47838 w 778323"/>
                <a:gd name="connsiteY0" fmla="*/ 25 h 273844"/>
                <a:gd name="connsiteX1" fmla="*/ 22438 w 778323"/>
                <a:gd name="connsiteY1" fmla="*/ 181000 h 273844"/>
                <a:gd name="connsiteX2" fmla="*/ 143088 w 778323"/>
                <a:gd name="connsiteY2" fmla="*/ 238150 h 273844"/>
                <a:gd name="connsiteX3" fmla="*/ 41488 w 778323"/>
                <a:gd name="connsiteY3" fmla="*/ 238150 h 273844"/>
                <a:gd name="connsiteX4" fmla="*/ 555838 w 778323"/>
                <a:gd name="connsiteY4" fmla="*/ 260375 h 273844"/>
                <a:gd name="connsiteX5" fmla="*/ 498688 w 778323"/>
                <a:gd name="connsiteY5" fmla="*/ 269900 h 273844"/>
                <a:gd name="connsiteX6" fmla="*/ 778088 w 778323"/>
                <a:gd name="connsiteY6" fmla="*/ 193700 h 273844"/>
                <a:gd name="connsiteX7" fmla="*/ 444713 w 778323"/>
                <a:gd name="connsiteY7" fmla="*/ 257200 h 273844"/>
                <a:gd name="connsiteX8" fmla="*/ 73238 w 778323"/>
                <a:gd name="connsiteY8" fmla="*/ 247675 h 273844"/>
                <a:gd name="connsiteX9" fmla="*/ 213 w 778323"/>
                <a:gd name="connsiteY9" fmla="*/ 168300 h 273844"/>
                <a:gd name="connsiteX10" fmla="*/ 47838 w 778323"/>
                <a:gd name="connsiteY10" fmla="*/ 25 h 27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78323" h="273844">
                  <a:moveTo>
                    <a:pt x="47838" y="25"/>
                  </a:moveTo>
                  <a:cubicBezTo>
                    <a:pt x="51542" y="2142"/>
                    <a:pt x="6563" y="141313"/>
                    <a:pt x="22438" y="181000"/>
                  </a:cubicBezTo>
                  <a:cubicBezTo>
                    <a:pt x="38313" y="220687"/>
                    <a:pt x="139913" y="228625"/>
                    <a:pt x="143088" y="238150"/>
                  </a:cubicBezTo>
                  <a:cubicBezTo>
                    <a:pt x="146263" y="247675"/>
                    <a:pt x="-27304" y="234446"/>
                    <a:pt x="41488" y="238150"/>
                  </a:cubicBezTo>
                  <a:cubicBezTo>
                    <a:pt x="110280" y="241854"/>
                    <a:pt x="479638" y="255083"/>
                    <a:pt x="555838" y="260375"/>
                  </a:cubicBezTo>
                  <a:cubicBezTo>
                    <a:pt x="632038" y="265667"/>
                    <a:pt x="461646" y="281012"/>
                    <a:pt x="498688" y="269900"/>
                  </a:cubicBezTo>
                  <a:cubicBezTo>
                    <a:pt x="535730" y="258788"/>
                    <a:pt x="787084" y="195817"/>
                    <a:pt x="778088" y="193700"/>
                  </a:cubicBezTo>
                  <a:cubicBezTo>
                    <a:pt x="769092" y="191583"/>
                    <a:pt x="562188" y="248204"/>
                    <a:pt x="444713" y="257200"/>
                  </a:cubicBezTo>
                  <a:cubicBezTo>
                    <a:pt x="327238" y="266196"/>
                    <a:pt x="147321" y="262492"/>
                    <a:pt x="73238" y="247675"/>
                  </a:cubicBezTo>
                  <a:cubicBezTo>
                    <a:pt x="-845" y="232858"/>
                    <a:pt x="-845" y="209046"/>
                    <a:pt x="213" y="168300"/>
                  </a:cubicBezTo>
                  <a:cubicBezTo>
                    <a:pt x="1271" y="127554"/>
                    <a:pt x="44134" y="-2092"/>
                    <a:pt x="47838" y="2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フリーフォーム 35">
              <a:extLst>
                <a:ext uri="{FF2B5EF4-FFF2-40B4-BE49-F238E27FC236}">
                  <a16:creationId xmlns:a16="http://schemas.microsoft.com/office/drawing/2014/main" id="{1DDA419D-9538-B766-CCB2-E0B5C91E4D42}"/>
                </a:ext>
              </a:extLst>
            </p:cNvPr>
            <p:cNvSpPr/>
            <p:nvPr/>
          </p:nvSpPr>
          <p:spPr>
            <a:xfrm>
              <a:off x="3317345" y="6556744"/>
              <a:ext cx="1670049" cy="301331"/>
            </a:xfrm>
            <a:custGeom>
              <a:avLst/>
              <a:gdLst>
                <a:gd name="connsiteX0" fmla="*/ 530 w 1670049"/>
                <a:gd name="connsiteY0" fmla="*/ 301256 h 301331"/>
                <a:gd name="connsiteX1" fmla="*/ 464080 w 1670049"/>
                <a:gd name="connsiteY1" fmla="*/ 50431 h 301331"/>
                <a:gd name="connsiteX2" fmla="*/ 1664230 w 1670049"/>
                <a:gd name="connsiteY2" fmla="*/ 91706 h 301331"/>
                <a:gd name="connsiteX3" fmla="*/ 905405 w 1670049"/>
                <a:gd name="connsiteY3" fmla="*/ 25031 h 301331"/>
                <a:gd name="connsiteX4" fmla="*/ 537105 w 1670049"/>
                <a:gd name="connsiteY4" fmla="*/ 21856 h 301331"/>
                <a:gd name="connsiteX5" fmla="*/ 530 w 1670049"/>
                <a:gd name="connsiteY5" fmla="*/ 301256 h 301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70049" h="301331">
                  <a:moveTo>
                    <a:pt x="530" y="301256"/>
                  </a:moveTo>
                  <a:cubicBezTo>
                    <a:pt x="-11641" y="306018"/>
                    <a:pt x="186797" y="85356"/>
                    <a:pt x="464080" y="50431"/>
                  </a:cubicBezTo>
                  <a:cubicBezTo>
                    <a:pt x="741363" y="15506"/>
                    <a:pt x="1590676" y="95939"/>
                    <a:pt x="1664230" y="91706"/>
                  </a:cubicBezTo>
                  <a:cubicBezTo>
                    <a:pt x="1737784" y="87473"/>
                    <a:pt x="1093259" y="36673"/>
                    <a:pt x="905405" y="25031"/>
                  </a:cubicBezTo>
                  <a:cubicBezTo>
                    <a:pt x="717551" y="13389"/>
                    <a:pt x="691622" y="-23123"/>
                    <a:pt x="537105" y="21856"/>
                  </a:cubicBezTo>
                  <a:cubicBezTo>
                    <a:pt x="382588" y="66835"/>
                    <a:pt x="12701" y="296494"/>
                    <a:pt x="530" y="30125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フリーフォーム 36">
              <a:extLst>
                <a:ext uri="{FF2B5EF4-FFF2-40B4-BE49-F238E27FC236}">
                  <a16:creationId xmlns:a16="http://schemas.microsoft.com/office/drawing/2014/main" id="{2C2ACA5B-7510-3E5A-C303-789F5D51C9C9}"/>
                </a:ext>
              </a:extLst>
            </p:cNvPr>
            <p:cNvSpPr/>
            <p:nvPr/>
          </p:nvSpPr>
          <p:spPr>
            <a:xfrm>
              <a:off x="3355698" y="6637343"/>
              <a:ext cx="1742894" cy="300091"/>
            </a:xfrm>
            <a:custGeom>
              <a:avLst/>
              <a:gdLst>
                <a:gd name="connsiteX0" fmla="*/ 277 w 1742894"/>
                <a:gd name="connsiteY0" fmla="*/ 300032 h 300091"/>
                <a:gd name="connsiteX1" fmla="*/ 467002 w 1742894"/>
                <a:gd name="connsiteY1" fmla="*/ 46032 h 300091"/>
                <a:gd name="connsiteX2" fmla="*/ 1733827 w 1742894"/>
                <a:gd name="connsiteY2" fmla="*/ 77782 h 300091"/>
                <a:gd name="connsiteX3" fmla="*/ 1009927 w 1742894"/>
                <a:gd name="connsiteY3" fmla="*/ 23807 h 300091"/>
                <a:gd name="connsiteX4" fmla="*/ 517802 w 1742894"/>
                <a:gd name="connsiteY4" fmla="*/ 20632 h 300091"/>
                <a:gd name="connsiteX5" fmla="*/ 277 w 1742894"/>
                <a:gd name="connsiteY5" fmla="*/ 300032 h 300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42894" h="300091">
                  <a:moveTo>
                    <a:pt x="277" y="300032"/>
                  </a:moveTo>
                  <a:cubicBezTo>
                    <a:pt x="-8190" y="304265"/>
                    <a:pt x="178077" y="83074"/>
                    <a:pt x="467002" y="46032"/>
                  </a:cubicBezTo>
                  <a:cubicBezTo>
                    <a:pt x="755927" y="8990"/>
                    <a:pt x="1643340" y="81486"/>
                    <a:pt x="1733827" y="77782"/>
                  </a:cubicBezTo>
                  <a:cubicBezTo>
                    <a:pt x="1824314" y="74078"/>
                    <a:pt x="1212598" y="33332"/>
                    <a:pt x="1009927" y="23807"/>
                  </a:cubicBezTo>
                  <a:cubicBezTo>
                    <a:pt x="807256" y="14282"/>
                    <a:pt x="686077" y="-22760"/>
                    <a:pt x="517802" y="20632"/>
                  </a:cubicBezTo>
                  <a:cubicBezTo>
                    <a:pt x="349527" y="64024"/>
                    <a:pt x="8744" y="295799"/>
                    <a:pt x="277" y="30003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フリーフォーム 37">
              <a:extLst>
                <a:ext uri="{FF2B5EF4-FFF2-40B4-BE49-F238E27FC236}">
                  <a16:creationId xmlns:a16="http://schemas.microsoft.com/office/drawing/2014/main" id="{5E1440F4-05AA-D3D9-8145-F34BA582030B}"/>
                </a:ext>
              </a:extLst>
            </p:cNvPr>
            <p:cNvSpPr/>
            <p:nvPr/>
          </p:nvSpPr>
          <p:spPr>
            <a:xfrm>
              <a:off x="1140630" y="5749106"/>
              <a:ext cx="2196395" cy="1137928"/>
            </a:xfrm>
            <a:custGeom>
              <a:avLst/>
              <a:gdLst>
                <a:gd name="connsiteX0" fmla="*/ 123020 w 2196395"/>
                <a:gd name="connsiteY0" fmla="*/ 819 h 1137928"/>
                <a:gd name="connsiteX1" fmla="*/ 2370 w 2196395"/>
                <a:gd name="connsiteY1" fmla="*/ 286569 h 1137928"/>
                <a:gd name="connsiteX2" fmla="*/ 56345 w 2196395"/>
                <a:gd name="connsiteY2" fmla="*/ 537394 h 1137928"/>
                <a:gd name="connsiteX3" fmla="*/ 215095 w 2196395"/>
                <a:gd name="connsiteY3" fmla="*/ 642169 h 1137928"/>
                <a:gd name="connsiteX4" fmla="*/ 948520 w 2196395"/>
                <a:gd name="connsiteY4" fmla="*/ 708844 h 1137928"/>
                <a:gd name="connsiteX5" fmla="*/ 1697820 w 2196395"/>
                <a:gd name="connsiteY5" fmla="*/ 851719 h 1137928"/>
                <a:gd name="connsiteX6" fmla="*/ 1970870 w 2196395"/>
                <a:gd name="connsiteY6" fmla="*/ 1000944 h 1137928"/>
                <a:gd name="connsiteX7" fmla="*/ 2196295 w 2196395"/>
                <a:gd name="connsiteY7" fmla="*/ 1137469 h 1137928"/>
                <a:gd name="connsiteX8" fmla="*/ 1986745 w 2196395"/>
                <a:gd name="connsiteY8" fmla="*/ 953319 h 1137928"/>
                <a:gd name="connsiteX9" fmla="*/ 1218395 w 2196395"/>
                <a:gd name="connsiteY9" fmla="*/ 680269 h 1137928"/>
                <a:gd name="connsiteX10" fmla="*/ 1218395 w 2196395"/>
                <a:gd name="connsiteY10" fmla="*/ 753294 h 1137928"/>
                <a:gd name="connsiteX11" fmla="*/ 208745 w 2196395"/>
                <a:gd name="connsiteY11" fmla="*/ 632644 h 1137928"/>
                <a:gd name="connsiteX12" fmla="*/ 18245 w 2196395"/>
                <a:gd name="connsiteY12" fmla="*/ 451669 h 1137928"/>
                <a:gd name="connsiteX13" fmla="*/ 34120 w 2196395"/>
                <a:gd name="connsiteY13" fmla="*/ 207194 h 1137928"/>
                <a:gd name="connsiteX14" fmla="*/ 123020 w 2196395"/>
                <a:gd name="connsiteY14" fmla="*/ 819 h 1137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196395" h="1137928">
                  <a:moveTo>
                    <a:pt x="123020" y="819"/>
                  </a:moveTo>
                  <a:cubicBezTo>
                    <a:pt x="117728" y="14048"/>
                    <a:pt x="13483" y="197140"/>
                    <a:pt x="2370" y="286569"/>
                  </a:cubicBezTo>
                  <a:cubicBezTo>
                    <a:pt x="-8743" y="375998"/>
                    <a:pt x="20891" y="478127"/>
                    <a:pt x="56345" y="537394"/>
                  </a:cubicBezTo>
                  <a:cubicBezTo>
                    <a:pt x="91799" y="596661"/>
                    <a:pt x="66399" y="613594"/>
                    <a:pt x="215095" y="642169"/>
                  </a:cubicBezTo>
                  <a:cubicBezTo>
                    <a:pt x="363791" y="670744"/>
                    <a:pt x="701399" y="673919"/>
                    <a:pt x="948520" y="708844"/>
                  </a:cubicBezTo>
                  <a:cubicBezTo>
                    <a:pt x="1195641" y="743769"/>
                    <a:pt x="1527428" y="803036"/>
                    <a:pt x="1697820" y="851719"/>
                  </a:cubicBezTo>
                  <a:cubicBezTo>
                    <a:pt x="1868212" y="900402"/>
                    <a:pt x="1887791" y="953319"/>
                    <a:pt x="1970870" y="1000944"/>
                  </a:cubicBezTo>
                  <a:cubicBezTo>
                    <a:pt x="2053949" y="1048569"/>
                    <a:pt x="2193649" y="1145406"/>
                    <a:pt x="2196295" y="1137469"/>
                  </a:cubicBezTo>
                  <a:cubicBezTo>
                    <a:pt x="2198941" y="1129532"/>
                    <a:pt x="2149728" y="1029519"/>
                    <a:pt x="1986745" y="953319"/>
                  </a:cubicBezTo>
                  <a:cubicBezTo>
                    <a:pt x="1823762" y="877119"/>
                    <a:pt x="1346453" y="713606"/>
                    <a:pt x="1218395" y="680269"/>
                  </a:cubicBezTo>
                  <a:cubicBezTo>
                    <a:pt x="1090337" y="646932"/>
                    <a:pt x="1386670" y="761231"/>
                    <a:pt x="1218395" y="753294"/>
                  </a:cubicBezTo>
                  <a:cubicBezTo>
                    <a:pt x="1050120" y="745357"/>
                    <a:pt x="408770" y="682915"/>
                    <a:pt x="208745" y="632644"/>
                  </a:cubicBezTo>
                  <a:cubicBezTo>
                    <a:pt x="8720" y="582373"/>
                    <a:pt x="47349" y="522577"/>
                    <a:pt x="18245" y="451669"/>
                  </a:cubicBezTo>
                  <a:cubicBezTo>
                    <a:pt x="-10859" y="380761"/>
                    <a:pt x="11366" y="276515"/>
                    <a:pt x="34120" y="207194"/>
                  </a:cubicBezTo>
                  <a:cubicBezTo>
                    <a:pt x="56874" y="137873"/>
                    <a:pt x="128312" y="-12410"/>
                    <a:pt x="123020" y="81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フリーフォーム 38">
              <a:extLst>
                <a:ext uri="{FF2B5EF4-FFF2-40B4-BE49-F238E27FC236}">
                  <a16:creationId xmlns:a16="http://schemas.microsoft.com/office/drawing/2014/main" id="{22015177-158A-E3AE-27B0-AE59C121D2A6}"/>
                </a:ext>
              </a:extLst>
            </p:cNvPr>
            <p:cNvSpPr/>
            <p:nvPr/>
          </p:nvSpPr>
          <p:spPr>
            <a:xfrm>
              <a:off x="1073360" y="5705304"/>
              <a:ext cx="2159299" cy="1217067"/>
            </a:xfrm>
            <a:custGeom>
              <a:avLst/>
              <a:gdLst>
                <a:gd name="connsiteX0" fmla="*/ 161715 w 2159299"/>
                <a:gd name="connsiteY0" fmla="*/ 171 h 1217067"/>
                <a:gd name="connsiteX1" fmla="*/ 18840 w 2159299"/>
                <a:gd name="connsiteY1" fmla="*/ 358946 h 1217067"/>
                <a:gd name="connsiteX2" fmla="*/ 107740 w 2159299"/>
                <a:gd name="connsiteY2" fmla="*/ 660571 h 1217067"/>
                <a:gd name="connsiteX3" fmla="*/ 437940 w 2159299"/>
                <a:gd name="connsiteY3" fmla="*/ 752646 h 1217067"/>
                <a:gd name="connsiteX4" fmla="*/ 1298365 w 2159299"/>
                <a:gd name="connsiteY4" fmla="*/ 860596 h 1217067"/>
                <a:gd name="connsiteX5" fmla="*/ 1679365 w 2159299"/>
                <a:gd name="connsiteY5" fmla="*/ 930446 h 1217067"/>
                <a:gd name="connsiteX6" fmla="*/ 2127040 w 2159299"/>
                <a:gd name="connsiteY6" fmla="*/ 1203496 h 1217067"/>
                <a:gd name="connsiteX7" fmla="*/ 2063540 w 2159299"/>
                <a:gd name="connsiteY7" fmla="*/ 1146346 h 1217067"/>
                <a:gd name="connsiteX8" fmla="*/ 1580940 w 2159299"/>
                <a:gd name="connsiteY8" fmla="*/ 892346 h 1217067"/>
                <a:gd name="connsiteX9" fmla="*/ 1161840 w 2159299"/>
                <a:gd name="connsiteY9" fmla="*/ 832021 h 1217067"/>
                <a:gd name="connsiteX10" fmla="*/ 260140 w 2159299"/>
                <a:gd name="connsiteY10" fmla="*/ 711371 h 1217067"/>
                <a:gd name="connsiteX11" fmla="*/ 25190 w 2159299"/>
                <a:gd name="connsiteY11" fmla="*/ 539921 h 1217067"/>
                <a:gd name="connsiteX12" fmla="*/ 25190 w 2159299"/>
                <a:gd name="connsiteY12" fmla="*/ 314496 h 1217067"/>
                <a:gd name="connsiteX13" fmla="*/ 161715 w 2159299"/>
                <a:gd name="connsiteY13" fmla="*/ 171 h 1217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59299" h="1217067">
                  <a:moveTo>
                    <a:pt x="161715" y="171"/>
                  </a:moveTo>
                  <a:cubicBezTo>
                    <a:pt x="160657" y="7579"/>
                    <a:pt x="27836" y="248879"/>
                    <a:pt x="18840" y="358946"/>
                  </a:cubicBezTo>
                  <a:cubicBezTo>
                    <a:pt x="9844" y="469013"/>
                    <a:pt x="37890" y="594954"/>
                    <a:pt x="107740" y="660571"/>
                  </a:cubicBezTo>
                  <a:cubicBezTo>
                    <a:pt x="177590" y="726188"/>
                    <a:pt x="239503" y="719309"/>
                    <a:pt x="437940" y="752646"/>
                  </a:cubicBezTo>
                  <a:cubicBezTo>
                    <a:pt x="636378" y="785984"/>
                    <a:pt x="1091461" y="830963"/>
                    <a:pt x="1298365" y="860596"/>
                  </a:cubicBezTo>
                  <a:cubicBezTo>
                    <a:pt x="1505269" y="890229"/>
                    <a:pt x="1541253" y="873296"/>
                    <a:pt x="1679365" y="930446"/>
                  </a:cubicBezTo>
                  <a:cubicBezTo>
                    <a:pt x="1817478" y="987596"/>
                    <a:pt x="2063011" y="1167513"/>
                    <a:pt x="2127040" y="1203496"/>
                  </a:cubicBezTo>
                  <a:cubicBezTo>
                    <a:pt x="2191069" y="1239479"/>
                    <a:pt x="2154557" y="1198204"/>
                    <a:pt x="2063540" y="1146346"/>
                  </a:cubicBezTo>
                  <a:cubicBezTo>
                    <a:pt x="1972523" y="1094488"/>
                    <a:pt x="1731223" y="944733"/>
                    <a:pt x="1580940" y="892346"/>
                  </a:cubicBezTo>
                  <a:cubicBezTo>
                    <a:pt x="1430657" y="839959"/>
                    <a:pt x="1161840" y="832021"/>
                    <a:pt x="1161840" y="832021"/>
                  </a:cubicBezTo>
                  <a:cubicBezTo>
                    <a:pt x="941707" y="801859"/>
                    <a:pt x="449582" y="760054"/>
                    <a:pt x="260140" y="711371"/>
                  </a:cubicBezTo>
                  <a:cubicBezTo>
                    <a:pt x="70698" y="662688"/>
                    <a:pt x="64348" y="606067"/>
                    <a:pt x="25190" y="539921"/>
                  </a:cubicBezTo>
                  <a:cubicBezTo>
                    <a:pt x="-13968" y="473775"/>
                    <a:pt x="-2327" y="401279"/>
                    <a:pt x="25190" y="314496"/>
                  </a:cubicBezTo>
                  <a:cubicBezTo>
                    <a:pt x="52707" y="227713"/>
                    <a:pt x="162773" y="-7237"/>
                    <a:pt x="161715" y="17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フリーフォーム 39">
              <a:extLst>
                <a:ext uri="{FF2B5EF4-FFF2-40B4-BE49-F238E27FC236}">
                  <a16:creationId xmlns:a16="http://schemas.microsoft.com/office/drawing/2014/main" id="{7BF0942E-FE94-D47D-9699-23FF890E06C2}"/>
                </a:ext>
              </a:extLst>
            </p:cNvPr>
            <p:cNvSpPr/>
            <p:nvPr/>
          </p:nvSpPr>
          <p:spPr>
            <a:xfrm>
              <a:off x="7917799" y="6785439"/>
              <a:ext cx="595924" cy="696867"/>
            </a:xfrm>
            <a:custGeom>
              <a:avLst/>
              <a:gdLst>
                <a:gd name="connsiteX0" fmla="*/ 3793 w 595924"/>
                <a:gd name="connsiteY0" fmla="*/ 9997 h 696867"/>
                <a:gd name="connsiteX1" fmla="*/ 417679 w 595924"/>
                <a:gd name="connsiteY1" fmla="*/ 279504 h 696867"/>
                <a:gd name="connsiteX2" fmla="*/ 552433 w 595924"/>
                <a:gd name="connsiteY2" fmla="*/ 693390 h 696867"/>
                <a:gd name="connsiteX3" fmla="*/ 571683 w 595924"/>
                <a:gd name="connsiteY3" fmla="*/ 452759 h 696867"/>
                <a:gd name="connsiteX4" fmla="*/ 234799 w 595924"/>
                <a:gd name="connsiteY4" fmla="*/ 19622 h 696867"/>
                <a:gd name="connsiteX5" fmla="*/ 215548 w 595924"/>
                <a:gd name="connsiteY5" fmla="*/ 67748 h 696867"/>
                <a:gd name="connsiteX6" fmla="*/ 3793 w 595924"/>
                <a:gd name="connsiteY6" fmla="*/ 9997 h 696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5924" h="696867">
                  <a:moveTo>
                    <a:pt x="3793" y="9997"/>
                  </a:moveTo>
                  <a:cubicBezTo>
                    <a:pt x="37481" y="45290"/>
                    <a:pt x="326239" y="165605"/>
                    <a:pt x="417679" y="279504"/>
                  </a:cubicBezTo>
                  <a:cubicBezTo>
                    <a:pt x="509119" y="393403"/>
                    <a:pt x="526766" y="664514"/>
                    <a:pt x="552433" y="693390"/>
                  </a:cubicBezTo>
                  <a:cubicBezTo>
                    <a:pt x="578100" y="722266"/>
                    <a:pt x="624622" y="565054"/>
                    <a:pt x="571683" y="452759"/>
                  </a:cubicBezTo>
                  <a:cubicBezTo>
                    <a:pt x="518744" y="340464"/>
                    <a:pt x="294155" y="83791"/>
                    <a:pt x="234799" y="19622"/>
                  </a:cubicBezTo>
                  <a:cubicBezTo>
                    <a:pt x="175443" y="-44547"/>
                    <a:pt x="260466" y="69352"/>
                    <a:pt x="215548" y="67748"/>
                  </a:cubicBezTo>
                  <a:cubicBezTo>
                    <a:pt x="170630" y="66144"/>
                    <a:pt x="-29895" y="-25296"/>
                    <a:pt x="3793" y="999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フリーフォーム 40">
              <a:extLst>
                <a:ext uri="{FF2B5EF4-FFF2-40B4-BE49-F238E27FC236}">
                  <a16:creationId xmlns:a16="http://schemas.microsoft.com/office/drawing/2014/main" id="{0AD0C4CB-3C78-E6D4-5FFE-72EB90A55CBA}"/>
                </a:ext>
              </a:extLst>
            </p:cNvPr>
            <p:cNvSpPr/>
            <p:nvPr/>
          </p:nvSpPr>
          <p:spPr>
            <a:xfrm>
              <a:off x="6765029" y="6843420"/>
              <a:ext cx="98307" cy="1001327"/>
            </a:xfrm>
            <a:custGeom>
              <a:avLst/>
              <a:gdLst>
                <a:gd name="connsiteX0" fmla="*/ 40032 w 98307"/>
                <a:gd name="connsiteY0" fmla="*/ 142 h 1001327"/>
                <a:gd name="connsiteX1" fmla="*/ 97784 w 98307"/>
                <a:gd name="connsiteY1" fmla="*/ 491031 h 1001327"/>
                <a:gd name="connsiteX2" fmla="*/ 1531 w 98307"/>
                <a:gd name="connsiteY2" fmla="*/ 1001169 h 1001327"/>
                <a:gd name="connsiteX3" fmla="*/ 40032 w 98307"/>
                <a:gd name="connsiteY3" fmla="*/ 539157 h 1001327"/>
                <a:gd name="connsiteX4" fmla="*/ 40032 w 98307"/>
                <a:gd name="connsiteY4" fmla="*/ 142 h 1001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307" h="1001327">
                  <a:moveTo>
                    <a:pt x="40032" y="142"/>
                  </a:moveTo>
                  <a:cubicBezTo>
                    <a:pt x="49657" y="-7879"/>
                    <a:pt x="104201" y="324193"/>
                    <a:pt x="97784" y="491031"/>
                  </a:cubicBezTo>
                  <a:cubicBezTo>
                    <a:pt x="91367" y="657869"/>
                    <a:pt x="11156" y="993148"/>
                    <a:pt x="1531" y="1001169"/>
                  </a:cubicBezTo>
                  <a:cubicBezTo>
                    <a:pt x="-8094" y="1009190"/>
                    <a:pt x="30407" y="710807"/>
                    <a:pt x="40032" y="539157"/>
                  </a:cubicBezTo>
                  <a:cubicBezTo>
                    <a:pt x="49657" y="367507"/>
                    <a:pt x="30407" y="8163"/>
                    <a:pt x="40032" y="14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フリーフォーム 41">
              <a:extLst>
                <a:ext uri="{FF2B5EF4-FFF2-40B4-BE49-F238E27FC236}">
                  <a16:creationId xmlns:a16="http://schemas.microsoft.com/office/drawing/2014/main" id="{6BDA315D-E815-9938-98CF-F248FBC2AF85}"/>
                </a:ext>
              </a:extLst>
            </p:cNvPr>
            <p:cNvSpPr/>
            <p:nvPr/>
          </p:nvSpPr>
          <p:spPr>
            <a:xfrm>
              <a:off x="1222408" y="7051041"/>
              <a:ext cx="1490338" cy="62028"/>
            </a:xfrm>
            <a:custGeom>
              <a:avLst/>
              <a:gdLst>
                <a:gd name="connsiteX0" fmla="*/ 0 w 1490338"/>
                <a:gd name="connsiteY0" fmla="*/ 62028 h 62028"/>
                <a:gd name="connsiteX1" fmla="*/ 57752 w 1490338"/>
                <a:gd name="connsiteY1" fmla="*/ 62028 h 62028"/>
                <a:gd name="connsiteX2" fmla="*/ 1453415 w 1490338"/>
                <a:gd name="connsiteY2" fmla="*/ 4277 h 62028"/>
                <a:gd name="connsiteX3" fmla="*/ 1116531 w 1490338"/>
                <a:gd name="connsiteY3" fmla="*/ 4277 h 62028"/>
                <a:gd name="connsiteX4" fmla="*/ 0 w 1490338"/>
                <a:gd name="connsiteY4" fmla="*/ 62028 h 62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0338" h="62028">
                  <a:moveTo>
                    <a:pt x="0" y="62028"/>
                  </a:moveTo>
                  <a:lnTo>
                    <a:pt x="57752" y="62028"/>
                  </a:lnTo>
                  <a:lnTo>
                    <a:pt x="1453415" y="4277"/>
                  </a:lnTo>
                  <a:cubicBezTo>
                    <a:pt x="1629878" y="-5348"/>
                    <a:pt x="1116531" y="4277"/>
                    <a:pt x="1116531" y="4277"/>
                  </a:cubicBezTo>
                  <a:lnTo>
                    <a:pt x="0" y="6202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フリーフォーム 42">
              <a:extLst>
                <a:ext uri="{FF2B5EF4-FFF2-40B4-BE49-F238E27FC236}">
                  <a16:creationId xmlns:a16="http://schemas.microsoft.com/office/drawing/2014/main" id="{DCE85878-166D-1206-EC02-E148CB1C5628}"/>
                </a:ext>
              </a:extLst>
            </p:cNvPr>
            <p:cNvSpPr/>
            <p:nvPr/>
          </p:nvSpPr>
          <p:spPr>
            <a:xfrm>
              <a:off x="4129191" y="7420973"/>
              <a:ext cx="2194722" cy="394762"/>
            </a:xfrm>
            <a:custGeom>
              <a:avLst/>
              <a:gdLst>
                <a:gd name="connsiteX0" fmla="*/ 47 w 2194722"/>
                <a:gd name="connsiteY0" fmla="*/ 105 h 394762"/>
                <a:gd name="connsiteX1" fmla="*/ 1424586 w 2194722"/>
                <a:gd name="connsiteY1" fmla="*/ 336989 h 394762"/>
                <a:gd name="connsiteX2" fmla="*/ 2194607 w 2194722"/>
                <a:gd name="connsiteY2" fmla="*/ 336989 h 394762"/>
                <a:gd name="connsiteX3" fmla="*/ 1376460 w 2194722"/>
                <a:gd name="connsiteY3" fmla="*/ 375490 h 394762"/>
                <a:gd name="connsiteX4" fmla="*/ 47 w 2194722"/>
                <a:gd name="connsiteY4" fmla="*/ 105 h 39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94722" h="394762">
                  <a:moveTo>
                    <a:pt x="47" y="105"/>
                  </a:moveTo>
                  <a:cubicBezTo>
                    <a:pt x="8068" y="-6312"/>
                    <a:pt x="1058826" y="280842"/>
                    <a:pt x="1424586" y="336989"/>
                  </a:cubicBezTo>
                  <a:cubicBezTo>
                    <a:pt x="1790346" y="393136"/>
                    <a:pt x="2202628" y="330572"/>
                    <a:pt x="2194607" y="336989"/>
                  </a:cubicBezTo>
                  <a:cubicBezTo>
                    <a:pt x="2186586" y="343406"/>
                    <a:pt x="1743824" y="433242"/>
                    <a:pt x="1376460" y="375490"/>
                  </a:cubicBezTo>
                  <a:cubicBezTo>
                    <a:pt x="1009096" y="317739"/>
                    <a:pt x="-7974" y="6522"/>
                    <a:pt x="47" y="10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" name="フリーフォーム 43">
              <a:extLst>
                <a:ext uri="{FF2B5EF4-FFF2-40B4-BE49-F238E27FC236}">
                  <a16:creationId xmlns:a16="http://schemas.microsoft.com/office/drawing/2014/main" id="{37C6876F-8181-334D-5A7E-8D9DA3851D15}"/>
                </a:ext>
              </a:extLst>
            </p:cNvPr>
            <p:cNvSpPr/>
            <p:nvPr/>
          </p:nvSpPr>
          <p:spPr>
            <a:xfrm>
              <a:off x="7295949" y="7007110"/>
              <a:ext cx="750771" cy="366507"/>
            </a:xfrm>
            <a:custGeom>
              <a:avLst/>
              <a:gdLst>
                <a:gd name="connsiteX0" fmla="*/ 750771 w 750771"/>
                <a:gd name="connsiteY0" fmla="*/ 82 h 366507"/>
                <a:gd name="connsiteX1" fmla="*/ 404262 w 750771"/>
                <a:gd name="connsiteY1" fmla="*/ 288839 h 366507"/>
                <a:gd name="connsiteX2" fmla="*/ 0 w 750771"/>
                <a:gd name="connsiteY2" fmla="*/ 365842 h 366507"/>
                <a:gd name="connsiteX3" fmla="*/ 404262 w 750771"/>
                <a:gd name="connsiteY3" fmla="*/ 259964 h 366507"/>
                <a:gd name="connsiteX4" fmla="*/ 750771 w 750771"/>
                <a:gd name="connsiteY4" fmla="*/ 82 h 366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0771" h="366507">
                  <a:moveTo>
                    <a:pt x="750771" y="82"/>
                  </a:moveTo>
                  <a:cubicBezTo>
                    <a:pt x="750771" y="4894"/>
                    <a:pt x="529390" y="227879"/>
                    <a:pt x="404262" y="288839"/>
                  </a:cubicBezTo>
                  <a:cubicBezTo>
                    <a:pt x="279134" y="349799"/>
                    <a:pt x="0" y="370654"/>
                    <a:pt x="0" y="365842"/>
                  </a:cubicBezTo>
                  <a:cubicBezTo>
                    <a:pt x="0" y="361030"/>
                    <a:pt x="279133" y="317716"/>
                    <a:pt x="404262" y="259964"/>
                  </a:cubicBezTo>
                  <a:cubicBezTo>
                    <a:pt x="529390" y="202212"/>
                    <a:pt x="750771" y="-4730"/>
                    <a:pt x="750771" y="8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フリーフォーム 44">
              <a:extLst>
                <a:ext uri="{FF2B5EF4-FFF2-40B4-BE49-F238E27FC236}">
                  <a16:creationId xmlns:a16="http://schemas.microsoft.com/office/drawing/2014/main" id="{6613828F-BC53-6BCE-18D8-20C17279228E}"/>
                </a:ext>
              </a:extLst>
            </p:cNvPr>
            <p:cNvSpPr/>
            <p:nvPr/>
          </p:nvSpPr>
          <p:spPr>
            <a:xfrm>
              <a:off x="830620" y="7180256"/>
              <a:ext cx="247418" cy="1078303"/>
            </a:xfrm>
            <a:custGeom>
              <a:avLst/>
              <a:gdLst>
                <a:gd name="connsiteX0" fmla="*/ 247409 w 247418"/>
                <a:gd name="connsiteY0" fmla="*/ 190 h 1078303"/>
                <a:gd name="connsiteX1" fmla="*/ 16403 w 247418"/>
                <a:gd name="connsiteY1" fmla="*/ 221571 h 1078303"/>
                <a:gd name="connsiteX2" fmla="*/ 26028 w 247418"/>
                <a:gd name="connsiteY2" fmla="*/ 423702 h 1078303"/>
                <a:gd name="connsiteX3" fmla="*/ 83780 w 247418"/>
                <a:gd name="connsiteY3" fmla="*/ 741336 h 1078303"/>
                <a:gd name="connsiteX4" fmla="*/ 45279 w 247418"/>
                <a:gd name="connsiteY4" fmla="*/ 1078220 h 1078303"/>
                <a:gd name="connsiteX5" fmla="*/ 74155 w 247418"/>
                <a:gd name="connsiteY5" fmla="*/ 770211 h 1078303"/>
                <a:gd name="connsiteX6" fmla="*/ 122281 w 247418"/>
                <a:gd name="connsiteY6" fmla="*/ 433327 h 1078303"/>
                <a:gd name="connsiteX7" fmla="*/ 6778 w 247418"/>
                <a:gd name="connsiteY7" fmla="*/ 260072 h 1078303"/>
                <a:gd name="connsiteX8" fmla="*/ 247409 w 247418"/>
                <a:gd name="connsiteY8" fmla="*/ 190 h 1078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7418" h="1078303">
                  <a:moveTo>
                    <a:pt x="247409" y="190"/>
                  </a:moveTo>
                  <a:cubicBezTo>
                    <a:pt x="249013" y="-6227"/>
                    <a:pt x="53300" y="150986"/>
                    <a:pt x="16403" y="221571"/>
                  </a:cubicBezTo>
                  <a:cubicBezTo>
                    <a:pt x="-20494" y="292156"/>
                    <a:pt x="14799" y="337075"/>
                    <a:pt x="26028" y="423702"/>
                  </a:cubicBezTo>
                  <a:cubicBezTo>
                    <a:pt x="37257" y="510329"/>
                    <a:pt x="80572" y="632250"/>
                    <a:pt x="83780" y="741336"/>
                  </a:cubicBezTo>
                  <a:cubicBezTo>
                    <a:pt x="86988" y="850422"/>
                    <a:pt x="46883" y="1073407"/>
                    <a:pt x="45279" y="1078220"/>
                  </a:cubicBezTo>
                  <a:cubicBezTo>
                    <a:pt x="43675" y="1083033"/>
                    <a:pt x="61321" y="877693"/>
                    <a:pt x="74155" y="770211"/>
                  </a:cubicBezTo>
                  <a:cubicBezTo>
                    <a:pt x="86989" y="662729"/>
                    <a:pt x="133510" y="518350"/>
                    <a:pt x="122281" y="433327"/>
                  </a:cubicBezTo>
                  <a:cubicBezTo>
                    <a:pt x="111052" y="348304"/>
                    <a:pt x="-14077" y="330657"/>
                    <a:pt x="6778" y="260072"/>
                  </a:cubicBezTo>
                  <a:cubicBezTo>
                    <a:pt x="27633" y="189487"/>
                    <a:pt x="245805" y="6607"/>
                    <a:pt x="247409" y="19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フリーフォーム 45">
              <a:extLst>
                <a:ext uri="{FF2B5EF4-FFF2-40B4-BE49-F238E27FC236}">
                  <a16:creationId xmlns:a16="http://schemas.microsoft.com/office/drawing/2014/main" id="{58E46050-EC6D-1D10-3A29-FB97FCABA53E}"/>
                </a:ext>
              </a:extLst>
            </p:cNvPr>
            <p:cNvSpPr/>
            <p:nvPr/>
          </p:nvSpPr>
          <p:spPr>
            <a:xfrm>
              <a:off x="3329706" y="6827316"/>
              <a:ext cx="657231" cy="333880"/>
            </a:xfrm>
            <a:custGeom>
              <a:avLst/>
              <a:gdLst>
                <a:gd name="connsiteX0" fmla="*/ 635 w 657231"/>
                <a:gd name="connsiteY0" fmla="*/ 333880 h 333880"/>
                <a:gd name="connsiteX1" fmla="*/ 385646 w 657231"/>
                <a:gd name="connsiteY1" fmla="*/ 35497 h 333880"/>
                <a:gd name="connsiteX2" fmla="*/ 655153 w 657231"/>
                <a:gd name="connsiteY2" fmla="*/ 6621 h 333880"/>
                <a:gd name="connsiteX3" fmla="*/ 481898 w 657231"/>
                <a:gd name="connsiteY3" fmla="*/ 35497 h 333880"/>
                <a:gd name="connsiteX4" fmla="*/ 635 w 657231"/>
                <a:gd name="connsiteY4" fmla="*/ 333880 h 333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7231" h="333880">
                  <a:moveTo>
                    <a:pt x="635" y="333880"/>
                  </a:moveTo>
                  <a:cubicBezTo>
                    <a:pt x="-15407" y="333880"/>
                    <a:pt x="276560" y="90040"/>
                    <a:pt x="385646" y="35497"/>
                  </a:cubicBezTo>
                  <a:cubicBezTo>
                    <a:pt x="494732" y="-19046"/>
                    <a:pt x="639111" y="6621"/>
                    <a:pt x="655153" y="6621"/>
                  </a:cubicBezTo>
                  <a:cubicBezTo>
                    <a:pt x="671195" y="6621"/>
                    <a:pt x="592588" y="-20650"/>
                    <a:pt x="481898" y="35497"/>
                  </a:cubicBezTo>
                  <a:cubicBezTo>
                    <a:pt x="371208" y="91644"/>
                    <a:pt x="16677" y="333880"/>
                    <a:pt x="635" y="33388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フリーフォーム 46">
              <a:extLst>
                <a:ext uri="{FF2B5EF4-FFF2-40B4-BE49-F238E27FC236}">
                  <a16:creationId xmlns:a16="http://schemas.microsoft.com/office/drawing/2014/main" id="{A6902934-9408-DE66-A188-36C11983411A}"/>
                </a:ext>
              </a:extLst>
            </p:cNvPr>
            <p:cNvSpPr/>
            <p:nvPr/>
          </p:nvSpPr>
          <p:spPr>
            <a:xfrm>
              <a:off x="900198" y="7430122"/>
              <a:ext cx="4244250" cy="640637"/>
            </a:xfrm>
            <a:custGeom>
              <a:avLst/>
              <a:gdLst>
                <a:gd name="connsiteX0" fmla="*/ 14202 w 4244250"/>
                <a:gd name="connsiteY0" fmla="*/ 581 h 640637"/>
                <a:gd name="connsiteX1" fmla="*/ 1997006 w 4244250"/>
                <a:gd name="connsiteY1" fmla="*/ 154585 h 640637"/>
                <a:gd name="connsiteX2" fmla="*/ 4210817 w 4244250"/>
                <a:gd name="connsiteY2" fmla="*/ 635849 h 640637"/>
                <a:gd name="connsiteX3" fmla="*/ 3248290 w 4244250"/>
                <a:gd name="connsiteY3" fmla="*/ 385592 h 640637"/>
                <a:gd name="connsiteX4" fmla="*/ 2112509 w 4244250"/>
                <a:gd name="connsiteY4" fmla="*/ 125710 h 640637"/>
                <a:gd name="connsiteX5" fmla="*/ 1121107 w 4244250"/>
                <a:gd name="connsiteY5" fmla="*/ 58333 h 640637"/>
                <a:gd name="connsiteX6" fmla="*/ 1573495 w 4244250"/>
                <a:gd name="connsiteY6" fmla="*/ 202712 h 640637"/>
                <a:gd name="connsiteX7" fmla="*/ 1130733 w 4244250"/>
                <a:gd name="connsiteY7" fmla="*/ 106459 h 640637"/>
                <a:gd name="connsiteX8" fmla="*/ 14202 w 4244250"/>
                <a:gd name="connsiteY8" fmla="*/ 581 h 640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44250" h="640637">
                  <a:moveTo>
                    <a:pt x="14202" y="581"/>
                  </a:moveTo>
                  <a:cubicBezTo>
                    <a:pt x="158581" y="8602"/>
                    <a:pt x="1297570" y="48707"/>
                    <a:pt x="1997006" y="154585"/>
                  </a:cubicBezTo>
                  <a:cubicBezTo>
                    <a:pt x="2696442" y="260463"/>
                    <a:pt x="4002270" y="597348"/>
                    <a:pt x="4210817" y="635849"/>
                  </a:cubicBezTo>
                  <a:cubicBezTo>
                    <a:pt x="4419364" y="674350"/>
                    <a:pt x="3598008" y="470615"/>
                    <a:pt x="3248290" y="385592"/>
                  </a:cubicBezTo>
                  <a:cubicBezTo>
                    <a:pt x="2898572" y="300569"/>
                    <a:pt x="2467040" y="180253"/>
                    <a:pt x="2112509" y="125710"/>
                  </a:cubicBezTo>
                  <a:cubicBezTo>
                    <a:pt x="1757979" y="71167"/>
                    <a:pt x="1210943" y="45499"/>
                    <a:pt x="1121107" y="58333"/>
                  </a:cubicBezTo>
                  <a:cubicBezTo>
                    <a:pt x="1031271" y="71167"/>
                    <a:pt x="1571891" y="194691"/>
                    <a:pt x="1573495" y="202712"/>
                  </a:cubicBezTo>
                  <a:cubicBezTo>
                    <a:pt x="1575099" y="210733"/>
                    <a:pt x="1393824" y="143356"/>
                    <a:pt x="1130733" y="106459"/>
                  </a:cubicBezTo>
                  <a:cubicBezTo>
                    <a:pt x="867642" y="69562"/>
                    <a:pt x="-130177" y="-7440"/>
                    <a:pt x="14202" y="58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" name="フリーフォーム 47">
              <a:extLst>
                <a:ext uri="{FF2B5EF4-FFF2-40B4-BE49-F238E27FC236}">
                  <a16:creationId xmlns:a16="http://schemas.microsoft.com/office/drawing/2014/main" id="{05A6E37E-B3E8-F629-ECCD-14FD786F8778}"/>
                </a:ext>
              </a:extLst>
            </p:cNvPr>
            <p:cNvSpPr/>
            <p:nvPr/>
          </p:nvSpPr>
          <p:spPr>
            <a:xfrm>
              <a:off x="8518311" y="7401435"/>
              <a:ext cx="211507" cy="443322"/>
            </a:xfrm>
            <a:custGeom>
              <a:avLst/>
              <a:gdLst>
                <a:gd name="connsiteX0" fmla="*/ 47 w 211507"/>
                <a:gd name="connsiteY0" fmla="*/ 392 h 443322"/>
                <a:gd name="connsiteX1" fmla="*/ 182927 w 211507"/>
                <a:gd name="connsiteY1" fmla="*/ 144771 h 443322"/>
                <a:gd name="connsiteX2" fmla="*/ 163676 w 211507"/>
                <a:gd name="connsiteY2" fmla="*/ 298776 h 443322"/>
                <a:gd name="connsiteX3" fmla="*/ 202177 w 211507"/>
                <a:gd name="connsiteY3" fmla="*/ 443154 h 443322"/>
                <a:gd name="connsiteX4" fmla="*/ 173302 w 211507"/>
                <a:gd name="connsiteY4" fmla="*/ 269900 h 443322"/>
                <a:gd name="connsiteX5" fmla="*/ 202177 w 211507"/>
                <a:gd name="connsiteY5" fmla="*/ 106270 h 443322"/>
                <a:gd name="connsiteX6" fmla="*/ 47 w 211507"/>
                <a:gd name="connsiteY6" fmla="*/ 392 h 443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1507" h="443322">
                  <a:moveTo>
                    <a:pt x="47" y="392"/>
                  </a:moveTo>
                  <a:cubicBezTo>
                    <a:pt x="-3161" y="6809"/>
                    <a:pt x="155656" y="95040"/>
                    <a:pt x="182927" y="144771"/>
                  </a:cubicBezTo>
                  <a:cubicBezTo>
                    <a:pt x="210198" y="194502"/>
                    <a:pt x="160468" y="249046"/>
                    <a:pt x="163676" y="298776"/>
                  </a:cubicBezTo>
                  <a:cubicBezTo>
                    <a:pt x="166884" y="348506"/>
                    <a:pt x="200573" y="447967"/>
                    <a:pt x="202177" y="443154"/>
                  </a:cubicBezTo>
                  <a:cubicBezTo>
                    <a:pt x="203781" y="438341"/>
                    <a:pt x="173302" y="326047"/>
                    <a:pt x="173302" y="269900"/>
                  </a:cubicBezTo>
                  <a:cubicBezTo>
                    <a:pt x="173302" y="213753"/>
                    <a:pt x="234261" y="144771"/>
                    <a:pt x="202177" y="106270"/>
                  </a:cubicBezTo>
                  <a:cubicBezTo>
                    <a:pt x="170093" y="67769"/>
                    <a:pt x="3255" y="-6025"/>
                    <a:pt x="47" y="39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" name="フリーフォーム 48">
              <a:extLst>
                <a:ext uri="{FF2B5EF4-FFF2-40B4-BE49-F238E27FC236}">
                  <a16:creationId xmlns:a16="http://schemas.microsoft.com/office/drawing/2014/main" id="{2097536D-B9F3-0B34-A568-68B5CAB37EBE}"/>
                </a:ext>
              </a:extLst>
            </p:cNvPr>
            <p:cNvSpPr/>
            <p:nvPr/>
          </p:nvSpPr>
          <p:spPr>
            <a:xfrm>
              <a:off x="740279" y="8004478"/>
              <a:ext cx="2650539" cy="417627"/>
            </a:xfrm>
            <a:custGeom>
              <a:avLst/>
              <a:gdLst>
                <a:gd name="connsiteX0" fmla="*/ 29742 w 2650539"/>
                <a:gd name="connsiteY0" fmla="*/ 263623 h 417627"/>
                <a:gd name="connsiteX1" fmla="*/ 125995 w 2650539"/>
                <a:gd name="connsiteY1" fmla="*/ 263623 h 417627"/>
                <a:gd name="connsiteX2" fmla="*/ 1848917 w 2650539"/>
                <a:gd name="connsiteY2" fmla="*/ 417627 h 417627"/>
                <a:gd name="connsiteX3" fmla="*/ 2282054 w 2650539"/>
                <a:gd name="connsiteY3" fmla="*/ 388751 h 417627"/>
                <a:gd name="connsiteX4" fmla="*/ 2224302 w 2650539"/>
                <a:gd name="connsiteY4" fmla="*/ 350250 h 417627"/>
                <a:gd name="connsiteX5" fmla="*/ 2647814 w 2650539"/>
                <a:gd name="connsiteY5" fmla="*/ 3741 h 417627"/>
                <a:gd name="connsiteX6" fmla="*/ 2397557 w 2650539"/>
                <a:gd name="connsiteY6" fmla="*/ 176996 h 417627"/>
                <a:gd name="connsiteX7" fmla="*/ 2224302 w 2650539"/>
                <a:gd name="connsiteY7" fmla="*/ 340625 h 417627"/>
                <a:gd name="connsiteX8" fmla="*/ 1329153 w 2650539"/>
                <a:gd name="connsiteY8" fmla="*/ 398377 h 417627"/>
                <a:gd name="connsiteX9" fmla="*/ 607258 w 2650539"/>
                <a:gd name="connsiteY9" fmla="*/ 388751 h 417627"/>
                <a:gd name="connsiteX10" fmla="*/ 626508 w 2650539"/>
                <a:gd name="connsiteY10" fmla="*/ 388751 h 417627"/>
                <a:gd name="connsiteX11" fmla="*/ 29742 w 2650539"/>
                <a:gd name="connsiteY11" fmla="*/ 263623 h 417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650539" h="417627">
                  <a:moveTo>
                    <a:pt x="29742" y="263623"/>
                  </a:moveTo>
                  <a:cubicBezTo>
                    <a:pt x="-73730" y="250789"/>
                    <a:pt x="125995" y="263623"/>
                    <a:pt x="125995" y="263623"/>
                  </a:cubicBezTo>
                  <a:lnTo>
                    <a:pt x="1848917" y="417627"/>
                  </a:lnTo>
                  <a:lnTo>
                    <a:pt x="2282054" y="388751"/>
                  </a:lnTo>
                  <a:cubicBezTo>
                    <a:pt x="2344618" y="377521"/>
                    <a:pt x="2163342" y="414418"/>
                    <a:pt x="2224302" y="350250"/>
                  </a:cubicBezTo>
                  <a:cubicBezTo>
                    <a:pt x="2285262" y="286082"/>
                    <a:pt x="2618938" y="32617"/>
                    <a:pt x="2647814" y="3741"/>
                  </a:cubicBezTo>
                  <a:cubicBezTo>
                    <a:pt x="2676690" y="-25135"/>
                    <a:pt x="2468142" y="120849"/>
                    <a:pt x="2397557" y="176996"/>
                  </a:cubicBezTo>
                  <a:cubicBezTo>
                    <a:pt x="2326972" y="233143"/>
                    <a:pt x="2402369" y="303728"/>
                    <a:pt x="2224302" y="340625"/>
                  </a:cubicBezTo>
                  <a:cubicBezTo>
                    <a:pt x="2046235" y="377522"/>
                    <a:pt x="1598660" y="390356"/>
                    <a:pt x="1329153" y="398377"/>
                  </a:cubicBezTo>
                  <a:cubicBezTo>
                    <a:pt x="1059646" y="406398"/>
                    <a:pt x="724365" y="390355"/>
                    <a:pt x="607258" y="388751"/>
                  </a:cubicBezTo>
                  <a:cubicBezTo>
                    <a:pt x="490151" y="387147"/>
                    <a:pt x="626508" y="388751"/>
                    <a:pt x="626508" y="388751"/>
                  </a:cubicBezTo>
                  <a:lnTo>
                    <a:pt x="29742" y="26362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" name="フリーフォーム 49">
              <a:extLst>
                <a:ext uri="{FF2B5EF4-FFF2-40B4-BE49-F238E27FC236}">
                  <a16:creationId xmlns:a16="http://schemas.microsoft.com/office/drawing/2014/main" id="{DC764BB5-0D97-F96E-EF4D-A7F94729B001}"/>
                </a:ext>
              </a:extLst>
            </p:cNvPr>
            <p:cNvSpPr/>
            <p:nvPr/>
          </p:nvSpPr>
          <p:spPr>
            <a:xfrm>
              <a:off x="997846" y="7805816"/>
              <a:ext cx="2106842" cy="539650"/>
            </a:xfrm>
            <a:custGeom>
              <a:avLst/>
              <a:gdLst>
                <a:gd name="connsiteX0" fmla="*/ 3181 w 2106842"/>
                <a:gd name="connsiteY0" fmla="*/ 272 h 539650"/>
                <a:gd name="connsiteX1" fmla="*/ 1995611 w 2106842"/>
                <a:gd name="connsiteY1" fmla="*/ 154277 h 539650"/>
                <a:gd name="connsiteX2" fmla="*/ 1870482 w 2106842"/>
                <a:gd name="connsiteY2" fmla="*/ 77275 h 539650"/>
                <a:gd name="connsiteX3" fmla="*/ 2024487 w 2106842"/>
                <a:gd name="connsiteY3" fmla="*/ 221653 h 539650"/>
                <a:gd name="connsiteX4" fmla="*/ 2005236 w 2106842"/>
                <a:gd name="connsiteY4" fmla="*/ 539287 h 539650"/>
                <a:gd name="connsiteX5" fmla="*/ 1976360 w 2106842"/>
                <a:gd name="connsiteY5" fmla="*/ 154277 h 539650"/>
                <a:gd name="connsiteX6" fmla="*/ 1167838 w 2106842"/>
                <a:gd name="connsiteY6" fmla="*/ 38773 h 539650"/>
                <a:gd name="connsiteX7" fmla="*/ 1523973 w 2106842"/>
                <a:gd name="connsiteY7" fmla="*/ 115776 h 539650"/>
                <a:gd name="connsiteX8" fmla="*/ 3181 w 2106842"/>
                <a:gd name="connsiteY8" fmla="*/ 272 h 539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06842" h="539650">
                  <a:moveTo>
                    <a:pt x="3181" y="272"/>
                  </a:moveTo>
                  <a:lnTo>
                    <a:pt x="1995611" y="154277"/>
                  </a:lnTo>
                  <a:cubicBezTo>
                    <a:pt x="2306828" y="167111"/>
                    <a:pt x="1865669" y="66046"/>
                    <a:pt x="1870482" y="77275"/>
                  </a:cubicBezTo>
                  <a:cubicBezTo>
                    <a:pt x="1875295" y="88504"/>
                    <a:pt x="2002028" y="144651"/>
                    <a:pt x="2024487" y="221653"/>
                  </a:cubicBezTo>
                  <a:cubicBezTo>
                    <a:pt x="2046946" y="298655"/>
                    <a:pt x="2013257" y="550516"/>
                    <a:pt x="2005236" y="539287"/>
                  </a:cubicBezTo>
                  <a:cubicBezTo>
                    <a:pt x="1997215" y="528058"/>
                    <a:pt x="2115926" y="237696"/>
                    <a:pt x="1976360" y="154277"/>
                  </a:cubicBezTo>
                  <a:cubicBezTo>
                    <a:pt x="1836794" y="70858"/>
                    <a:pt x="1243236" y="45190"/>
                    <a:pt x="1167838" y="38773"/>
                  </a:cubicBezTo>
                  <a:cubicBezTo>
                    <a:pt x="1092440" y="32356"/>
                    <a:pt x="1721291" y="128610"/>
                    <a:pt x="1523973" y="115776"/>
                  </a:cubicBezTo>
                  <a:cubicBezTo>
                    <a:pt x="1326655" y="102942"/>
                    <a:pt x="-75425" y="-6145"/>
                    <a:pt x="3181" y="27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" name="フリーフォーム 50">
              <a:extLst>
                <a:ext uri="{FF2B5EF4-FFF2-40B4-BE49-F238E27FC236}">
                  <a16:creationId xmlns:a16="http://schemas.microsoft.com/office/drawing/2014/main" id="{ACE32846-EBFC-5C61-3940-CC70C8B24011}"/>
                </a:ext>
              </a:extLst>
            </p:cNvPr>
            <p:cNvSpPr/>
            <p:nvPr/>
          </p:nvSpPr>
          <p:spPr>
            <a:xfrm>
              <a:off x="1078029" y="7526956"/>
              <a:ext cx="3697949" cy="578773"/>
            </a:xfrm>
            <a:custGeom>
              <a:avLst/>
              <a:gdLst>
                <a:gd name="connsiteX0" fmla="*/ 0 w 3697949"/>
                <a:gd name="connsiteY0" fmla="*/ 0 h 578773"/>
                <a:gd name="connsiteX1" fmla="*/ 1780674 w 3697949"/>
                <a:gd name="connsiteY1" fmla="*/ 192505 h 578773"/>
                <a:gd name="connsiteX2" fmla="*/ 3686476 w 3697949"/>
                <a:gd name="connsiteY2" fmla="*/ 577516 h 578773"/>
                <a:gd name="connsiteX3" fmla="*/ 2512194 w 3697949"/>
                <a:gd name="connsiteY3" fmla="*/ 308008 h 578773"/>
                <a:gd name="connsiteX4" fmla="*/ 1193533 w 3697949"/>
                <a:gd name="connsiteY4" fmla="*/ 86627 h 578773"/>
                <a:gd name="connsiteX5" fmla="*/ 798897 w 3697949"/>
                <a:gd name="connsiteY5" fmla="*/ 57751 h 578773"/>
                <a:gd name="connsiteX6" fmla="*/ 0 w 3697949"/>
                <a:gd name="connsiteY6" fmla="*/ 0 h 578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97949" h="578773">
                  <a:moveTo>
                    <a:pt x="0" y="0"/>
                  </a:moveTo>
                  <a:cubicBezTo>
                    <a:pt x="583130" y="48126"/>
                    <a:pt x="1166261" y="96252"/>
                    <a:pt x="1780674" y="192505"/>
                  </a:cubicBezTo>
                  <a:cubicBezTo>
                    <a:pt x="2395087" y="288758"/>
                    <a:pt x="3564556" y="558266"/>
                    <a:pt x="3686476" y="577516"/>
                  </a:cubicBezTo>
                  <a:cubicBezTo>
                    <a:pt x="3808396" y="596766"/>
                    <a:pt x="2927684" y="389823"/>
                    <a:pt x="2512194" y="308008"/>
                  </a:cubicBezTo>
                  <a:cubicBezTo>
                    <a:pt x="2096704" y="226193"/>
                    <a:pt x="1479082" y="128336"/>
                    <a:pt x="1193533" y="86627"/>
                  </a:cubicBezTo>
                  <a:cubicBezTo>
                    <a:pt x="907984" y="44918"/>
                    <a:pt x="798897" y="57751"/>
                    <a:pt x="798897" y="5775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" name="フリーフォーム 51">
              <a:extLst>
                <a:ext uri="{FF2B5EF4-FFF2-40B4-BE49-F238E27FC236}">
                  <a16:creationId xmlns:a16="http://schemas.microsoft.com/office/drawing/2014/main" id="{08F52BAE-8D21-1E9E-7013-3189659014DD}"/>
                </a:ext>
              </a:extLst>
            </p:cNvPr>
            <p:cNvSpPr/>
            <p:nvPr/>
          </p:nvSpPr>
          <p:spPr>
            <a:xfrm>
              <a:off x="980382" y="7795531"/>
              <a:ext cx="1316568" cy="148178"/>
            </a:xfrm>
            <a:custGeom>
              <a:avLst/>
              <a:gdLst>
                <a:gd name="connsiteX0" fmla="*/ 1395 w 1316568"/>
                <a:gd name="connsiteY0" fmla="*/ 932 h 148178"/>
                <a:gd name="connsiteX1" fmla="*/ 1252679 w 1316568"/>
                <a:gd name="connsiteY1" fmla="*/ 145311 h 148178"/>
                <a:gd name="connsiteX2" fmla="*/ 1012047 w 1316568"/>
                <a:gd name="connsiteY2" fmla="*/ 87560 h 148178"/>
                <a:gd name="connsiteX3" fmla="*/ 1395 w 1316568"/>
                <a:gd name="connsiteY3" fmla="*/ 932 h 14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16568" h="148178">
                  <a:moveTo>
                    <a:pt x="1395" y="932"/>
                  </a:moveTo>
                  <a:cubicBezTo>
                    <a:pt x="41500" y="10557"/>
                    <a:pt x="1084237" y="130873"/>
                    <a:pt x="1252679" y="145311"/>
                  </a:cubicBezTo>
                  <a:cubicBezTo>
                    <a:pt x="1421121" y="159749"/>
                    <a:pt x="1227011" y="116436"/>
                    <a:pt x="1012047" y="87560"/>
                  </a:cubicBezTo>
                  <a:cubicBezTo>
                    <a:pt x="797083" y="58684"/>
                    <a:pt x="-38710" y="-8693"/>
                    <a:pt x="1395" y="93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フリーフォーム 52">
              <a:extLst>
                <a:ext uri="{FF2B5EF4-FFF2-40B4-BE49-F238E27FC236}">
                  <a16:creationId xmlns:a16="http://schemas.microsoft.com/office/drawing/2014/main" id="{5B2DC608-DC58-D0DE-638F-056E1FB12F9F}"/>
                </a:ext>
              </a:extLst>
            </p:cNvPr>
            <p:cNvSpPr/>
            <p:nvPr/>
          </p:nvSpPr>
          <p:spPr>
            <a:xfrm>
              <a:off x="2942812" y="7901723"/>
              <a:ext cx="2100059" cy="598768"/>
            </a:xfrm>
            <a:custGeom>
              <a:avLst/>
              <a:gdLst>
                <a:gd name="connsiteX0" fmla="*/ 2519 w 2100059"/>
                <a:gd name="connsiteY0" fmla="*/ 618 h 598768"/>
                <a:gd name="connsiteX1" fmla="*/ 1350055 w 2100059"/>
                <a:gd name="connsiteY1" fmla="*/ 327877 h 598768"/>
                <a:gd name="connsiteX2" fmla="*/ 2081575 w 2100059"/>
                <a:gd name="connsiteY2" fmla="*/ 597384 h 598768"/>
                <a:gd name="connsiteX3" fmla="*/ 1715815 w 2100059"/>
                <a:gd name="connsiteY3" fmla="*/ 414504 h 598768"/>
                <a:gd name="connsiteX4" fmla="*/ 2519 w 2100059"/>
                <a:gd name="connsiteY4" fmla="*/ 618 h 598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0059" h="598768">
                  <a:moveTo>
                    <a:pt x="2519" y="618"/>
                  </a:moveTo>
                  <a:cubicBezTo>
                    <a:pt x="-58441" y="-13820"/>
                    <a:pt x="1003546" y="228416"/>
                    <a:pt x="1350055" y="327877"/>
                  </a:cubicBezTo>
                  <a:cubicBezTo>
                    <a:pt x="1696564" y="427338"/>
                    <a:pt x="2020615" y="582946"/>
                    <a:pt x="2081575" y="597384"/>
                  </a:cubicBezTo>
                  <a:cubicBezTo>
                    <a:pt x="2142535" y="611822"/>
                    <a:pt x="2060720" y="510756"/>
                    <a:pt x="1715815" y="414504"/>
                  </a:cubicBezTo>
                  <a:cubicBezTo>
                    <a:pt x="1370910" y="318252"/>
                    <a:pt x="63479" y="15056"/>
                    <a:pt x="2519" y="61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フリーフォーム 53">
              <a:extLst>
                <a:ext uri="{FF2B5EF4-FFF2-40B4-BE49-F238E27FC236}">
                  <a16:creationId xmlns:a16="http://schemas.microsoft.com/office/drawing/2014/main" id="{3794405E-8E08-AC03-41B7-3A8DF898D2CA}"/>
                </a:ext>
              </a:extLst>
            </p:cNvPr>
            <p:cNvSpPr/>
            <p:nvPr/>
          </p:nvSpPr>
          <p:spPr>
            <a:xfrm>
              <a:off x="2945331" y="7921592"/>
              <a:ext cx="1358917" cy="308033"/>
            </a:xfrm>
            <a:custGeom>
              <a:avLst/>
              <a:gdLst>
                <a:gd name="connsiteX0" fmla="*/ 0 w 1358917"/>
                <a:gd name="connsiteY0" fmla="*/ 0 h 308033"/>
                <a:gd name="connsiteX1" fmla="*/ 1309035 w 1358917"/>
                <a:gd name="connsiteY1" fmla="*/ 298383 h 308033"/>
                <a:gd name="connsiteX2" fmla="*/ 1106905 w 1358917"/>
                <a:gd name="connsiteY2" fmla="*/ 240631 h 308033"/>
                <a:gd name="connsiteX3" fmla="*/ 0 w 1358917"/>
                <a:gd name="connsiteY3" fmla="*/ 0 h 308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17" h="308033">
                  <a:moveTo>
                    <a:pt x="0" y="0"/>
                  </a:moveTo>
                  <a:lnTo>
                    <a:pt x="1309035" y="298383"/>
                  </a:lnTo>
                  <a:cubicBezTo>
                    <a:pt x="1493519" y="338488"/>
                    <a:pt x="1106905" y="240631"/>
                    <a:pt x="1106905" y="24063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" name="フリーフォーム 54">
              <a:extLst>
                <a:ext uri="{FF2B5EF4-FFF2-40B4-BE49-F238E27FC236}">
                  <a16:creationId xmlns:a16="http://schemas.microsoft.com/office/drawing/2014/main" id="{83F83810-B54E-AEAB-3312-3983B9C71765}"/>
                </a:ext>
              </a:extLst>
            </p:cNvPr>
            <p:cNvSpPr/>
            <p:nvPr/>
          </p:nvSpPr>
          <p:spPr>
            <a:xfrm>
              <a:off x="4619590" y="7449726"/>
              <a:ext cx="4053551" cy="652368"/>
            </a:xfrm>
            <a:custGeom>
              <a:avLst/>
              <a:gdLst>
                <a:gd name="connsiteX0" fmla="*/ 536 w 4053551"/>
                <a:gd name="connsiteY0" fmla="*/ 645120 h 652368"/>
                <a:gd name="connsiteX1" fmla="*/ 1781210 w 4053551"/>
                <a:gd name="connsiteY1" fmla="*/ 635495 h 652368"/>
                <a:gd name="connsiteX2" fmla="*/ 3205749 w 4053551"/>
                <a:gd name="connsiteY2" fmla="*/ 481491 h 652368"/>
                <a:gd name="connsiteX3" fmla="*/ 3138372 w 4053551"/>
                <a:gd name="connsiteY3" fmla="*/ 500741 h 652368"/>
                <a:gd name="connsiteX4" fmla="*/ 3956519 w 4053551"/>
                <a:gd name="connsiteY4" fmla="*/ 298611 h 652368"/>
                <a:gd name="connsiteX5" fmla="*/ 3792890 w 4053551"/>
                <a:gd name="connsiteY5" fmla="*/ 288986 h 652368"/>
                <a:gd name="connsiteX6" fmla="*/ 4033522 w 4053551"/>
                <a:gd name="connsiteY6" fmla="*/ 115731 h 652368"/>
                <a:gd name="connsiteX7" fmla="*/ 3918018 w 4053551"/>
                <a:gd name="connsiteY7" fmla="*/ 228 h 652368"/>
                <a:gd name="connsiteX8" fmla="*/ 4014271 w 4053551"/>
                <a:gd name="connsiteY8" fmla="*/ 144607 h 652368"/>
                <a:gd name="connsiteX9" fmla="*/ 3869892 w 4053551"/>
                <a:gd name="connsiteY9" fmla="*/ 250485 h 652368"/>
                <a:gd name="connsiteX10" fmla="*/ 2185471 w 4053551"/>
                <a:gd name="connsiteY10" fmla="*/ 548868 h 652368"/>
                <a:gd name="connsiteX11" fmla="*/ 3715888 w 4053551"/>
                <a:gd name="connsiteY11" fmla="*/ 356362 h 652368"/>
                <a:gd name="connsiteX12" fmla="*/ 1049690 w 4053551"/>
                <a:gd name="connsiteY12" fmla="*/ 596994 h 652368"/>
                <a:gd name="connsiteX13" fmla="*/ 1964090 w 4053551"/>
                <a:gd name="connsiteY13" fmla="*/ 606619 h 652368"/>
                <a:gd name="connsiteX14" fmla="*/ 536 w 4053551"/>
                <a:gd name="connsiteY14" fmla="*/ 645120 h 652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053551" h="652368">
                  <a:moveTo>
                    <a:pt x="536" y="645120"/>
                  </a:moveTo>
                  <a:cubicBezTo>
                    <a:pt x="-29944" y="649933"/>
                    <a:pt x="1247008" y="662766"/>
                    <a:pt x="1781210" y="635495"/>
                  </a:cubicBezTo>
                  <a:cubicBezTo>
                    <a:pt x="2315412" y="608224"/>
                    <a:pt x="2979555" y="503950"/>
                    <a:pt x="3205749" y="481491"/>
                  </a:cubicBezTo>
                  <a:cubicBezTo>
                    <a:pt x="3431943" y="459032"/>
                    <a:pt x="3138372" y="500741"/>
                    <a:pt x="3138372" y="500741"/>
                  </a:cubicBezTo>
                  <a:cubicBezTo>
                    <a:pt x="3263500" y="470261"/>
                    <a:pt x="3847433" y="333904"/>
                    <a:pt x="3956519" y="298611"/>
                  </a:cubicBezTo>
                  <a:cubicBezTo>
                    <a:pt x="4065605" y="263318"/>
                    <a:pt x="3780056" y="319466"/>
                    <a:pt x="3792890" y="288986"/>
                  </a:cubicBezTo>
                  <a:cubicBezTo>
                    <a:pt x="3805724" y="258506"/>
                    <a:pt x="4012667" y="163857"/>
                    <a:pt x="4033522" y="115731"/>
                  </a:cubicBezTo>
                  <a:cubicBezTo>
                    <a:pt x="4054377" y="67605"/>
                    <a:pt x="3921227" y="-4585"/>
                    <a:pt x="3918018" y="228"/>
                  </a:cubicBezTo>
                  <a:cubicBezTo>
                    <a:pt x="3914810" y="5041"/>
                    <a:pt x="4022292" y="102898"/>
                    <a:pt x="4014271" y="144607"/>
                  </a:cubicBezTo>
                  <a:cubicBezTo>
                    <a:pt x="4006250" y="186316"/>
                    <a:pt x="4174692" y="183108"/>
                    <a:pt x="3869892" y="250485"/>
                  </a:cubicBezTo>
                  <a:cubicBezTo>
                    <a:pt x="3565092" y="317862"/>
                    <a:pt x="2211138" y="531222"/>
                    <a:pt x="2185471" y="548868"/>
                  </a:cubicBezTo>
                  <a:cubicBezTo>
                    <a:pt x="2159804" y="566514"/>
                    <a:pt x="3905185" y="348341"/>
                    <a:pt x="3715888" y="356362"/>
                  </a:cubicBezTo>
                  <a:cubicBezTo>
                    <a:pt x="3526591" y="364383"/>
                    <a:pt x="1341656" y="555284"/>
                    <a:pt x="1049690" y="596994"/>
                  </a:cubicBezTo>
                  <a:cubicBezTo>
                    <a:pt x="757724" y="638703"/>
                    <a:pt x="2142157" y="592181"/>
                    <a:pt x="1964090" y="606619"/>
                  </a:cubicBezTo>
                  <a:cubicBezTo>
                    <a:pt x="1786023" y="621057"/>
                    <a:pt x="31016" y="640307"/>
                    <a:pt x="536" y="64512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" name="フリーフォーム 55">
              <a:extLst>
                <a:ext uri="{FF2B5EF4-FFF2-40B4-BE49-F238E27FC236}">
                  <a16:creationId xmlns:a16="http://schemas.microsoft.com/office/drawing/2014/main" id="{92ADAA53-B8A6-ABC7-CBFB-A69E6504F5C6}"/>
                </a:ext>
              </a:extLst>
            </p:cNvPr>
            <p:cNvSpPr/>
            <p:nvPr/>
          </p:nvSpPr>
          <p:spPr>
            <a:xfrm>
              <a:off x="4304473" y="8169244"/>
              <a:ext cx="2886940" cy="311856"/>
            </a:xfrm>
            <a:custGeom>
              <a:avLst/>
              <a:gdLst>
                <a:gd name="connsiteX0" fmla="*/ 113523 w 2886940"/>
                <a:gd name="connsiteY0" fmla="*/ 21855 h 311856"/>
                <a:gd name="connsiteX1" fmla="*/ 845043 w 2886940"/>
                <a:gd name="connsiteY1" fmla="*/ 300988 h 311856"/>
                <a:gd name="connsiteX2" fmla="*/ 1432184 w 2886940"/>
                <a:gd name="connsiteY2" fmla="*/ 233611 h 311856"/>
                <a:gd name="connsiteX3" fmla="*/ 2413961 w 2886940"/>
                <a:gd name="connsiteY3" fmla="*/ 272112 h 311856"/>
                <a:gd name="connsiteX4" fmla="*/ 2336959 w 2886940"/>
                <a:gd name="connsiteY4" fmla="*/ 79607 h 311856"/>
                <a:gd name="connsiteX5" fmla="*/ 2885599 w 2886940"/>
                <a:gd name="connsiteY5" fmla="*/ 146983 h 311856"/>
                <a:gd name="connsiteX6" fmla="*/ 2471712 w 2886940"/>
                <a:gd name="connsiteY6" fmla="*/ 156609 h 311856"/>
                <a:gd name="connsiteX7" fmla="*/ 1855695 w 2886940"/>
                <a:gd name="connsiteY7" fmla="*/ 272112 h 311856"/>
                <a:gd name="connsiteX8" fmla="*/ 1066424 w 2886940"/>
                <a:gd name="connsiteY8" fmla="*/ 310613 h 311856"/>
                <a:gd name="connsiteX9" fmla="*/ 604411 w 2886940"/>
                <a:gd name="connsiteY9" fmla="*/ 233611 h 311856"/>
                <a:gd name="connsiteX10" fmla="*/ 55771 w 2886940"/>
                <a:gd name="connsiteY10" fmla="*/ 41105 h 311856"/>
                <a:gd name="connsiteX11" fmla="*/ 113523 w 2886940"/>
                <a:gd name="connsiteY11" fmla="*/ 21855 h 311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886940" h="311856">
                  <a:moveTo>
                    <a:pt x="113523" y="21855"/>
                  </a:moveTo>
                  <a:cubicBezTo>
                    <a:pt x="245068" y="65169"/>
                    <a:pt x="625266" y="265695"/>
                    <a:pt x="845043" y="300988"/>
                  </a:cubicBezTo>
                  <a:cubicBezTo>
                    <a:pt x="1064820" y="336281"/>
                    <a:pt x="1170698" y="238424"/>
                    <a:pt x="1432184" y="233611"/>
                  </a:cubicBezTo>
                  <a:cubicBezTo>
                    <a:pt x="1693670" y="228798"/>
                    <a:pt x="2263165" y="297779"/>
                    <a:pt x="2413961" y="272112"/>
                  </a:cubicBezTo>
                  <a:cubicBezTo>
                    <a:pt x="2564757" y="246445"/>
                    <a:pt x="2258353" y="100462"/>
                    <a:pt x="2336959" y="79607"/>
                  </a:cubicBezTo>
                  <a:cubicBezTo>
                    <a:pt x="2415565" y="58752"/>
                    <a:pt x="2863140" y="134149"/>
                    <a:pt x="2885599" y="146983"/>
                  </a:cubicBezTo>
                  <a:cubicBezTo>
                    <a:pt x="2908058" y="159817"/>
                    <a:pt x="2643363" y="135754"/>
                    <a:pt x="2471712" y="156609"/>
                  </a:cubicBezTo>
                  <a:cubicBezTo>
                    <a:pt x="2300061" y="177464"/>
                    <a:pt x="2089910" y="246445"/>
                    <a:pt x="1855695" y="272112"/>
                  </a:cubicBezTo>
                  <a:cubicBezTo>
                    <a:pt x="1621480" y="297779"/>
                    <a:pt x="1274971" y="317030"/>
                    <a:pt x="1066424" y="310613"/>
                  </a:cubicBezTo>
                  <a:cubicBezTo>
                    <a:pt x="857877" y="304196"/>
                    <a:pt x="772853" y="278529"/>
                    <a:pt x="604411" y="233611"/>
                  </a:cubicBezTo>
                  <a:cubicBezTo>
                    <a:pt x="435969" y="188693"/>
                    <a:pt x="144002" y="74793"/>
                    <a:pt x="55771" y="41105"/>
                  </a:cubicBezTo>
                  <a:cubicBezTo>
                    <a:pt x="-32460" y="7417"/>
                    <a:pt x="-18022" y="-21459"/>
                    <a:pt x="113523" y="2185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" name="フリーフォーム 56">
              <a:extLst>
                <a:ext uri="{FF2B5EF4-FFF2-40B4-BE49-F238E27FC236}">
                  <a16:creationId xmlns:a16="http://schemas.microsoft.com/office/drawing/2014/main" id="{A23C4AD4-8CBA-0A17-CA0F-A647EFF78D20}"/>
                </a:ext>
              </a:extLst>
            </p:cNvPr>
            <p:cNvSpPr/>
            <p:nvPr/>
          </p:nvSpPr>
          <p:spPr>
            <a:xfrm>
              <a:off x="6878925" y="7892406"/>
              <a:ext cx="1985997" cy="443364"/>
            </a:xfrm>
            <a:custGeom>
              <a:avLst/>
              <a:gdLst>
                <a:gd name="connsiteX0" fmla="*/ 109016 w 1985997"/>
                <a:gd name="connsiteY0" fmla="*/ 443072 h 443364"/>
                <a:gd name="connsiteX1" fmla="*/ 898288 w 1985997"/>
                <a:gd name="connsiteY1" fmla="*/ 394946 h 443364"/>
                <a:gd name="connsiteX2" fmla="*/ 965664 w 1985997"/>
                <a:gd name="connsiteY2" fmla="*/ 289068 h 443364"/>
                <a:gd name="connsiteX3" fmla="*/ 936789 w 1985997"/>
                <a:gd name="connsiteY3" fmla="*/ 221691 h 443364"/>
                <a:gd name="connsiteX4" fmla="*/ 1177420 w 1985997"/>
                <a:gd name="connsiteY4" fmla="*/ 327569 h 443364"/>
                <a:gd name="connsiteX5" fmla="*/ 1985942 w 1985997"/>
                <a:gd name="connsiteY5" fmla="*/ 310 h 443364"/>
                <a:gd name="connsiteX6" fmla="*/ 1215921 w 1985997"/>
                <a:gd name="connsiteY6" fmla="*/ 269817 h 443364"/>
                <a:gd name="connsiteX7" fmla="*/ 648031 w 1985997"/>
                <a:gd name="connsiteY7" fmla="*/ 375695 h 443364"/>
                <a:gd name="connsiteX8" fmla="*/ 60890 w 1985997"/>
                <a:gd name="connsiteY8" fmla="*/ 414196 h 443364"/>
                <a:gd name="connsiteX9" fmla="*/ 109016 w 1985997"/>
                <a:gd name="connsiteY9" fmla="*/ 443072 h 443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85997" h="443364">
                  <a:moveTo>
                    <a:pt x="109016" y="443072"/>
                  </a:moveTo>
                  <a:cubicBezTo>
                    <a:pt x="248582" y="439864"/>
                    <a:pt x="755513" y="420613"/>
                    <a:pt x="898288" y="394946"/>
                  </a:cubicBezTo>
                  <a:cubicBezTo>
                    <a:pt x="1041063" y="369279"/>
                    <a:pt x="959247" y="317944"/>
                    <a:pt x="965664" y="289068"/>
                  </a:cubicBezTo>
                  <a:cubicBezTo>
                    <a:pt x="972081" y="260192"/>
                    <a:pt x="901496" y="215274"/>
                    <a:pt x="936789" y="221691"/>
                  </a:cubicBezTo>
                  <a:cubicBezTo>
                    <a:pt x="972082" y="228108"/>
                    <a:pt x="1002561" y="364466"/>
                    <a:pt x="1177420" y="327569"/>
                  </a:cubicBezTo>
                  <a:cubicBezTo>
                    <a:pt x="1352279" y="290672"/>
                    <a:pt x="1979525" y="9935"/>
                    <a:pt x="1985942" y="310"/>
                  </a:cubicBezTo>
                  <a:cubicBezTo>
                    <a:pt x="1992359" y="-9315"/>
                    <a:pt x="1438906" y="207253"/>
                    <a:pt x="1215921" y="269817"/>
                  </a:cubicBezTo>
                  <a:cubicBezTo>
                    <a:pt x="992936" y="332381"/>
                    <a:pt x="840536" y="351632"/>
                    <a:pt x="648031" y="375695"/>
                  </a:cubicBezTo>
                  <a:cubicBezTo>
                    <a:pt x="455526" y="399758"/>
                    <a:pt x="145913" y="406175"/>
                    <a:pt x="60890" y="414196"/>
                  </a:cubicBezTo>
                  <a:cubicBezTo>
                    <a:pt x="-24133" y="422217"/>
                    <a:pt x="-30550" y="446280"/>
                    <a:pt x="109016" y="44307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955372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A50F13-D7ED-3ACA-452C-BDED0F630E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グラフィカル ユーザー インターフェイス, テキスト, Web サイト&#10;&#10;自動的に生成された説明" hidden="1">
            <a:extLst>
              <a:ext uri="{FF2B5EF4-FFF2-40B4-BE49-F238E27FC236}">
                <a16:creationId xmlns:a16="http://schemas.microsoft.com/office/drawing/2014/main" id="{B2E3FB32-4DE1-3E55-8AB5-6054BB2BEFB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941" t="16589" r="54117" b="12824"/>
          <a:stretch/>
        </p:blipFill>
        <p:spPr>
          <a:xfrm>
            <a:off x="0" y="818705"/>
            <a:ext cx="9601200" cy="11164189"/>
          </a:xfrm>
          <a:prstGeom prst="rect">
            <a:avLst/>
          </a:prstGeom>
        </p:spPr>
      </p:pic>
      <p:grpSp>
        <p:nvGrpSpPr>
          <p:cNvPr id="410" name="グループ化 409">
            <a:extLst>
              <a:ext uri="{FF2B5EF4-FFF2-40B4-BE49-F238E27FC236}">
                <a16:creationId xmlns:a16="http://schemas.microsoft.com/office/drawing/2014/main" id="{ED247C13-7254-4165-AA1A-7F84AA2D4D05}"/>
              </a:ext>
            </a:extLst>
          </p:cNvPr>
          <p:cNvGrpSpPr/>
          <p:nvPr/>
        </p:nvGrpSpPr>
        <p:grpSpPr>
          <a:xfrm>
            <a:off x="491076" y="1145747"/>
            <a:ext cx="8520083" cy="11365037"/>
            <a:chOff x="491076" y="1145747"/>
            <a:chExt cx="8520083" cy="11365037"/>
          </a:xfrm>
        </p:grpSpPr>
        <p:grpSp>
          <p:nvGrpSpPr>
            <p:cNvPr id="70" name="グループ化 69">
              <a:extLst>
                <a:ext uri="{FF2B5EF4-FFF2-40B4-BE49-F238E27FC236}">
                  <a16:creationId xmlns:a16="http://schemas.microsoft.com/office/drawing/2014/main" id="{10C0B363-4E72-B5D2-35A6-4DAA585AC9D2}"/>
                </a:ext>
              </a:extLst>
            </p:cNvPr>
            <p:cNvGrpSpPr/>
            <p:nvPr/>
          </p:nvGrpSpPr>
          <p:grpSpPr>
            <a:xfrm>
              <a:off x="1824763" y="1145747"/>
              <a:ext cx="3274423" cy="3339643"/>
              <a:chOff x="1824763" y="1145747"/>
              <a:chExt cx="3274423" cy="3339643"/>
            </a:xfrm>
          </p:grpSpPr>
          <p:sp>
            <p:nvSpPr>
              <p:cNvPr id="7" name="フリーフォーム 6">
                <a:extLst>
                  <a:ext uri="{FF2B5EF4-FFF2-40B4-BE49-F238E27FC236}">
                    <a16:creationId xmlns:a16="http://schemas.microsoft.com/office/drawing/2014/main" id="{77098BB3-DDB1-578D-AAEF-C8F45E571AE4}"/>
                  </a:ext>
                </a:extLst>
              </p:cNvPr>
              <p:cNvSpPr/>
              <p:nvPr/>
            </p:nvSpPr>
            <p:spPr>
              <a:xfrm>
                <a:off x="1982896" y="1685898"/>
                <a:ext cx="147623" cy="753157"/>
              </a:xfrm>
              <a:custGeom>
                <a:avLst/>
                <a:gdLst>
                  <a:gd name="connsiteX0" fmla="*/ 58629 w 147623"/>
                  <a:gd name="connsiteY0" fmla="*/ 139727 h 753157"/>
                  <a:gd name="connsiteX1" fmla="*/ 71329 w 147623"/>
                  <a:gd name="connsiteY1" fmla="*/ 31777 h 753157"/>
                  <a:gd name="connsiteX2" fmla="*/ 42754 w 147623"/>
                  <a:gd name="connsiteY2" fmla="*/ 333402 h 753157"/>
                  <a:gd name="connsiteX3" fmla="*/ 71329 w 147623"/>
                  <a:gd name="connsiteY3" fmla="*/ 752502 h 753157"/>
                  <a:gd name="connsiteX4" fmla="*/ 14179 w 147623"/>
                  <a:gd name="connsiteY4" fmla="*/ 231802 h 753157"/>
                  <a:gd name="connsiteX5" fmla="*/ 17354 w 147623"/>
                  <a:gd name="connsiteY5" fmla="*/ 581052 h 753157"/>
                  <a:gd name="connsiteX6" fmla="*/ 7829 w 147623"/>
                  <a:gd name="connsiteY6" fmla="*/ 225452 h 753157"/>
                  <a:gd name="connsiteX7" fmla="*/ 147529 w 147623"/>
                  <a:gd name="connsiteY7" fmla="*/ 27 h 753157"/>
                  <a:gd name="connsiteX8" fmla="*/ 30054 w 147623"/>
                  <a:gd name="connsiteY8" fmla="*/ 209577 h 753157"/>
                  <a:gd name="connsiteX9" fmla="*/ 58629 w 147623"/>
                  <a:gd name="connsiteY9" fmla="*/ 139727 h 7531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7623" h="753157">
                    <a:moveTo>
                      <a:pt x="58629" y="139727"/>
                    </a:moveTo>
                    <a:cubicBezTo>
                      <a:pt x="65508" y="110094"/>
                      <a:pt x="73975" y="-502"/>
                      <a:pt x="71329" y="31777"/>
                    </a:cubicBezTo>
                    <a:cubicBezTo>
                      <a:pt x="68683" y="64056"/>
                      <a:pt x="42754" y="213281"/>
                      <a:pt x="42754" y="333402"/>
                    </a:cubicBezTo>
                    <a:cubicBezTo>
                      <a:pt x="42754" y="453523"/>
                      <a:pt x="76091" y="769435"/>
                      <a:pt x="71329" y="752502"/>
                    </a:cubicBezTo>
                    <a:cubicBezTo>
                      <a:pt x="66567" y="735569"/>
                      <a:pt x="23175" y="260377"/>
                      <a:pt x="14179" y="231802"/>
                    </a:cubicBezTo>
                    <a:cubicBezTo>
                      <a:pt x="5183" y="203227"/>
                      <a:pt x="18412" y="582110"/>
                      <a:pt x="17354" y="581052"/>
                    </a:cubicBezTo>
                    <a:cubicBezTo>
                      <a:pt x="16296" y="579994"/>
                      <a:pt x="-13867" y="322289"/>
                      <a:pt x="7829" y="225452"/>
                    </a:cubicBezTo>
                    <a:cubicBezTo>
                      <a:pt x="29525" y="128615"/>
                      <a:pt x="143825" y="2673"/>
                      <a:pt x="147529" y="27"/>
                    </a:cubicBezTo>
                    <a:cubicBezTo>
                      <a:pt x="151233" y="-2619"/>
                      <a:pt x="44871" y="189998"/>
                      <a:pt x="30054" y="209577"/>
                    </a:cubicBezTo>
                    <a:cubicBezTo>
                      <a:pt x="15237" y="229156"/>
                      <a:pt x="51750" y="169360"/>
                      <a:pt x="58629" y="13972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" name="フリーフォーム 7">
                <a:extLst>
                  <a:ext uri="{FF2B5EF4-FFF2-40B4-BE49-F238E27FC236}">
                    <a16:creationId xmlns:a16="http://schemas.microsoft.com/office/drawing/2014/main" id="{20BADA1E-572E-89A8-2B27-0EE7C77502FE}"/>
                  </a:ext>
                </a:extLst>
              </p:cNvPr>
              <p:cNvSpPr/>
              <p:nvPr/>
            </p:nvSpPr>
            <p:spPr>
              <a:xfrm>
                <a:off x="2021958" y="1329600"/>
                <a:ext cx="889941" cy="553419"/>
              </a:xfrm>
              <a:custGeom>
                <a:avLst/>
                <a:gdLst>
                  <a:gd name="connsiteX0" fmla="*/ 3692 w 889941"/>
                  <a:gd name="connsiteY0" fmla="*/ 553175 h 553419"/>
                  <a:gd name="connsiteX1" fmla="*/ 200542 w 889941"/>
                  <a:gd name="connsiteY1" fmla="*/ 305525 h 553419"/>
                  <a:gd name="connsiteX2" fmla="*/ 889517 w 889941"/>
                  <a:gd name="connsiteY2" fmla="*/ 725 h 553419"/>
                  <a:gd name="connsiteX3" fmla="*/ 308492 w 889941"/>
                  <a:gd name="connsiteY3" fmla="*/ 216625 h 553419"/>
                  <a:gd name="connsiteX4" fmla="*/ 651392 w 889941"/>
                  <a:gd name="connsiteY4" fmla="*/ 83275 h 553419"/>
                  <a:gd name="connsiteX5" fmla="*/ 267217 w 889941"/>
                  <a:gd name="connsiteY5" fmla="*/ 283300 h 553419"/>
                  <a:gd name="connsiteX6" fmla="*/ 327542 w 889941"/>
                  <a:gd name="connsiteY6" fmla="*/ 261075 h 553419"/>
                  <a:gd name="connsiteX7" fmla="*/ 3692 w 889941"/>
                  <a:gd name="connsiteY7" fmla="*/ 553175 h 5534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9941" h="553419">
                    <a:moveTo>
                      <a:pt x="3692" y="553175"/>
                    </a:moveTo>
                    <a:cubicBezTo>
                      <a:pt x="-17475" y="560583"/>
                      <a:pt x="52905" y="397600"/>
                      <a:pt x="200542" y="305525"/>
                    </a:cubicBezTo>
                    <a:cubicBezTo>
                      <a:pt x="348179" y="213450"/>
                      <a:pt x="871525" y="15542"/>
                      <a:pt x="889517" y="725"/>
                    </a:cubicBezTo>
                    <a:cubicBezTo>
                      <a:pt x="907509" y="-14092"/>
                      <a:pt x="348179" y="202867"/>
                      <a:pt x="308492" y="216625"/>
                    </a:cubicBezTo>
                    <a:cubicBezTo>
                      <a:pt x="268805" y="230383"/>
                      <a:pt x="658271" y="72163"/>
                      <a:pt x="651392" y="83275"/>
                    </a:cubicBezTo>
                    <a:cubicBezTo>
                      <a:pt x="644513" y="94387"/>
                      <a:pt x="321192" y="253667"/>
                      <a:pt x="267217" y="283300"/>
                    </a:cubicBezTo>
                    <a:cubicBezTo>
                      <a:pt x="213242" y="312933"/>
                      <a:pt x="370934" y="220329"/>
                      <a:pt x="327542" y="261075"/>
                    </a:cubicBezTo>
                    <a:cubicBezTo>
                      <a:pt x="284150" y="301821"/>
                      <a:pt x="24859" y="545767"/>
                      <a:pt x="3692" y="55317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" name="フリーフォーム 8">
                <a:extLst>
                  <a:ext uri="{FF2B5EF4-FFF2-40B4-BE49-F238E27FC236}">
                    <a16:creationId xmlns:a16="http://schemas.microsoft.com/office/drawing/2014/main" id="{825EDD8F-F001-A451-7310-D74FA12D6531}"/>
                  </a:ext>
                </a:extLst>
              </p:cNvPr>
              <p:cNvSpPr/>
              <p:nvPr/>
            </p:nvSpPr>
            <p:spPr>
              <a:xfrm>
                <a:off x="2787650" y="1171005"/>
                <a:ext cx="927059" cy="200595"/>
              </a:xfrm>
              <a:custGeom>
                <a:avLst/>
                <a:gdLst>
                  <a:gd name="connsiteX0" fmla="*/ 0 w 927059"/>
                  <a:gd name="connsiteY0" fmla="*/ 200595 h 200595"/>
                  <a:gd name="connsiteX1" fmla="*/ 606425 w 927059"/>
                  <a:gd name="connsiteY1" fmla="*/ 25970 h 200595"/>
                  <a:gd name="connsiteX2" fmla="*/ 923925 w 927059"/>
                  <a:gd name="connsiteY2" fmla="*/ 22795 h 200595"/>
                  <a:gd name="connsiteX3" fmla="*/ 425450 w 927059"/>
                  <a:gd name="connsiteY3" fmla="*/ 570 h 200595"/>
                  <a:gd name="connsiteX4" fmla="*/ 549275 w 927059"/>
                  <a:gd name="connsiteY4" fmla="*/ 16445 h 200595"/>
                  <a:gd name="connsiteX5" fmla="*/ 228600 w 927059"/>
                  <a:gd name="connsiteY5" fmla="*/ 111695 h 200595"/>
                  <a:gd name="connsiteX6" fmla="*/ 311150 w 927059"/>
                  <a:gd name="connsiteY6" fmla="*/ 76770 h 200595"/>
                  <a:gd name="connsiteX7" fmla="*/ 0 w 927059"/>
                  <a:gd name="connsiteY7" fmla="*/ 200595 h 200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27059" h="200595">
                    <a:moveTo>
                      <a:pt x="0" y="200595"/>
                    </a:moveTo>
                    <a:cubicBezTo>
                      <a:pt x="226219" y="128099"/>
                      <a:pt x="452438" y="55603"/>
                      <a:pt x="606425" y="25970"/>
                    </a:cubicBezTo>
                    <a:cubicBezTo>
                      <a:pt x="760412" y="-3663"/>
                      <a:pt x="954087" y="27028"/>
                      <a:pt x="923925" y="22795"/>
                    </a:cubicBezTo>
                    <a:cubicBezTo>
                      <a:pt x="893763" y="18562"/>
                      <a:pt x="487892" y="1628"/>
                      <a:pt x="425450" y="570"/>
                    </a:cubicBezTo>
                    <a:cubicBezTo>
                      <a:pt x="363008" y="-488"/>
                      <a:pt x="582083" y="-2076"/>
                      <a:pt x="549275" y="16445"/>
                    </a:cubicBezTo>
                    <a:cubicBezTo>
                      <a:pt x="516467" y="34966"/>
                      <a:pt x="268287" y="101641"/>
                      <a:pt x="228600" y="111695"/>
                    </a:cubicBezTo>
                    <a:cubicBezTo>
                      <a:pt x="188913" y="121749"/>
                      <a:pt x="311150" y="76770"/>
                      <a:pt x="311150" y="76770"/>
                    </a:cubicBezTo>
                    <a:lnTo>
                      <a:pt x="0" y="20059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" name="フリーフォーム 9">
                <a:extLst>
                  <a:ext uri="{FF2B5EF4-FFF2-40B4-BE49-F238E27FC236}">
                    <a16:creationId xmlns:a16="http://schemas.microsoft.com/office/drawing/2014/main" id="{266D698A-23F0-73FB-CDCD-6A169970D04D}"/>
                  </a:ext>
                </a:extLst>
              </p:cNvPr>
              <p:cNvSpPr/>
              <p:nvPr/>
            </p:nvSpPr>
            <p:spPr>
              <a:xfrm>
                <a:off x="3460731" y="1145747"/>
                <a:ext cx="673164" cy="454737"/>
              </a:xfrm>
              <a:custGeom>
                <a:avLst/>
                <a:gdLst>
                  <a:gd name="connsiteX0" fmla="*/ 19 w 673164"/>
                  <a:gd name="connsiteY0" fmla="*/ 3603 h 454737"/>
                  <a:gd name="connsiteX1" fmla="*/ 250844 w 673164"/>
                  <a:gd name="connsiteY1" fmla="*/ 19478 h 454737"/>
                  <a:gd name="connsiteX2" fmla="*/ 488969 w 673164"/>
                  <a:gd name="connsiteY2" fmla="*/ 181403 h 454737"/>
                  <a:gd name="connsiteX3" fmla="*/ 482619 w 673164"/>
                  <a:gd name="connsiteY3" fmla="*/ 159178 h 454737"/>
                  <a:gd name="connsiteX4" fmla="*/ 673119 w 673164"/>
                  <a:gd name="connsiteY4" fmla="*/ 454453 h 454737"/>
                  <a:gd name="connsiteX5" fmla="*/ 463569 w 673164"/>
                  <a:gd name="connsiteY5" fmla="*/ 98853 h 454737"/>
                  <a:gd name="connsiteX6" fmla="*/ 498494 w 673164"/>
                  <a:gd name="connsiteY6" fmla="*/ 152828 h 454737"/>
                  <a:gd name="connsiteX7" fmla="*/ 320694 w 673164"/>
                  <a:gd name="connsiteY7" fmla="*/ 44878 h 454737"/>
                  <a:gd name="connsiteX8" fmla="*/ 422294 w 673164"/>
                  <a:gd name="connsiteY8" fmla="*/ 127428 h 454737"/>
                  <a:gd name="connsiteX9" fmla="*/ 263544 w 673164"/>
                  <a:gd name="connsiteY9" fmla="*/ 25828 h 454737"/>
                  <a:gd name="connsiteX10" fmla="*/ 19 w 673164"/>
                  <a:gd name="connsiteY10" fmla="*/ 3603 h 454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73164" h="454737">
                    <a:moveTo>
                      <a:pt x="19" y="3603"/>
                    </a:moveTo>
                    <a:cubicBezTo>
                      <a:pt x="-2098" y="2545"/>
                      <a:pt x="169352" y="-10155"/>
                      <a:pt x="250844" y="19478"/>
                    </a:cubicBezTo>
                    <a:cubicBezTo>
                      <a:pt x="332336" y="49111"/>
                      <a:pt x="450340" y="158120"/>
                      <a:pt x="488969" y="181403"/>
                    </a:cubicBezTo>
                    <a:cubicBezTo>
                      <a:pt x="527598" y="204686"/>
                      <a:pt x="451927" y="113670"/>
                      <a:pt x="482619" y="159178"/>
                    </a:cubicBezTo>
                    <a:cubicBezTo>
                      <a:pt x="513311" y="204686"/>
                      <a:pt x="676294" y="464507"/>
                      <a:pt x="673119" y="454453"/>
                    </a:cubicBezTo>
                    <a:cubicBezTo>
                      <a:pt x="669944" y="444399"/>
                      <a:pt x="492673" y="149124"/>
                      <a:pt x="463569" y="98853"/>
                    </a:cubicBezTo>
                    <a:cubicBezTo>
                      <a:pt x="434465" y="48582"/>
                      <a:pt x="522306" y="161824"/>
                      <a:pt x="498494" y="152828"/>
                    </a:cubicBezTo>
                    <a:cubicBezTo>
                      <a:pt x="474682" y="143832"/>
                      <a:pt x="333394" y="49111"/>
                      <a:pt x="320694" y="44878"/>
                    </a:cubicBezTo>
                    <a:cubicBezTo>
                      <a:pt x="307994" y="40645"/>
                      <a:pt x="431819" y="130603"/>
                      <a:pt x="422294" y="127428"/>
                    </a:cubicBezTo>
                    <a:cubicBezTo>
                      <a:pt x="412769" y="124253"/>
                      <a:pt x="327044" y="45407"/>
                      <a:pt x="263544" y="25828"/>
                    </a:cubicBezTo>
                    <a:cubicBezTo>
                      <a:pt x="200044" y="6249"/>
                      <a:pt x="2136" y="4661"/>
                      <a:pt x="19" y="360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" name="フリーフォーム 10">
                <a:extLst>
                  <a:ext uri="{FF2B5EF4-FFF2-40B4-BE49-F238E27FC236}">
                    <a16:creationId xmlns:a16="http://schemas.microsoft.com/office/drawing/2014/main" id="{940CCF25-6B02-6837-3A51-55D1A1C6EAC1}"/>
                  </a:ext>
                </a:extLst>
              </p:cNvPr>
              <p:cNvSpPr/>
              <p:nvPr/>
            </p:nvSpPr>
            <p:spPr>
              <a:xfrm>
                <a:off x="3951693" y="1294221"/>
                <a:ext cx="377859" cy="706173"/>
              </a:xfrm>
              <a:custGeom>
                <a:avLst/>
                <a:gdLst>
                  <a:gd name="connsiteX0" fmla="*/ 1182 w 377859"/>
                  <a:gd name="connsiteY0" fmla="*/ 7529 h 706173"/>
                  <a:gd name="connsiteX1" fmla="*/ 321857 w 377859"/>
                  <a:gd name="connsiteY1" fmla="*/ 636179 h 706173"/>
                  <a:gd name="connsiteX2" fmla="*/ 277407 w 377859"/>
                  <a:gd name="connsiteY2" fmla="*/ 544104 h 706173"/>
                  <a:gd name="connsiteX3" fmla="*/ 375832 w 377859"/>
                  <a:gd name="connsiteY3" fmla="*/ 696504 h 706173"/>
                  <a:gd name="connsiteX4" fmla="*/ 169457 w 377859"/>
                  <a:gd name="connsiteY4" fmla="*/ 213904 h 706173"/>
                  <a:gd name="connsiteX5" fmla="*/ 210732 w 377859"/>
                  <a:gd name="connsiteY5" fmla="*/ 283754 h 706173"/>
                  <a:gd name="connsiteX6" fmla="*/ 1182 w 377859"/>
                  <a:gd name="connsiteY6" fmla="*/ 7529 h 706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7859" h="706173">
                    <a:moveTo>
                      <a:pt x="1182" y="7529"/>
                    </a:moveTo>
                    <a:cubicBezTo>
                      <a:pt x="19703" y="66266"/>
                      <a:pt x="275820" y="546750"/>
                      <a:pt x="321857" y="636179"/>
                    </a:cubicBezTo>
                    <a:cubicBezTo>
                      <a:pt x="367894" y="725608"/>
                      <a:pt x="268411" y="534050"/>
                      <a:pt x="277407" y="544104"/>
                    </a:cubicBezTo>
                    <a:cubicBezTo>
                      <a:pt x="286403" y="554158"/>
                      <a:pt x="393824" y="751537"/>
                      <a:pt x="375832" y="696504"/>
                    </a:cubicBezTo>
                    <a:cubicBezTo>
                      <a:pt x="357840" y="641471"/>
                      <a:pt x="196974" y="282696"/>
                      <a:pt x="169457" y="213904"/>
                    </a:cubicBezTo>
                    <a:cubicBezTo>
                      <a:pt x="141940" y="145112"/>
                      <a:pt x="234015" y="315504"/>
                      <a:pt x="210732" y="283754"/>
                    </a:cubicBezTo>
                    <a:cubicBezTo>
                      <a:pt x="187449" y="252004"/>
                      <a:pt x="-17339" y="-51208"/>
                      <a:pt x="1182" y="752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" name="フリーフォーム 11">
                <a:extLst>
                  <a:ext uri="{FF2B5EF4-FFF2-40B4-BE49-F238E27FC236}">
                    <a16:creationId xmlns:a16="http://schemas.microsoft.com/office/drawing/2014/main" id="{44CCB406-0B9A-8809-D5A6-73E2E83B300A}"/>
                  </a:ext>
                </a:extLst>
              </p:cNvPr>
              <p:cNvSpPr/>
              <p:nvPr/>
            </p:nvSpPr>
            <p:spPr>
              <a:xfrm>
                <a:off x="2264024" y="1707533"/>
                <a:ext cx="105228" cy="1004007"/>
              </a:xfrm>
              <a:custGeom>
                <a:avLst/>
                <a:gdLst>
                  <a:gd name="connsiteX0" fmla="*/ 101351 w 105228"/>
                  <a:gd name="connsiteY0" fmla="*/ 617 h 1004007"/>
                  <a:gd name="connsiteX1" fmla="*/ 28326 w 105228"/>
                  <a:gd name="connsiteY1" fmla="*/ 413367 h 1004007"/>
                  <a:gd name="connsiteX2" fmla="*/ 56901 w 105228"/>
                  <a:gd name="connsiteY2" fmla="*/ 308592 h 1004007"/>
                  <a:gd name="connsiteX3" fmla="*/ 50551 w 105228"/>
                  <a:gd name="connsiteY3" fmla="*/ 616567 h 1004007"/>
                  <a:gd name="connsiteX4" fmla="*/ 104526 w 105228"/>
                  <a:gd name="connsiteY4" fmla="*/ 1003917 h 1004007"/>
                  <a:gd name="connsiteX5" fmla="*/ 6101 w 105228"/>
                  <a:gd name="connsiteY5" fmla="*/ 581642 h 1004007"/>
                  <a:gd name="connsiteX6" fmla="*/ 12451 w 105228"/>
                  <a:gd name="connsiteY6" fmla="*/ 626092 h 1004007"/>
                  <a:gd name="connsiteX7" fmla="*/ 28326 w 105228"/>
                  <a:gd name="connsiteY7" fmla="*/ 105392 h 1004007"/>
                  <a:gd name="connsiteX8" fmla="*/ 6101 w 105228"/>
                  <a:gd name="connsiteY8" fmla="*/ 314942 h 1004007"/>
                  <a:gd name="connsiteX9" fmla="*/ 101351 w 105228"/>
                  <a:gd name="connsiteY9" fmla="*/ 617 h 1004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5228" h="1004007">
                    <a:moveTo>
                      <a:pt x="101351" y="617"/>
                    </a:moveTo>
                    <a:cubicBezTo>
                      <a:pt x="105055" y="17021"/>
                      <a:pt x="35734" y="362038"/>
                      <a:pt x="28326" y="413367"/>
                    </a:cubicBezTo>
                    <a:cubicBezTo>
                      <a:pt x="20918" y="464696"/>
                      <a:pt x="53197" y="274725"/>
                      <a:pt x="56901" y="308592"/>
                    </a:cubicBezTo>
                    <a:cubicBezTo>
                      <a:pt x="60605" y="342459"/>
                      <a:pt x="42614" y="500680"/>
                      <a:pt x="50551" y="616567"/>
                    </a:cubicBezTo>
                    <a:cubicBezTo>
                      <a:pt x="58488" y="732454"/>
                      <a:pt x="111934" y="1009738"/>
                      <a:pt x="104526" y="1003917"/>
                    </a:cubicBezTo>
                    <a:cubicBezTo>
                      <a:pt x="97118" y="998096"/>
                      <a:pt x="21447" y="644613"/>
                      <a:pt x="6101" y="581642"/>
                    </a:cubicBezTo>
                    <a:cubicBezTo>
                      <a:pt x="-9245" y="518671"/>
                      <a:pt x="8747" y="705467"/>
                      <a:pt x="12451" y="626092"/>
                    </a:cubicBezTo>
                    <a:cubicBezTo>
                      <a:pt x="16155" y="546717"/>
                      <a:pt x="29384" y="157250"/>
                      <a:pt x="28326" y="105392"/>
                    </a:cubicBezTo>
                    <a:cubicBezTo>
                      <a:pt x="27268" y="53534"/>
                      <a:pt x="-3424" y="329759"/>
                      <a:pt x="6101" y="314942"/>
                    </a:cubicBezTo>
                    <a:cubicBezTo>
                      <a:pt x="15626" y="300125"/>
                      <a:pt x="97647" y="-15787"/>
                      <a:pt x="101351" y="61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" name="フリーフォーム 12">
                <a:extLst>
                  <a:ext uri="{FF2B5EF4-FFF2-40B4-BE49-F238E27FC236}">
                    <a16:creationId xmlns:a16="http://schemas.microsoft.com/office/drawing/2014/main" id="{DE1224EA-28F5-4392-E164-394EA311E64E}"/>
                  </a:ext>
                </a:extLst>
              </p:cNvPr>
              <p:cNvSpPr/>
              <p:nvPr/>
            </p:nvSpPr>
            <p:spPr>
              <a:xfrm>
                <a:off x="2345302" y="1731298"/>
                <a:ext cx="340005" cy="204442"/>
              </a:xfrm>
              <a:custGeom>
                <a:avLst/>
                <a:gdLst>
                  <a:gd name="connsiteX0" fmla="*/ 1023 w 340005"/>
                  <a:gd name="connsiteY0" fmla="*/ 2252 h 204442"/>
                  <a:gd name="connsiteX1" fmla="*/ 331223 w 340005"/>
                  <a:gd name="connsiteY1" fmla="*/ 202277 h 204442"/>
                  <a:gd name="connsiteX2" fmla="*/ 245498 w 340005"/>
                  <a:gd name="connsiteY2" fmla="*/ 113377 h 204442"/>
                  <a:gd name="connsiteX3" fmla="*/ 337573 w 340005"/>
                  <a:gd name="connsiteY3" fmla="*/ 195927 h 204442"/>
                  <a:gd name="connsiteX4" fmla="*/ 124848 w 340005"/>
                  <a:gd name="connsiteY4" fmla="*/ 43527 h 204442"/>
                  <a:gd name="connsiteX5" fmla="*/ 223273 w 340005"/>
                  <a:gd name="connsiteY5" fmla="*/ 91152 h 204442"/>
                  <a:gd name="connsiteX6" fmla="*/ 1023 w 340005"/>
                  <a:gd name="connsiteY6" fmla="*/ 2252 h 204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40005" h="204442">
                    <a:moveTo>
                      <a:pt x="1023" y="2252"/>
                    </a:moveTo>
                    <a:cubicBezTo>
                      <a:pt x="19015" y="20773"/>
                      <a:pt x="290477" y="183756"/>
                      <a:pt x="331223" y="202277"/>
                    </a:cubicBezTo>
                    <a:cubicBezTo>
                      <a:pt x="371969" y="220798"/>
                      <a:pt x="244440" y="114435"/>
                      <a:pt x="245498" y="113377"/>
                    </a:cubicBezTo>
                    <a:cubicBezTo>
                      <a:pt x="246556" y="112319"/>
                      <a:pt x="357681" y="207569"/>
                      <a:pt x="337573" y="195927"/>
                    </a:cubicBezTo>
                    <a:cubicBezTo>
                      <a:pt x="317465" y="184285"/>
                      <a:pt x="143898" y="60989"/>
                      <a:pt x="124848" y="43527"/>
                    </a:cubicBezTo>
                    <a:cubicBezTo>
                      <a:pt x="105798" y="26065"/>
                      <a:pt x="238619" y="96973"/>
                      <a:pt x="223273" y="91152"/>
                    </a:cubicBezTo>
                    <a:cubicBezTo>
                      <a:pt x="207927" y="85331"/>
                      <a:pt x="-16969" y="-16269"/>
                      <a:pt x="1023" y="225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" name="フリーフォーム 13">
                <a:extLst>
                  <a:ext uri="{FF2B5EF4-FFF2-40B4-BE49-F238E27FC236}">
                    <a16:creationId xmlns:a16="http://schemas.microsoft.com/office/drawing/2014/main" id="{34741671-0756-5170-CD0A-A5727D198D10}"/>
                  </a:ext>
                </a:extLst>
              </p:cNvPr>
              <p:cNvSpPr/>
              <p:nvPr/>
            </p:nvSpPr>
            <p:spPr>
              <a:xfrm>
                <a:off x="2665580" y="1522320"/>
                <a:ext cx="98368" cy="447250"/>
              </a:xfrm>
              <a:custGeom>
                <a:avLst/>
                <a:gdLst>
                  <a:gd name="connsiteX0" fmla="*/ 77620 w 98368"/>
                  <a:gd name="connsiteY0" fmla="*/ 1680 h 447250"/>
                  <a:gd name="connsiteX1" fmla="*/ 23645 w 98368"/>
                  <a:gd name="connsiteY1" fmla="*/ 335055 h 447250"/>
                  <a:gd name="connsiteX2" fmla="*/ 58570 w 98368"/>
                  <a:gd name="connsiteY2" fmla="*/ 233455 h 447250"/>
                  <a:gd name="connsiteX3" fmla="*/ 39520 w 98368"/>
                  <a:gd name="connsiteY3" fmla="*/ 446180 h 447250"/>
                  <a:gd name="connsiteX4" fmla="*/ 39520 w 98368"/>
                  <a:gd name="connsiteY4" fmla="*/ 319180 h 447250"/>
                  <a:gd name="connsiteX5" fmla="*/ 1420 w 98368"/>
                  <a:gd name="connsiteY5" fmla="*/ 398555 h 447250"/>
                  <a:gd name="connsiteX6" fmla="*/ 96670 w 98368"/>
                  <a:gd name="connsiteY6" fmla="*/ 131855 h 447250"/>
                  <a:gd name="connsiteX7" fmla="*/ 64920 w 98368"/>
                  <a:gd name="connsiteY7" fmla="*/ 201705 h 447250"/>
                  <a:gd name="connsiteX8" fmla="*/ 77620 w 98368"/>
                  <a:gd name="connsiteY8" fmla="*/ 1680 h 447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8368" h="447250">
                    <a:moveTo>
                      <a:pt x="77620" y="1680"/>
                    </a:moveTo>
                    <a:cubicBezTo>
                      <a:pt x="70741" y="23905"/>
                      <a:pt x="26820" y="296426"/>
                      <a:pt x="23645" y="335055"/>
                    </a:cubicBezTo>
                    <a:cubicBezTo>
                      <a:pt x="20470" y="373684"/>
                      <a:pt x="55924" y="214934"/>
                      <a:pt x="58570" y="233455"/>
                    </a:cubicBezTo>
                    <a:cubicBezTo>
                      <a:pt x="61216" y="251976"/>
                      <a:pt x="42695" y="431893"/>
                      <a:pt x="39520" y="446180"/>
                    </a:cubicBezTo>
                    <a:cubicBezTo>
                      <a:pt x="36345" y="460467"/>
                      <a:pt x="45870" y="327117"/>
                      <a:pt x="39520" y="319180"/>
                    </a:cubicBezTo>
                    <a:cubicBezTo>
                      <a:pt x="33170" y="311243"/>
                      <a:pt x="-8105" y="429776"/>
                      <a:pt x="1420" y="398555"/>
                    </a:cubicBezTo>
                    <a:cubicBezTo>
                      <a:pt x="10945" y="367334"/>
                      <a:pt x="86087" y="164663"/>
                      <a:pt x="96670" y="131855"/>
                    </a:cubicBezTo>
                    <a:cubicBezTo>
                      <a:pt x="107253" y="99047"/>
                      <a:pt x="64920" y="218638"/>
                      <a:pt x="64920" y="201705"/>
                    </a:cubicBezTo>
                    <a:cubicBezTo>
                      <a:pt x="64920" y="184772"/>
                      <a:pt x="84499" y="-20545"/>
                      <a:pt x="77620" y="168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" name="フリーフォーム 14">
                <a:extLst>
                  <a:ext uri="{FF2B5EF4-FFF2-40B4-BE49-F238E27FC236}">
                    <a16:creationId xmlns:a16="http://schemas.microsoft.com/office/drawing/2014/main" id="{F5B1DD0A-EEBA-F8E8-8D9D-902B1DE1DFEB}"/>
                  </a:ext>
                </a:extLst>
              </p:cNvPr>
              <p:cNvSpPr/>
              <p:nvPr/>
            </p:nvSpPr>
            <p:spPr>
              <a:xfrm>
                <a:off x="2742002" y="1515901"/>
                <a:ext cx="452048" cy="252574"/>
              </a:xfrm>
              <a:custGeom>
                <a:avLst/>
                <a:gdLst>
                  <a:gd name="connsiteX0" fmla="*/ 1198 w 452048"/>
                  <a:gd name="connsiteY0" fmla="*/ 1749 h 252574"/>
                  <a:gd name="connsiteX1" fmla="*/ 347273 w 452048"/>
                  <a:gd name="connsiteY1" fmla="*/ 192249 h 252574"/>
                  <a:gd name="connsiteX2" fmla="*/ 325048 w 452048"/>
                  <a:gd name="connsiteY2" fmla="*/ 150974 h 252574"/>
                  <a:gd name="connsiteX3" fmla="*/ 452048 w 452048"/>
                  <a:gd name="connsiteY3" fmla="*/ 252574 h 252574"/>
                  <a:gd name="connsiteX4" fmla="*/ 166298 w 452048"/>
                  <a:gd name="connsiteY4" fmla="*/ 23974 h 252574"/>
                  <a:gd name="connsiteX5" fmla="*/ 229798 w 452048"/>
                  <a:gd name="connsiteY5" fmla="*/ 93824 h 252574"/>
                  <a:gd name="connsiteX6" fmla="*/ 1198 w 452048"/>
                  <a:gd name="connsiteY6" fmla="*/ 1749 h 252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52048" h="252574">
                    <a:moveTo>
                      <a:pt x="1198" y="1749"/>
                    </a:moveTo>
                    <a:cubicBezTo>
                      <a:pt x="20777" y="18153"/>
                      <a:pt x="293298" y="167378"/>
                      <a:pt x="347273" y="192249"/>
                    </a:cubicBezTo>
                    <a:cubicBezTo>
                      <a:pt x="401248" y="217120"/>
                      <a:pt x="307586" y="140920"/>
                      <a:pt x="325048" y="150974"/>
                    </a:cubicBezTo>
                    <a:cubicBezTo>
                      <a:pt x="342510" y="161028"/>
                      <a:pt x="452048" y="252574"/>
                      <a:pt x="452048" y="252574"/>
                    </a:cubicBezTo>
                    <a:cubicBezTo>
                      <a:pt x="425590" y="231407"/>
                      <a:pt x="203340" y="50432"/>
                      <a:pt x="166298" y="23974"/>
                    </a:cubicBezTo>
                    <a:cubicBezTo>
                      <a:pt x="129256" y="-2484"/>
                      <a:pt x="251494" y="98057"/>
                      <a:pt x="229798" y="93824"/>
                    </a:cubicBezTo>
                    <a:cubicBezTo>
                      <a:pt x="208102" y="89591"/>
                      <a:pt x="-18381" y="-14655"/>
                      <a:pt x="1198" y="174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" name="フリーフォーム 15">
                <a:extLst>
                  <a:ext uri="{FF2B5EF4-FFF2-40B4-BE49-F238E27FC236}">
                    <a16:creationId xmlns:a16="http://schemas.microsoft.com/office/drawing/2014/main" id="{D5A7D777-69EF-7FC1-BF55-94C9EC85C9DA}"/>
                  </a:ext>
                </a:extLst>
              </p:cNvPr>
              <p:cNvSpPr/>
              <p:nvPr/>
            </p:nvSpPr>
            <p:spPr>
              <a:xfrm>
                <a:off x="3186411" y="1307044"/>
                <a:ext cx="52486" cy="432269"/>
              </a:xfrm>
              <a:custGeom>
                <a:avLst/>
                <a:gdLst>
                  <a:gd name="connsiteX0" fmla="*/ 1289 w 52486"/>
                  <a:gd name="connsiteY0" fmla="*/ 23281 h 432269"/>
                  <a:gd name="connsiteX1" fmla="*/ 4464 w 52486"/>
                  <a:gd name="connsiteY1" fmla="*/ 226481 h 432269"/>
                  <a:gd name="connsiteX2" fmla="*/ 10814 w 52486"/>
                  <a:gd name="connsiteY2" fmla="*/ 191556 h 432269"/>
                  <a:gd name="connsiteX3" fmla="*/ 4464 w 52486"/>
                  <a:gd name="connsiteY3" fmla="*/ 429681 h 432269"/>
                  <a:gd name="connsiteX4" fmla="*/ 52089 w 52486"/>
                  <a:gd name="connsiteY4" fmla="*/ 13756 h 432269"/>
                  <a:gd name="connsiteX5" fmla="*/ 26689 w 52486"/>
                  <a:gd name="connsiteY5" fmla="*/ 96306 h 432269"/>
                  <a:gd name="connsiteX6" fmla="*/ 1289 w 52486"/>
                  <a:gd name="connsiteY6" fmla="*/ 23281 h 432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2486" h="432269">
                    <a:moveTo>
                      <a:pt x="1289" y="23281"/>
                    </a:moveTo>
                    <a:cubicBezTo>
                      <a:pt x="-2415" y="44977"/>
                      <a:pt x="2877" y="198435"/>
                      <a:pt x="4464" y="226481"/>
                    </a:cubicBezTo>
                    <a:cubicBezTo>
                      <a:pt x="6051" y="254527"/>
                      <a:pt x="10814" y="157689"/>
                      <a:pt x="10814" y="191556"/>
                    </a:cubicBezTo>
                    <a:cubicBezTo>
                      <a:pt x="10814" y="225423"/>
                      <a:pt x="-2415" y="459314"/>
                      <a:pt x="4464" y="429681"/>
                    </a:cubicBezTo>
                    <a:cubicBezTo>
                      <a:pt x="11343" y="400048"/>
                      <a:pt x="48385" y="69318"/>
                      <a:pt x="52089" y="13756"/>
                    </a:cubicBezTo>
                    <a:cubicBezTo>
                      <a:pt x="55793" y="-41806"/>
                      <a:pt x="32510" y="88369"/>
                      <a:pt x="26689" y="96306"/>
                    </a:cubicBezTo>
                    <a:cubicBezTo>
                      <a:pt x="20868" y="104243"/>
                      <a:pt x="4993" y="1585"/>
                      <a:pt x="1289" y="2328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" name="フリーフォーム 16">
                <a:extLst>
                  <a:ext uri="{FF2B5EF4-FFF2-40B4-BE49-F238E27FC236}">
                    <a16:creationId xmlns:a16="http://schemas.microsoft.com/office/drawing/2014/main" id="{07012329-2AEC-9C22-FA8A-2BBBB40B7BC7}"/>
                  </a:ext>
                </a:extLst>
              </p:cNvPr>
              <p:cNvSpPr/>
              <p:nvPr/>
            </p:nvSpPr>
            <p:spPr>
              <a:xfrm>
                <a:off x="3218909" y="1329806"/>
                <a:ext cx="348643" cy="245365"/>
              </a:xfrm>
              <a:custGeom>
                <a:avLst/>
                <a:gdLst>
                  <a:gd name="connsiteX0" fmla="*/ 541 w 348643"/>
                  <a:gd name="connsiteY0" fmla="*/ 519 h 245365"/>
                  <a:gd name="connsiteX1" fmla="*/ 273591 w 348643"/>
                  <a:gd name="connsiteY1" fmla="*/ 187844 h 245365"/>
                  <a:gd name="connsiteX2" fmla="*/ 232316 w 348643"/>
                  <a:gd name="connsiteY2" fmla="*/ 137044 h 245365"/>
                  <a:gd name="connsiteX3" fmla="*/ 346616 w 348643"/>
                  <a:gd name="connsiteY3" fmla="*/ 244994 h 245365"/>
                  <a:gd name="connsiteX4" fmla="*/ 118016 w 348643"/>
                  <a:gd name="connsiteY4" fmla="*/ 92594 h 245365"/>
                  <a:gd name="connsiteX5" fmla="*/ 200566 w 348643"/>
                  <a:gd name="connsiteY5" fmla="*/ 130694 h 245365"/>
                  <a:gd name="connsiteX6" fmla="*/ 541 w 348643"/>
                  <a:gd name="connsiteY6" fmla="*/ 519 h 2453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48643" h="245365">
                    <a:moveTo>
                      <a:pt x="541" y="519"/>
                    </a:moveTo>
                    <a:cubicBezTo>
                      <a:pt x="12712" y="10044"/>
                      <a:pt x="234962" y="165090"/>
                      <a:pt x="273591" y="187844"/>
                    </a:cubicBezTo>
                    <a:cubicBezTo>
                      <a:pt x="312220" y="210598"/>
                      <a:pt x="220145" y="127519"/>
                      <a:pt x="232316" y="137044"/>
                    </a:cubicBezTo>
                    <a:cubicBezTo>
                      <a:pt x="244487" y="146569"/>
                      <a:pt x="365666" y="252402"/>
                      <a:pt x="346616" y="244994"/>
                    </a:cubicBezTo>
                    <a:cubicBezTo>
                      <a:pt x="327566" y="237586"/>
                      <a:pt x="142358" y="111644"/>
                      <a:pt x="118016" y="92594"/>
                    </a:cubicBezTo>
                    <a:cubicBezTo>
                      <a:pt x="93674" y="73544"/>
                      <a:pt x="215912" y="146040"/>
                      <a:pt x="200566" y="130694"/>
                    </a:cubicBezTo>
                    <a:cubicBezTo>
                      <a:pt x="185220" y="115348"/>
                      <a:pt x="-11630" y="-9006"/>
                      <a:pt x="541" y="51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" name="フリーフォーム 17">
                <a:extLst>
                  <a:ext uri="{FF2B5EF4-FFF2-40B4-BE49-F238E27FC236}">
                    <a16:creationId xmlns:a16="http://schemas.microsoft.com/office/drawing/2014/main" id="{12D0901E-C597-B516-F2CD-27A441882A51}"/>
                  </a:ext>
                </a:extLst>
              </p:cNvPr>
              <p:cNvSpPr/>
              <p:nvPr/>
            </p:nvSpPr>
            <p:spPr>
              <a:xfrm>
                <a:off x="3564060" y="1241207"/>
                <a:ext cx="55568" cy="324072"/>
              </a:xfrm>
              <a:custGeom>
                <a:avLst/>
                <a:gdLst>
                  <a:gd name="connsiteX0" fmla="*/ 55440 w 55568"/>
                  <a:gd name="connsiteY0" fmla="*/ 218 h 324072"/>
                  <a:gd name="connsiteX1" fmla="*/ 1465 w 55568"/>
                  <a:gd name="connsiteY1" fmla="*/ 203418 h 324072"/>
                  <a:gd name="connsiteX2" fmla="*/ 14165 w 55568"/>
                  <a:gd name="connsiteY2" fmla="*/ 101818 h 324072"/>
                  <a:gd name="connsiteX3" fmla="*/ 1465 w 55568"/>
                  <a:gd name="connsiteY3" fmla="*/ 324068 h 324072"/>
                  <a:gd name="connsiteX4" fmla="*/ 39565 w 55568"/>
                  <a:gd name="connsiteY4" fmla="*/ 95468 h 324072"/>
                  <a:gd name="connsiteX5" fmla="*/ 17340 w 55568"/>
                  <a:gd name="connsiteY5" fmla="*/ 162143 h 324072"/>
                  <a:gd name="connsiteX6" fmla="*/ 55440 w 55568"/>
                  <a:gd name="connsiteY6" fmla="*/ 218 h 324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5568" h="324072">
                    <a:moveTo>
                      <a:pt x="55440" y="218"/>
                    </a:moveTo>
                    <a:cubicBezTo>
                      <a:pt x="52794" y="7097"/>
                      <a:pt x="8344" y="186485"/>
                      <a:pt x="1465" y="203418"/>
                    </a:cubicBezTo>
                    <a:cubicBezTo>
                      <a:pt x="-5414" y="220351"/>
                      <a:pt x="14165" y="81710"/>
                      <a:pt x="14165" y="101818"/>
                    </a:cubicBezTo>
                    <a:cubicBezTo>
                      <a:pt x="14165" y="121926"/>
                      <a:pt x="-2768" y="325126"/>
                      <a:pt x="1465" y="324068"/>
                    </a:cubicBezTo>
                    <a:cubicBezTo>
                      <a:pt x="5698" y="323010"/>
                      <a:pt x="36919" y="122456"/>
                      <a:pt x="39565" y="95468"/>
                    </a:cubicBezTo>
                    <a:cubicBezTo>
                      <a:pt x="42211" y="68481"/>
                      <a:pt x="15753" y="173255"/>
                      <a:pt x="17340" y="162143"/>
                    </a:cubicBezTo>
                    <a:cubicBezTo>
                      <a:pt x="18927" y="151031"/>
                      <a:pt x="58086" y="-6661"/>
                      <a:pt x="55440" y="21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" name="フリーフォーム 18">
                <a:extLst>
                  <a:ext uri="{FF2B5EF4-FFF2-40B4-BE49-F238E27FC236}">
                    <a16:creationId xmlns:a16="http://schemas.microsoft.com/office/drawing/2014/main" id="{92B448ED-577A-C5AF-04B9-D744A9365825}"/>
                  </a:ext>
                </a:extLst>
              </p:cNvPr>
              <p:cNvSpPr/>
              <p:nvPr/>
            </p:nvSpPr>
            <p:spPr>
              <a:xfrm>
                <a:off x="3616188" y="1225517"/>
                <a:ext cx="324743" cy="273287"/>
              </a:xfrm>
              <a:custGeom>
                <a:avLst/>
                <a:gdLst>
                  <a:gd name="connsiteX0" fmla="*/ 137 w 324743"/>
                  <a:gd name="connsiteY0" fmla="*/ 33 h 273287"/>
                  <a:gd name="connsiteX1" fmla="*/ 203337 w 324743"/>
                  <a:gd name="connsiteY1" fmla="*/ 174658 h 273287"/>
                  <a:gd name="connsiteX2" fmla="*/ 168412 w 324743"/>
                  <a:gd name="connsiteY2" fmla="*/ 146083 h 273287"/>
                  <a:gd name="connsiteX3" fmla="*/ 295412 w 324743"/>
                  <a:gd name="connsiteY3" fmla="*/ 273083 h 273287"/>
                  <a:gd name="connsiteX4" fmla="*/ 292237 w 324743"/>
                  <a:gd name="connsiteY4" fmla="*/ 177833 h 273287"/>
                  <a:gd name="connsiteX5" fmla="*/ 295412 w 324743"/>
                  <a:gd name="connsiteY5" fmla="*/ 263558 h 273287"/>
                  <a:gd name="connsiteX6" fmla="*/ 311287 w 324743"/>
                  <a:gd name="connsiteY6" fmla="*/ 54008 h 273287"/>
                  <a:gd name="connsiteX7" fmla="*/ 311287 w 324743"/>
                  <a:gd name="connsiteY7" fmla="*/ 95283 h 273287"/>
                  <a:gd name="connsiteX8" fmla="*/ 323987 w 324743"/>
                  <a:gd name="connsiteY8" fmla="*/ 203233 h 273287"/>
                  <a:gd name="connsiteX9" fmla="*/ 285887 w 324743"/>
                  <a:gd name="connsiteY9" fmla="*/ 225458 h 273287"/>
                  <a:gd name="connsiteX10" fmla="*/ 209687 w 324743"/>
                  <a:gd name="connsiteY10" fmla="*/ 155608 h 273287"/>
                  <a:gd name="connsiteX11" fmla="*/ 238262 w 324743"/>
                  <a:gd name="connsiteY11" fmla="*/ 190533 h 273287"/>
                  <a:gd name="connsiteX12" fmla="*/ 137 w 324743"/>
                  <a:gd name="connsiteY12" fmla="*/ 33 h 273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24743" h="273287">
                    <a:moveTo>
                      <a:pt x="137" y="33"/>
                    </a:moveTo>
                    <a:cubicBezTo>
                      <a:pt x="-5684" y="-2613"/>
                      <a:pt x="175291" y="150316"/>
                      <a:pt x="203337" y="174658"/>
                    </a:cubicBezTo>
                    <a:cubicBezTo>
                      <a:pt x="231383" y="199000"/>
                      <a:pt x="153066" y="129679"/>
                      <a:pt x="168412" y="146083"/>
                    </a:cubicBezTo>
                    <a:cubicBezTo>
                      <a:pt x="183758" y="162487"/>
                      <a:pt x="274775" y="267791"/>
                      <a:pt x="295412" y="273083"/>
                    </a:cubicBezTo>
                    <a:cubicBezTo>
                      <a:pt x="316049" y="278375"/>
                      <a:pt x="292237" y="179420"/>
                      <a:pt x="292237" y="177833"/>
                    </a:cubicBezTo>
                    <a:cubicBezTo>
                      <a:pt x="292237" y="176246"/>
                      <a:pt x="292237" y="284196"/>
                      <a:pt x="295412" y="263558"/>
                    </a:cubicBezTo>
                    <a:cubicBezTo>
                      <a:pt x="298587" y="242921"/>
                      <a:pt x="308641" y="82054"/>
                      <a:pt x="311287" y="54008"/>
                    </a:cubicBezTo>
                    <a:cubicBezTo>
                      <a:pt x="313933" y="25962"/>
                      <a:pt x="309170" y="70412"/>
                      <a:pt x="311287" y="95283"/>
                    </a:cubicBezTo>
                    <a:cubicBezTo>
                      <a:pt x="313404" y="120154"/>
                      <a:pt x="328220" y="181537"/>
                      <a:pt x="323987" y="203233"/>
                    </a:cubicBezTo>
                    <a:cubicBezTo>
                      <a:pt x="319754" y="224929"/>
                      <a:pt x="304937" y="233395"/>
                      <a:pt x="285887" y="225458"/>
                    </a:cubicBezTo>
                    <a:cubicBezTo>
                      <a:pt x="266837" y="217521"/>
                      <a:pt x="217624" y="161429"/>
                      <a:pt x="209687" y="155608"/>
                    </a:cubicBezTo>
                    <a:cubicBezTo>
                      <a:pt x="201750" y="149787"/>
                      <a:pt x="267366" y="218579"/>
                      <a:pt x="238262" y="190533"/>
                    </a:cubicBezTo>
                    <a:cubicBezTo>
                      <a:pt x="209158" y="162487"/>
                      <a:pt x="5958" y="2679"/>
                      <a:pt x="137" y="3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" name="フリーフォーム 19">
                <a:extLst>
                  <a:ext uri="{FF2B5EF4-FFF2-40B4-BE49-F238E27FC236}">
                    <a16:creationId xmlns:a16="http://schemas.microsoft.com/office/drawing/2014/main" id="{9B75205F-EB76-DF1B-4C08-0C1201C247D3}"/>
                  </a:ext>
                </a:extLst>
              </p:cNvPr>
              <p:cNvSpPr/>
              <p:nvPr/>
            </p:nvSpPr>
            <p:spPr>
              <a:xfrm>
                <a:off x="2668244" y="1678649"/>
                <a:ext cx="370261" cy="693507"/>
              </a:xfrm>
              <a:custGeom>
                <a:avLst/>
                <a:gdLst>
                  <a:gd name="connsiteX0" fmla="*/ 370231 w 370261"/>
                  <a:gd name="connsiteY0" fmla="*/ 926 h 693507"/>
                  <a:gd name="connsiteX1" fmla="*/ 214656 w 370261"/>
                  <a:gd name="connsiteY1" fmla="*/ 70776 h 693507"/>
                  <a:gd name="connsiteX2" fmla="*/ 78131 w 370261"/>
                  <a:gd name="connsiteY2" fmla="*/ 270801 h 693507"/>
                  <a:gd name="connsiteX3" fmla="*/ 94006 w 370261"/>
                  <a:gd name="connsiteY3" fmla="*/ 223176 h 693507"/>
                  <a:gd name="connsiteX4" fmla="*/ 40031 w 370261"/>
                  <a:gd name="connsiteY4" fmla="*/ 429551 h 693507"/>
                  <a:gd name="connsiteX5" fmla="*/ 62256 w 370261"/>
                  <a:gd name="connsiteY5" fmla="*/ 693076 h 693507"/>
                  <a:gd name="connsiteX6" fmla="*/ 36856 w 370261"/>
                  <a:gd name="connsiteY6" fmla="*/ 496226 h 693507"/>
                  <a:gd name="connsiteX7" fmla="*/ 36856 w 370261"/>
                  <a:gd name="connsiteY7" fmla="*/ 689901 h 693507"/>
                  <a:gd name="connsiteX8" fmla="*/ 1931 w 370261"/>
                  <a:gd name="connsiteY8" fmla="*/ 445426 h 693507"/>
                  <a:gd name="connsiteX9" fmla="*/ 103531 w 370261"/>
                  <a:gd name="connsiteY9" fmla="*/ 124751 h 693507"/>
                  <a:gd name="connsiteX10" fmla="*/ 90831 w 370261"/>
                  <a:gd name="connsiteY10" fmla="*/ 143801 h 693507"/>
                  <a:gd name="connsiteX11" fmla="*/ 201956 w 370261"/>
                  <a:gd name="connsiteY11" fmla="*/ 39026 h 693507"/>
                  <a:gd name="connsiteX12" fmla="*/ 370231 w 370261"/>
                  <a:gd name="connsiteY12" fmla="*/ 926 h 6935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70261" h="693507">
                    <a:moveTo>
                      <a:pt x="370231" y="926"/>
                    </a:moveTo>
                    <a:cubicBezTo>
                      <a:pt x="372348" y="6218"/>
                      <a:pt x="263339" y="25797"/>
                      <a:pt x="214656" y="70776"/>
                    </a:cubicBezTo>
                    <a:cubicBezTo>
                      <a:pt x="165973" y="115755"/>
                      <a:pt x="98239" y="245401"/>
                      <a:pt x="78131" y="270801"/>
                    </a:cubicBezTo>
                    <a:cubicBezTo>
                      <a:pt x="58023" y="296201"/>
                      <a:pt x="100356" y="196718"/>
                      <a:pt x="94006" y="223176"/>
                    </a:cubicBezTo>
                    <a:cubicBezTo>
                      <a:pt x="87656" y="249634"/>
                      <a:pt x="45323" y="351234"/>
                      <a:pt x="40031" y="429551"/>
                    </a:cubicBezTo>
                    <a:cubicBezTo>
                      <a:pt x="34739" y="507868"/>
                      <a:pt x="62785" y="681964"/>
                      <a:pt x="62256" y="693076"/>
                    </a:cubicBezTo>
                    <a:cubicBezTo>
                      <a:pt x="61727" y="704188"/>
                      <a:pt x="41089" y="496755"/>
                      <a:pt x="36856" y="496226"/>
                    </a:cubicBezTo>
                    <a:cubicBezTo>
                      <a:pt x="32623" y="495697"/>
                      <a:pt x="42677" y="698368"/>
                      <a:pt x="36856" y="689901"/>
                    </a:cubicBezTo>
                    <a:cubicBezTo>
                      <a:pt x="31035" y="681434"/>
                      <a:pt x="-9181" y="539618"/>
                      <a:pt x="1931" y="445426"/>
                    </a:cubicBezTo>
                    <a:cubicBezTo>
                      <a:pt x="13043" y="351234"/>
                      <a:pt x="103531" y="124751"/>
                      <a:pt x="103531" y="124751"/>
                    </a:cubicBezTo>
                    <a:cubicBezTo>
                      <a:pt x="118348" y="74480"/>
                      <a:pt x="74427" y="158089"/>
                      <a:pt x="90831" y="143801"/>
                    </a:cubicBezTo>
                    <a:cubicBezTo>
                      <a:pt x="107235" y="129513"/>
                      <a:pt x="161210" y="64426"/>
                      <a:pt x="201956" y="39026"/>
                    </a:cubicBezTo>
                    <a:cubicBezTo>
                      <a:pt x="242702" y="13626"/>
                      <a:pt x="368114" y="-4366"/>
                      <a:pt x="370231" y="92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" name="フリーフォーム 20">
                <a:extLst>
                  <a:ext uri="{FF2B5EF4-FFF2-40B4-BE49-F238E27FC236}">
                    <a16:creationId xmlns:a16="http://schemas.microsoft.com/office/drawing/2014/main" id="{1683864F-719D-CD82-320E-A06FC7F4A382}"/>
                  </a:ext>
                </a:extLst>
              </p:cNvPr>
              <p:cNvSpPr/>
              <p:nvPr/>
            </p:nvSpPr>
            <p:spPr>
              <a:xfrm>
                <a:off x="3679752" y="1391750"/>
                <a:ext cx="419204" cy="186617"/>
              </a:xfrm>
              <a:custGeom>
                <a:avLst/>
                <a:gdLst>
                  <a:gd name="connsiteX0" fmla="*/ 73 w 419204"/>
                  <a:gd name="connsiteY0" fmla="*/ 94150 h 186617"/>
                  <a:gd name="connsiteX1" fmla="*/ 123898 w 419204"/>
                  <a:gd name="connsiteY1" fmla="*/ 30650 h 186617"/>
                  <a:gd name="connsiteX2" fmla="*/ 292173 w 419204"/>
                  <a:gd name="connsiteY2" fmla="*/ 94150 h 186617"/>
                  <a:gd name="connsiteX3" fmla="*/ 419173 w 419204"/>
                  <a:gd name="connsiteY3" fmla="*/ 186225 h 186617"/>
                  <a:gd name="connsiteX4" fmla="*/ 304873 w 419204"/>
                  <a:gd name="connsiteY4" fmla="*/ 56050 h 186617"/>
                  <a:gd name="connsiteX5" fmla="*/ 352498 w 419204"/>
                  <a:gd name="connsiteY5" fmla="*/ 87800 h 186617"/>
                  <a:gd name="connsiteX6" fmla="*/ 184223 w 419204"/>
                  <a:gd name="connsiteY6" fmla="*/ 5250 h 186617"/>
                  <a:gd name="connsiteX7" fmla="*/ 63573 w 419204"/>
                  <a:gd name="connsiteY7" fmla="*/ 8425 h 186617"/>
                  <a:gd name="connsiteX8" fmla="*/ 104848 w 419204"/>
                  <a:gd name="connsiteY8" fmla="*/ 8425 h 186617"/>
                  <a:gd name="connsiteX9" fmla="*/ 73 w 419204"/>
                  <a:gd name="connsiteY9" fmla="*/ 94150 h 1866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9204" h="186617">
                    <a:moveTo>
                      <a:pt x="73" y="94150"/>
                    </a:moveTo>
                    <a:cubicBezTo>
                      <a:pt x="3248" y="97854"/>
                      <a:pt x="75215" y="30650"/>
                      <a:pt x="123898" y="30650"/>
                    </a:cubicBezTo>
                    <a:cubicBezTo>
                      <a:pt x="172581" y="30650"/>
                      <a:pt x="242961" y="68221"/>
                      <a:pt x="292173" y="94150"/>
                    </a:cubicBezTo>
                    <a:cubicBezTo>
                      <a:pt x="341385" y="120079"/>
                      <a:pt x="417056" y="192575"/>
                      <a:pt x="419173" y="186225"/>
                    </a:cubicBezTo>
                    <a:cubicBezTo>
                      <a:pt x="421290" y="179875"/>
                      <a:pt x="315985" y="72454"/>
                      <a:pt x="304873" y="56050"/>
                    </a:cubicBezTo>
                    <a:cubicBezTo>
                      <a:pt x="293761" y="39646"/>
                      <a:pt x="372606" y="96267"/>
                      <a:pt x="352498" y="87800"/>
                    </a:cubicBezTo>
                    <a:cubicBezTo>
                      <a:pt x="332390" y="79333"/>
                      <a:pt x="232377" y="18479"/>
                      <a:pt x="184223" y="5250"/>
                    </a:cubicBezTo>
                    <a:cubicBezTo>
                      <a:pt x="136069" y="-7979"/>
                      <a:pt x="76802" y="7896"/>
                      <a:pt x="63573" y="8425"/>
                    </a:cubicBezTo>
                    <a:cubicBezTo>
                      <a:pt x="50344" y="8954"/>
                      <a:pt x="112786" y="-2688"/>
                      <a:pt x="104848" y="8425"/>
                    </a:cubicBezTo>
                    <a:cubicBezTo>
                      <a:pt x="96911" y="19537"/>
                      <a:pt x="-3102" y="90446"/>
                      <a:pt x="73" y="9415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" name="フリーフォーム 21">
                <a:extLst>
                  <a:ext uri="{FF2B5EF4-FFF2-40B4-BE49-F238E27FC236}">
                    <a16:creationId xmlns:a16="http://schemas.microsoft.com/office/drawing/2014/main" id="{E78BB38E-8218-6A0C-C4F9-4DF209AC59BE}"/>
                  </a:ext>
                </a:extLst>
              </p:cNvPr>
              <p:cNvSpPr/>
              <p:nvPr/>
            </p:nvSpPr>
            <p:spPr>
              <a:xfrm>
                <a:off x="1983474" y="2434376"/>
                <a:ext cx="388251" cy="299299"/>
              </a:xfrm>
              <a:custGeom>
                <a:avLst/>
                <a:gdLst>
                  <a:gd name="connsiteX0" fmla="*/ 901 w 388251"/>
                  <a:gd name="connsiteY0" fmla="*/ 83399 h 299299"/>
                  <a:gd name="connsiteX1" fmla="*/ 153301 w 388251"/>
                  <a:gd name="connsiteY1" fmla="*/ 26249 h 299299"/>
                  <a:gd name="connsiteX2" fmla="*/ 267601 w 388251"/>
                  <a:gd name="connsiteY2" fmla="*/ 54824 h 299299"/>
                  <a:gd name="connsiteX3" fmla="*/ 245376 w 388251"/>
                  <a:gd name="connsiteY3" fmla="*/ 42124 h 299299"/>
                  <a:gd name="connsiteX4" fmla="*/ 343801 w 388251"/>
                  <a:gd name="connsiteY4" fmla="*/ 191349 h 299299"/>
                  <a:gd name="connsiteX5" fmla="*/ 388251 w 388251"/>
                  <a:gd name="connsiteY5" fmla="*/ 299299 h 299299"/>
                  <a:gd name="connsiteX6" fmla="*/ 293001 w 388251"/>
                  <a:gd name="connsiteY6" fmla="*/ 67524 h 299299"/>
                  <a:gd name="connsiteX7" fmla="*/ 191401 w 388251"/>
                  <a:gd name="connsiteY7" fmla="*/ 849 h 299299"/>
                  <a:gd name="connsiteX8" fmla="*/ 16776 w 388251"/>
                  <a:gd name="connsiteY8" fmla="*/ 29424 h 299299"/>
                  <a:gd name="connsiteX9" fmla="*/ 86626 w 388251"/>
                  <a:gd name="connsiteY9" fmla="*/ 23074 h 299299"/>
                  <a:gd name="connsiteX10" fmla="*/ 901 w 388251"/>
                  <a:gd name="connsiteY10" fmla="*/ 83399 h 299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88251" h="299299">
                    <a:moveTo>
                      <a:pt x="901" y="83399"/>
                    </a:moveTo>
                    <a:cubicBezTo>
                      <a:pt x="12013" y="83928"/>
                      <a:pt x="108851" y="31011"/>
                      <a:pt x="153301" y="26249"/>
                    </a:cubicBezTo>
                    <a:cubicBezTo>
                      <a:pt x="197751" y="21486"/>
                      <a:pt x="252255" y="52178"/>
                      <a:pt x="267601" y="54824"/>
                    </a:cubicBezTo>
                    <a:cubicBezTo>
                      <a:pt x="282947" y="57470"/>
                      <a:pt x="232676" y="19370"/>
                      <a:pt x="245376" y="42124"/>
                    </a:cubicBezTo>
                    <a:cubicBezTo>
                      <a:pt x="258076" y="64878"/>
                      <a:pt x="319989" y="148487"/>
                      <a:pt x="343801" y="191349"/>
                    </a:cubicBezTo>
                    <a:cubicBezTo>
                      <a:pt x="367614" y="234212"/>
                      <a:pt x="388251" y="299299"/>
                      <a:pt x="388251" y="299299"/>
                    </a:cubicBezTo>
                    <a:cubicBezTo>
                      <a:pt x="379784" y="278661"/>
                      <a:pt x="325809" y="117266"/>
                      <a:pt x="293001" y="67524"/>
                    </a:cubicBezTo>
                    <a:cubicBezTo>
                      <a:pt x="260193" y="17782"/>
                      <a:pt x="237439" y="7199"/>
                      <a:pt x="191401" y="849"/>
                    </a:cubicBezTo>
                    <a:cubicBezTo>
                      <a:pt x="145363" y="-5501"/>
                      <a:pt x="34238" y="25720"/>
                      <a:pt x="16776" y="29424"/>
                    </a:cubicBezTo>
                    <a:cubicBezTo>
                      <a:pt x="-686" y="33128"/>
                      <a:pt x="88213" y="13020"/>
                      <a:pt x="86626" y="23074"/>
                    </a:cubicBezTo>
                    <a:cubicBezTo>
                      <a:pt x="85039" y="33128"/>
                      <a:pt x="-10211" y="82870"/>
                      <a:pt x="901" y="8339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" name="フリーフォーム 22">
                <a:extLst>
                  <a:ext uri="{FF2B5EF4-FFF2-40B4-BE49-F238E27FC236}">
                    <a16:creationId xmlns:a16="http://schemas.microsoft.com/office/drawing/2014/main" id="{31E4F53B-4436-EDA5-4E0E-A8B259DB7BED}"/>
                  </a:ext>
                </a:extLst>
              </p:cNvPr>
              <p:cNvSpPr/>
              <p:nvPr/>
            </p:nvSpPr>
            <p:spPr>
              <a:xfrm>
                <a:off x="1856106" y="2399157"/>
                <a:ext cx="237280" cy="189889"/>
              </a:xfrm>
              <a:custGeom>
                <a:avLst/>
                <a:gdLst>
                  <a:gd name="connsiteX0" fmla="*/ 213994 w 237280"/>
                  <a:gd name="connsiteY0" fmla="*/ 1143 h 189889"/>
                  <a:gd name="connsiteX1" fmla="*/ 90169 w 237280"/>
                  <a:gd name="connsiteY1" fmla="*/ 121793 h 189889"/>
                  <a:gd name="connsiteX2" fmla="*/ 4444 w 237280"/>
                  <a:gd name="connsiteY2" fmla="*/ 188468 h 189889"/>
                  <a:gd name="connsiteX3" fmla="*/ 229869 w 237280"/>
                  <a:gd name="connsiteY3" fmla="*/ 61468 h 189889"/>
                  <a:gd name="connsiteX4" fmla="*/ 185419 w 237280"/>
                  <a:gd name="connsiteY4" fmla="*/ 61468 h 189889"/>
                  <a:gd name="connsiteX5" fmla="*/ 213994 w 237280"/>
                  <a:gd name="connsiteY5" fmla="*/ 1143 h 1898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7280" h="189889">
                    <a:moveTo>
                      <a:pt x="213994" y="1143"/>
                    </a:moveTo>
                    <a:cubicBezTo>
                      <a:pt x="198119" y="11197"/>
                      <a:pt x="125094" y="90572"/>
                      <a:pt x="90169" y="121793"/>
                    </a:cubicBezTo>
                    <a:cubicBezTo>
                      <a:pt x="55244" y="153014"/>
                      <a:pt x="-18839" y="198522"/>
                      <a:pt x="4444" y="188468"/>
                    </a:cubicBezTo>
                    <a:cubicBezTo>
                      <a:pt x="27727" y="178414"/>
                      <a:pt x="199707" y="82635"/>
                      <a:pt x="229869" y="61468"/>
                    </a:cubicBezTo>
                    <a:cubicBezTo>
                      <a:pt x="260031" y="40301"/>
                      <a:pt x="188594" y="72581"/>
                      <a:pt x="185419" y="61468"/>
                    </a:cubicBezTo>
                    <a:cubicBezTo>
                      <a:pt x="182244" y="50355"/>
                      <a:pt x="229869" y="-8911"/>
                      <a:pt x="213994" y="114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" name="フリーフォーム 23">
                <a:extLst>
                  <a:ext uri="{FF2B5EF4-FFF2-40B4-BE49-F238E27FC236}">
                    <a16:creationId xmlns:a16="http://schemas.microsoft.com/office/drawing/2014/main" id="{1AE2E0C9-2042-69C3-361F-2BA5A89E77A3}"/>
                  </a:ext>
                </a:extLst>
              </p:cNvPr>
              <p:cNvSpPr/>
              <p:nvPr/>
            </p:nvSpPr>
            <p:spPr>
              <a:xfrm>
                <a:off x="1838874" y="2489110"/>
                <a:ext cx="133586" cy="457023"/>
              </a:xfrm>
              <a:custGeom>
                <a:avLst/>
                <a:gdLst>
                  <a:gd name="connsiteX0" fmla="*/ 132801 w 133586"/>
                  <a:gd name="connsiteY0" fmla="*/ 90 h 457023"/>
                  <a:gd name="connsiteX1" fmla="*/ 56601 w 133586"/>
                  <a:gd name="connsiteY1" fmla="*/ 181065 h 457023"/>
                  <a:gd name="connsiteX2" fmla="*/ 47076 w 133586"/>
                  <a:gd name="connsiteY2" fmla="*/ 238215 h 457023"/>
                  <a:gd name="connsiteX3" fmla="*/ 43901 w 133586"/>
                  <a:gd name="connsiteY3" fmla="*/ 190590 h 457023"/>
                  <a:gd name="connsiteX4" fmla="*/ 24851 w 133586"/>
                  <a:gd name="connsiteY4" fmla="*/ 454115 h 457023"/>
                  <a:gd name="connsiteX5" fmla="*/ 28026 w 133586"/>
                  <a:gd name="connsiteY5" fmla="*/ 323940 h 457023"/>
                  <a:gd name="connsiteX6" fmla="*/ 2626 w 133586"/>
                  <a:gd name="connsiteY6" fmla="*/ 206465 h 457023"/>
                  <a:gd name="connsiteX7" fmla="*/ 132801 w 133586"/>
                  <a:gd name="connsiteY7" fmla="*/ 90 h 4570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3586" h="457023">
                    <a:moveTo>
                      <a:pt x="132801" y="90"/>
                    </a:moveTo>
                    <a:cubicBezTo>
                      <a:pt x="141797" y="-4143"/>
                      <a:pt x="70888" y="141378"/>
                      <a:pt x="56601" y="181065"/>
                    </a:cubicBezTo>
                    <a:cubicBezTo>
                      <a:pt x="42314" y="220752"/>
                      <a:pt x="49193" y="236627"/>
                      <a:pt x="47076" y="238215"/>
                    </a:cubicBezTo>
                    <a:cubicBezTo>
                      <a:pt x="44959" y="239803"/>
                      <a:pt x="47605" y="154607"/>
                      <a:pt x="43901" y="190590"/>
                    </a:cubicBezTo>
                    <a:cubicBezTo>
                      <a:pt x="40197" y="226573"/>
                      <a:pt x="27497" y="431890"/>
                      <a:pt x="24851" y="454115"/>
                    </a:cubicBezTo>
                    <a:cubicBezTo>
                      <a:pt x="22205" y="476340"/>
                      <a:pt x="31730" y="365215"/>
                      <a:pt x="28026" y="323940"/>
                    </a:cubicBezTo>
                    <a:cubicBezTo>
                      <a:pt x="24322" y="282665"/>
                      <a:pt x="-9545" y="258853"/>
                      <a:pt x="2626" y="206465"/>
                    </a:cubicBezTo>
                    <a:cubicBezTo>
                      <a:pt x="14797" y="154077"/>
                      <a:pt x="123805" y="4323"/>
                      <a:pt x="132801" y="9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" name="フリーフォーム 24">
                <a:extLst>
                  <a:ext uri="{FF2B5EF4-FFF2-40B4-BE49-F238E27FC236}">
                    <a16:creationId xmlns:a16="http://schemas.microsoft.com/office/drawing/2014/main" id="{A6047031-844D-31E9-839F-DE6335C706FA}"/>
                  </a:ext>
                </a:extLst>
              </p:cNvPr>
              <p:cNvSpPr/>
              <p:nvPr/>
            </p:nvSpPr>
            <p:spPr>
              <a:xfrm>
                <a:off x="1824763" y="2688765"/>
                <a:ext cx="287806" cy="592054"/>
              </a:xfrm>
              <a:custGeom>
                <a:avLst/>
                <a:gdLst>
                  <a:gd name="connsiteX0" fmla="*/ 48487 w 287806"/>
                  <a:gd name="connsiteY0" fmla="*/ 197310 h 592054"/>
                  <a:gd name="connsiteX1" fmla="*/ 150087 w 287806"/>
                  <a:gd name="connsiteY1" fmla="*/ 394160 h 592054"/>
                  <a:gd name="connsiteX2" fmla="*/ 283437 w 287806"/>
                  <a:gd name="connsiteY2" fmla="*/ 584660 h 592054"/>
                  <a:gd name="connsiteX3" fmla="*/ 258037 w 287806"/>
                  <a:gd name="connsiteY3" fmla="*/ 556085 h 592054"/>
                  <a:gd name="connsiteX4" fmla="*/ 111987 w 287806"/>
                  <a:gd name="connsiteY4" fmla="*/ 394160 h 592054"/>
                  <a:gd name="connsiteX5" fmla="*/ 159612 w 287806"/>
                  <a:gd name="connsiteY5" fmla="*/ 470360 h 592054"/>
                  <a:gd name="connsiteX6" fmla="*/ 51662 w 287806"/>
                  <a:gd name="connsiteY6" fmla="*/ 279860 h 592054"/>
                  <a:gd name="connsiteX7" fmla="*/ 862 w 287806"/>
                  <a:gd name="connsiteY7" fmla="*/ 114760 h 592054"/>
                  <a:gd name="connsiteX8" fmla="*/ 19912 w 287806"/>
                  <a:gd name="connsiteY8" fmla="*/ 276685 h 592054"/>
                  <a:gd name="connsiteX9" fmla="*/ 23087 w 287806"/>
                  <a:gd name="connsiteY9" fmla="*/ 460 h 592054"/>
                  <a:gd name="connsiteX10" fmla="*/ 48487 w 287806"/>
                  <a:gd name="connsiteY10" fmla="*/ 197310 h 5920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87806" h="592054">
                    <a:moveTo>
                      <a:pt x="48487" y="197310"/>
                    </a:moveTo>
                    <a:cubicBezTo>
                      <a:pt x="69654" y="262927"/>
                      <a:pt x="110929" y="329602"/>
                      <a:pt x="150087" y="394160"/>
                    </a:cubicBezTo>
                    <a:cubicBezTo>
                      <a:pt x="189245" y="458718"/>
                      <a:pt x="265445" y="557673"/>
                      <a:pt x="283437" y="584660"/>
                    </a:cubicBezTo>
                    <a:cubicBezTo>
                      <a:pt x="301429" y="611647"/>
                      <a:pt x="258037" y="556085"/>
                      <a:pt x="258037" y="556085"/>
                    </a:cubicBezTo>
                    <a:cubicBezTo>
                      <a:pt x="229462" y="524335"/>
                      <a:pt x="128391" y="408448"/>
                      <a:pt x="111987" y="394160"/>
                    </a:cubicBezTo>
                    <a:cubicBezTo>
                      <a:pt x="95583" y="379872"/>
                      <a:pt x="169666" y="489410"/>
                      <a:pt x="159612" y="470360"/>
                    </a:cubicBezTo>
                    <a:cubicBezTo>
                      <a:pt x="149558" y="451310"/>
                      <a:pt x="78120" y="339127"/>
                      <a:pt x="51662" y="279860"/>
                    </a:cubicBezTo>
                    <a:cubicBezTo>
                      <a:pt x="25204" y="220593"/>
                      <a:pt x="6154" y="115289"/>
                      <a:pt x="862" y="114760"/>
                    </a:cubicBezTo>
                    <a:cubicBezTo>
                      <a:pt x="-4430" y="114231"/>
                      <a:pt x="16208" y="295735"/>
                      <a:pt x="19912" y="276685"/>
                    </a:cubicBezTo>
                    <a:cubicBezTo>
                      <a:pt x="23616" y="257635"/>
                      <a:pt x="16208" y="9985"/>
                      <a:pt x="23087" y="460"/>
                    </a:cubicBezTo>
                    <a:cubicBezTo>
                      <a:pt x="29966" y="-9065"/>
                      <a:pt x="27320" y="131693"/>
                      <a:pt x="48487" y="19731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" name="フリーフォーム 25">
                <a:extLst>
                  <a:ext uri="{FF2B5EF4-FFF2-40B4-BE49-F238E27FC236}">
                    <a16:creationId xmlns:a16="http://schemas.microsoft.com/office/drawing/2014/main" id="{033A7883-CAD1-DEFC-EAE0-4CE9F361D92A}"/>
                  </a:ext>
                </a:extLst>
              </p:cNvPr>
              <p:cNvSpPr/>
              <p:nvPr/>
            </p:nvSpPr>
            <p:spPr>
              <a:xfrm>
                <a:off x="1971582" y="3155860"/>
                <a:ext cx="216458" cy="167424"/>
              </a:xfrm>
              <a:custGeom>
                <a:avLst/>
                <a:gdLst>
                  <a:gd name="connsiteX0" fmla="*/ 93 w 216458"/>
                  <a:gd name="connsiteY0" fmla="*/ 90 h 167424"/>
                  <a:gd name="connsiteX1" fmla="*/ 165193 w 216458"/>
                  <a:gd name="connsiteY1" fmla="*/ 133440 h 167424"/>
                  <a:gd name="connsiteX2" fmla="*/ 215993 w 216458"/>
                  <a:gd name="connsiteY2" fmla="*/ 152490 h 167424"/>
                  <a:gd name="connsiteX3" fmla="*/ 142968 w 216458"/>
                  <a:gd name="connsiteY3" fmla="*/ 155665 h 167424"/>
                  <a:gd name="connsiteX4" fmla="*/ 93 w 216458"/>
                  <a:gd name="connsiteY4" fmla="*/ 90 h 1674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6458" h="167424">
                    <a:moveTo>
                      <a:pt x="93" y="90"/>
                    </a:moveTo>
                    <a:cubicBezTo>
                      <a:pt x="3797" y="-3614"/>
                      <a:pt x="129210" y="108040"/>
                      <a:pt x="165193" y="133440"/>
                    </a:cubicBezTo>
                    <a:cubicBezTo>
                      <a:pt x="201176" y="158840"/>
                      <a:pt x="219697" y="148786"/>
                      <a:pt x="215993" y="152490"/>
                    </a:cubicBezTo>
                    <a:cubicBezTo>
                      <a:pt x="212289" y="156194"/>
                      <a:pt x="181597" y="182123"/>
                      <a:pt x="142968" y="155665"/>
                    </a:cubicBezTo>
                    <a:cubicBezTo>
                      <a:pt x="104339" y="129207"/>
                      <a:pt x="-3611" y="3794"/>
                      <a:pt x="93" y="9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" name="フリーフォーム 26">
                <a:extLst>
                  <a:ext uri="{FF2B5EF4-FFF2-40B4-BE49-F238E27FC236}">
                    <a16:creationId xmlns:a16="http://schemas.microsoft.com/office/drawing/2014/main" id="{CEFC827C-F6A4-46AC-6FC7-AD929D3DDA9F}"/>
                  </a:ext>
                </a:extLst>
              </p:cNvPr>
              <p:cNvSpPr/>
              <p:nvPr/>
            </p:nvSpPr>
            <p:spPr>
              <a:xfrm>
                <a:off x="2141414" y="3221931"/>
                <a:ext cx="357564" cy="118169"/>
              </a:xfrm>
              <a:custGeom>
                <a:avLst/>
                <a:gdLst>
                  <a:gd name="connsiteX0" fmla="*/ 1711 w 357564"/>
                  <a:gd name="connsiteY0" fmla="*/ 95944 h 118169"/>
                  <a:gd name="connsiteX1" fmla="*/ 211261 w 357564"/>
                  <a:gd name="connsiteY1" fmla="*/ 105469 h 118169"/>
                  <a:gd name="connsiteX2" fmla="*/ 192211 w 357564"/>
                  <a:gd name="connsiteY2" fmla="*/ 118169 h 118169"/>
                  <a:gd name="connsiteX3" fmla="*/ 357311 w 357564"/>
                  <a:gd name="connsiteY3" fmla="*/ 694 h 118169"/>
                  <a:gd name="connsiteX4" fmla="*/ 227136 w 357564"/>
                  <a:gd name="connsiteY4" fmla="*/ 70544 h 118169"/>
                  <a:gd name="connsiteX5" fmla="*/ 116011 w 357564"/>
                  <a:gd name="connsiteY5" fmla="*/ 92769 h 118169"/>
                  <a:gd name="connsiteX6" fmla="*/ 1711 w 357564"/>
                  <a:gd name="connsiteY6" fmla="*/ 95944 h 1181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57564" h="118169">
                    <a:moveTo>
                      <a:pt x="1711" y="95944"/>
                    </a:moveTo>
                    <a:cubicBezTo>
                      <a:pt x="17586" y="98061"/>
                      <a:pt x="211261" y="105469"/>
                      <a:pt x="211261" y="105469"/>
                    </a:cubicBezTo>
                    <a:cubicBezTo>
                      <a:pt x="243011" y="109173"/>
                      <a:pt x="192211" y="118169"/>
                      <a:pt x="192211" y="118169"/>
                    </a:cubicBezTo>
                    <a:cubicBezTo>
                      <a:pt x="216553" y="100706"/>
                      <a:pt x="351490" y="8631"/>
                      <a:pt x="357311" y="694"/>
                    </a:cubicBezTo>
                    <a:cubicBezTo>
                      <a:pt x="363132" y="-7243"/>
                      <a:pt x="267353" y="55198"/>
                      <a:pt x="227136" y="70544"/>
                    </a:cubicBezTo>
                    <a:cubicBezTo>
                      <a:pt x="186919" y="85890"/>
                      <a:pt x="147232" y="90652"/>
                      <a:pt x="116011" y="92769"/>
                    </a:cubicBezTo>
                    <a:cubicBezTo>
                      <a:pt x="84790" y="94886"/>
                      <a:pt x="-14164" y="93827"/>
                      <a:pt x="1711" y="9594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" name="フリーフォーム 27">
                <a:extLst>
                  <a:ext uri="{FF2B5EF4-FFF2-40B4-BE49-F238E27FC236}">
                    <a16:creationId xmlns:a16="http://schemas.microsoft.com/office/drawing/2014/main" id="{A1391130-54F4-5920-9786-10797CCB9D92}"/>
                  </a:ext>
                </a:extLst>
              </p:cNvPr>
              <p:cNvSpPr/>
              <p:nvPr/>
            </p:nvSpPr>
            <p:spPr>
              <a:xfrm>
                <a:off x="1971639" y="2726394"/>
                <a:ext cx="327910" cy="326876"/>
              </a:xfrm>
              <a:custGeom>
                <a:avLst/>
                <a:gdLst>
                  <a:gd name="connsiteX0" fmla="*/ 36 w 327910"/>
                  <a:gd name="connsiteY0" fmla="*/ 931 h 326876"/>
                  <a:gd name="connsiteX1" fmla="*/ 161961 w 327910"/>
                  <a:gd name="connsiteY1" fmla="*/ 127931 h 326876"/>
                  <a:gd name="connsiteX2" fmla="*/ 273086 w 327910"/>
                  <a:gd name="connsiteY2" fmla="*/ 264456 h 326876"/>
                  <a:gd name="connsiteX3" fmla="*/ 254036 w 327910"/>
                  <a:gd name="connsiteY3" fmla="*/ 223181 h 326876"/>
                  <a:gd name="connsiteX4" fmla="*/ 327061 w 327910"/>
                  <a:gd name="connsiteY4" fmla="*/ 324781 h 326876"/>
                  <a:gd name="connsiteX5" fmla="*/ 196886 w 327910"/>
                  <a:gd name="connsiteY5" fmla="*/ 112056 h 326876"/>
                  <a:gd name="connsiteX6" fmla="*/ 79411 w 327910"/>
                  <a:gd name="connsiteY6" fmla="*/ 931 h 326876"/>
                  <a:gd name="connsiteX7" fmla="*/ 146086 w 327910"/>
                  <a:gd name="connsiteY7" fmla="*/ 67606 h 326876"/>
                  <a:gd name="connsiteX8" fmla="*/ 36 w 327910"/>
                  <a:gd name="connsiteY8" fmla="*/ 931 h 326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7910" h="326876">
                    <a:moveTo>
                      <a:pt x="36" y="931"/>
                    </a:moveTo>
                    <a:cubicBezTo>
                      <a:pt x="2682" y="10985"/>
                      <a:pt x="116453" y="84010"/>
                      <a:pt x="161961" y="127931"/>
                    </a:cubicBezTo>
                    <a:cubicBezTo>
                      <a:pt x="207469" y="171852"/>
                      <a:pt x="257740" y="248581"/>
                      <a:pt x="273086" y="264456"/>
                    </a:cubicBezTo>
                    <a:cubicBezTo>
                      <a:pt x="288432" y="280331"/>
                      <a:pt x="245040" y="213127"/>
                      <a:pt x="254036" y="223181"/>
                    </a:cubicBezTo>
                    <a:cubicBezTo>
                      <a:pt x="263032" y="233235"/>
                      <a:pt x="336586" y="343302"/>
                      <a:pt x="327061" y="324781"/>
                    </a:cubicBezTo>
                    <a:cubicBezTo>
                      <a:pt x="317536" y="306260"/>
                      <a:pt x="238161" y="166031"/>
                      <a:pt x="196886" y="112056"/>
                    </a:cubicBezTo>
                    <a:cubicBezTo>
                      <a:pt x="155611" y="58081"/>
                      <a:pt x="87878" y="8339"/>
                      <a:pt x="79411" y="931"/>
                    </a:cubicBezTo>
                    <a:cubicBezTo>
                      <a:pt x="70944" y="-6477"/>
                      <a:pt x="154553" y="69723"/>
                      <a:pt x="146086" y="67606"/>
                    </a:cubicBezTo>
                    <a:cubicBezTo>
                      <a:pt x="137619" y="65489"/>
                      <a:pt x="-2610" y="-9123"/>
                      <a:pt x="36" y="93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" name="フリーフォーム 28">
                <a:extLst>
                  <a:ext uri="{FF2B5EF4-FFF2-40B4-BE49-F238E27FC236}">
                    <a16:creationId xmlns:a16="http://schemas.microsoft.com/office/drawing/2014/main" id="{4B6974D5-4A0B-2137-E292-4F7D7CE5190F}"/>
                  </a:ext>
                </a:extLst>
              </p:cNvPr>
              <p:cNvSpPr/>
              <p:nvPr/>
            </p:nvSpPr>
            <p:spPr>
              <a:xfrm>
                <a:off x="2044578" y="2818976"/>
                <a:ext cx="239297" cy="244528"/>
              </a:xfrm>
              <a:custGeom>
                <a:avLst/>
                <a:gdLst>
                  <a:gd name="connsiteX0" fmla="*/ 101722 w 239297"/>
                  <a:gd name="connsiteY0" fmla="*/ 28999 h 244528"/>
                  <a:gd name="connsiteX1" fmla="*/ 57272 w 239297"/>
                  <a:gd name="connsiteY1" fmla="*/ 73449 h 244528"/>
                  <a:gd name="connsiteX2" fmla="*/ 60447 w 239297"/>
                  <a:gd name="connsiteY2" fmla="*/ 124249 h 244528"/>
                  <a:gd name="connsiteX3" fmla="*/ 133472 w 239297"/>
                  <a:gd name="connsiteY3" fmla="*/ 197274 h 244528"/>
                  <a:gd name="connsiteX4" fmla="*/ 196972 w 239297"/>
                  <a:gd name="connsiteY4" fmla="*/ 216324 h 244528"/>
                  <a:gd name="connsiteX5" fmla="*/ 203322 w 239297"/>
                  <a:gd name="connsiteY5" fmla="*/ 136949 h 244528"/>
                  <a:gd name="connsiteX6" fmla="*/ 219197 w 239297"/>
                  <a:gd name="connsiteY6" fmla="*/ 190924 h 244528"/>
                  <a:gd name="connsiteX7" fmla="*/ 231897 w 239297"/>
                  <a:gd name="connsiteY7" fmla="*/ 235374 h 244528"/>
                  <a:gd name="connsiteX8" fmla="*/ 95372 w 239297"/>
                  <a:gd name="connsiteY8" fmla="*/ 213149 h 244528"/>
                  <a:gd name="connsiteX9" fmla="*/ 136647 w 239297"/>
                  <a:gd name="connsiteY9" fmla="*/ 241724 h 244528"/>
                  <a:gd name="connsiteX10" fmla="*/ 31872 w 239297"/>
                  <a:gd name="connsiteY10" fmla="*/ 130599 h 244528"/>
                  <a:gd name="connsiteX11" fmla="*/ 22347 w 239297"/>
                  <a:gd name="connsiteY11" fmla="*/ 117899 h 244528"/>
                  <a:gd name="connsiteX12" fmla="*/ 60447 w 239297"/>
                  <a:gd name="connsiteY12" fmla="*/ 424 h 244528"/>
                  <a:gd name="connsiteX13" fmla="*/ 122 w 239297"/>
                  <a:gd name="connsiteY13" fmla="*/ 76624 h 244528"/>
                  <a:gd name="connsiteX14" fmla="*/ 101722 w 239297"/>
                  <a:gd name="connsiteY14" fmla="*/ 28999 h 244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39297" h="244528">
                    <a:moveTo>
                      <a:pt x="101722" y="28999"/>
                    </a:moveTo>
                    <a:cubicBezTo>
                      <a:pt x="111247" y="28470"/>
                      <a:pt x="64151" y="57574"/>
                      <a:pt x="57272" y="73449"/>
                    </a:cubicBezTo>
                    <a:cubicBezTo>
                      <a:pt x="50393" y="89324"/>
                      <a:pt x="47747" y="103612"/>
                      <a:pt x="60447" y="124249"/>
                    </a:cubicBezTo>
                    <a:cubicBezTo>
                      <a:pt x="73147" y="144886"/>
                      <a:pt x="110718" y="181928"/>
                      <a:pt x="133472" y="197274"/>
                    </a:cubicBezTo>
                    <a:cubicBezTo>
                      <a:pt x="156226" y="212620"/>
                      <a:pt x="185330" y="226378"/>
                      <a:pt x="196972" y="216324"/>
                    </a:cubicBezTo>
                    <a:cubicBezTo>
                      <a:pt x="208614" y="206270"/>
                      <a:pt x="199618" y="141182"/>
                      <a:pt x="203322" y="136949"/>
                    </a:cubicBezTo>
                    <a:cubicBezTo>
                      <a:pt x="207026" y="132716"/>
                      <a:pt x="214434" y="174520"/>
                      <a:pt x="219197" y="190924"/>
                    </a:cubicBezTo>
                    <a:cubicBezTo>
                      <a:pt x="223960" y="207328"/>
                      <a:pt x="252535" y="231670"/>
                      <a:pt x="231897" y="235374"/>
                    </a:cubicBezTo>
                    <a:cubicBezTo>
                      <a:pt x="211259" y="239078"/>
                      <a:pt x="111247" y="212091"/>
                      <a:pt x="95372" y="213149"/>
                    </a:cubicBezTo>
                    <a:cubicBezTo>
                      <a:pt x="79497" y="214207"/>
                      <a:pt x="147230" y="255482"/>
                      <a:pt x="136647" y="241724"/>
                    </a:cubicBezTo>
                    <a:cubicBezTo>
                      <a:pt x="126064" y="227966"/>
                      <a:pt x="31872" y="130599"/>
                      <a:pt x="31872" y="130599"/>
                    </a:cubicBezTo>
                    <a:cubicBezTo>
                      <a:pt x="12822" y="109962"/>
                      <a:pt x="17585" y="139595"/>
                      <a:pt x="22347" y="117899"/>
                    </a:cubicBezTo>
                    <a:cubicBezTo>
                      <a:pt x="27109" y="96203"/>
                      <a:pt x="64151" y="7303"/>
                      <a:pt x="60447" y="424"/>
                    </a:cubicBezTo>
                    <a:cubicBezTo>
                      <a:pt x="56743" y="-6455"/>
                      <a:pt x="-3053" y="72391"/>
                      <a:pt x="122" y="76624"/>
                    </a:cubicBezTo>
                    <a:cubicBezTo>
                      <a:pt x="3297" y="80857"/>
                      <a:pt x="92197" y="29528"/>
                      <a:pt x="101722" y="2899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" name="フリーフォーム 29">
                <a:extLst>
                  <a:ext uri="{FF2B5EF4-FFF2-40B4-BE49-F238E27FC236}">
                    <a16:creationId xmlns:a16="http://schemas.microsoft.com/office/drawing/2014/main" id="{F29CB747-5F6D-3B97-2B8B-74FA64F9F292}"/>
                  </a:ext>
                </a:extLst>
              </p:cNvPr>
              <p:cNvSpPr/>
              <p:nvPr/>
            </p:nvSpPr>
            <p:spPr>
              <a:xfrm>
                <a:off x="2954193" y="1850782"/>
                <a:ext cx="141769" cy="415482"/>
              </a:xfrm>
              <a:custGeom>
                <a:avLst/>
                <a:gdLst>
                  <a:gd name="connsiteX0" fmla="*/ 141432 w 141769"/>
                  <a:gd name="connsiteY0" fmla="*/ 243 h 415482"/>
                  <a:gd name="connsiteX1" fmla="*/ 49357 w 141769"/>
                  <a:gd name="connsiteY1" fmla="*/ 108193 h 415482"/>
                  <a:gd name="connsiteX2" fmla="*/ 62057 w 141769"/>
                  <a:gd name="connsiteY2" fmla="*/ 279643 h 415482"/>
                  <a:gd name="connsiteX3" fmla="*/ 36657 w 141769"/>
                  <a:gd name="connsiteY3" fmla="*/ 238368 h 415482"/>
                  <a:gd name="connsiteX4" fmla="*/ 65232 w 141769"/>
                  <a:gd name="connsiteY4" fmla="*/ 412993 h 415482"/>
                  <a:gd name="connsiteX5" fmla="*/ 43007 w 141769"/>
                  <a:gd name="connsiteY5" fmla="*/ 333618 h 415482"/>
                  <a:gd name="connsiteX6" fmla="*/ 1732 w 141769"/>
                  <a:gd name="connsiteY6" fmla="*/ 225668 h 415482"/>
                  <a:gd name="connsiteX7" fmla="*/ 8082 w 141769"/>
                  <a:gd name="connsiteY7" fmla="*/ 260593 h 415482"/>
                  <a:gd name="connsiteX8" fmla="*/ 11257 w 141769"/>
                  <a:gd name="connsiteY8" fmla="*/ 136768 h 415482"/>
                  <a:gd name="connsiteX9" fmla="*/ 141432 w 141769"/>
                  <a:gd name="connsiteY9" fmla="*/ 243 h 4154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1769" h="415482">
                    <a:moveTo>
                      <a:pt x="141432" y="243"/>
                    </a:moveTo>
                    <a:cubicBezTo>
                      <a:pt x="147782" y="-4519"/>
                      <a:pt x="62586" y="61626"/>
                      <a:pt x="49357" y="108193"/>
                    </a:cubicBezTo>
                    <a:cubicBezTo>
                      <a:pt x="36128" y="154760"/>
                      <a:pt x="64174" y="257947"/>
                      <a:pt x="62057" y="279643"/>
                    </a:cubicBezTo>
                    <a:cubicBezTo>
                      <a:pt x="59940" y="301339"/>
                      <a:pt x="36128" y="216143"/>
                      <a:pt x="36657" y="238368"/>
                    </a:cubicBezTo>
                    <a:cubicBezTo>
                      <a:pt x="37186" y="260593"/>
                      <a:pt x="64174" y="397118"/>
                      <a:pt x="65232" y="412993"/>
                    </a:cubicBezTo>
                    <a:cubicBezTo>
                      <a:pt x="66290" y="428868"/>
                      <a:pt x="53590" y="364839"/>
                      <a:pt x="43007" y="333618"/>
                    </a:cubicBezTo>
                    <a:cubicBezTo>
                      <a:pt x="32424" y="302397"/>
                      <a:pt x="7553" y="237839"/>
                      <a:pt x="1732" y="225668"/>
                    </a:cubicBezTo>
                    <a:cubicBezTo>
                      <a:pt x="-4089" y="213497"/>
                      <a:pt x="6495" y="275410"/>
                      <a:pt x="8082" y="260593"/>
                    </a:cubicBezTo>
                    <a:cubicBezTo>
                      <a:pt x="9669" y="245776"/>
                      <a:pt x="-5147" y="178043"/>
                      <a:pt x="11257" y="136768"/>
                    </a:cubicBezTo>
                    <a:cubicBezTo>
                      <a:pt x="27661" y="95493"/>
                      <a:pt x="135082" y="5005"/>
                      <a:pt x="141432" y="24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" name="フリーフォーム 30">
                <a:extLst>
                  <a:ext uri="{FF2B5EF4-FFF2-40B4-BE49-F238E27FC236}">
                    <a16:creationId xmlns:a16="http://schemas.microsoft.com/office/drawing/2014/main" id="{F2CDA540-5D23-E8E4-137B-2068E37437CB}"/>
                  </a:ext>
                </a:extLst>
              </p:cNvPr>
              <p:cNvSpPr/>
              <p:nvPr/>
            </p:nvSpPr>
            <p:spPr>
              <a:xfrm>
                <a:off x="2993947" y="1831882"/>
                <a:ext cx="314403" cy="140308"/>
              </a:xfrm>
              <a:custGeom>
                <a:avLst/>
                <a:gdLst>
                  <a:gd name="connsiteX0" fmla="*/ 78 w 314403"/>
                  <a:gd name="connsiteY0" fmla="*/ 120743 h 140308"/>
                  <a:gd name="connsiteX1" fmla="*/ 108028 w 314403"/>
                  <a:gd name="connsiteY1" fmla="*/ 31843 h 140308"/>
                  <a:gd name="connsiteX2" fmla="*/ 244553 w 314403"/>
                  <a:gd name="connsiteY2" fmla="*/ 82643 h 140308"/>
                  <a:gd name="connsiteX3" fmla="*/ 314403 w 314403"/>
                  <a:gd name="connsiteY3" fmla="*/ 139793 h 140308"/>
                  <a:gd name="connsiteX4" fmla="*/ 244553 w 314403"/>
                  <a:gd name="connsiteY4" fmla="*/ 47718 h 140308"/>
                  <a:gd name="connsiteX5" fmla="*/ 165178 w 314403"/>
                  <a:gd name="connsiteY5" fmla="*/ 93 h 140308"/>
                  <a:gd name="connsiteX6" fmla="*/ 196928 w 314403"/>
                  <a:gd name="connsiteY6" fmla="*/ 35018 h 140308"/>
                  <a:gd name="connsiteX7" fmla="*/ 146128 w 314403"/>
                  <a:gd name="connsiteY7" fmla="*/ 15968 h 140308"/>
                  <a:gd name="connsiteX8" fmla="*/ 92153 w 314403"/>
                  <a:gd name="connsiteY8" fmla="*/ 19143 h 140308"/>
                  <a:gd name="connsiteX9" fmla="*/ 78 w 314403"/>
                  <a:gd name="connsiteY9" fmla="*/ 120743 h 1403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14403" h="140308">
                    <a:moveTo>
                      <a:pt x="78" y="120743"/>
                    </a:moveTo>
                    <a:cubicBezTo>
                      <a:pt x="2724" y="122860"/>
                      <a:pt x="67282" y="38193"/>
                      <a:pt x="108028" y="31843"/>
                    </a:cubicBezTo>
                    <a:cubicBezTo>
                      <a:pt x="148774" y="25493"/>
                      <a:pt x="210157" y="64651"/>
                      <a:pt x="244553" y="82643"/>
                    </a:cubicBezTo>
                    <a:cubicBezTo>
                      <a:pt x="278949" y="100635"/>
                      <a:pt x="314403" y="145614"/>
                      <a:pt x="314403" y="139793"/>
                    </a:cubicBezTo>
                    <a:cubicBezTo>
                      <a:pt x="314403" y="133972"/>
                      <a:pt x="269424" y="71001"/>
                      <a:pt x="244553" y="47718"/>
                    </a:cubicBezTo>
                    <a:cubicBezTo>
                      <a:pt x="219682" y="24435"/>
                      <a:pt x="173115" y="2210"/>
                      <a:pt x="165178" y="93"/>
                    </a:cubicBezTo>
                    <a:cubicBezTo>
                      <a:pt x="157241" y="-2024"/>
                      <a:pt x="200103" y="32372"/>
                      <a:pt x="196928" y="35018"/>
                    </a:cubicBezTo>
                    <a:cubicBezTo>
                      <a:pt x="193753" y="37664"/>
                      <a:pt x="163591" y="18614"/>
                      <a:pt x="146128" y="15968"/>
                    </a:cubicBezTo>
                    <a:cubicBezTo>
                      <a:pt x="128665" y="13322"/>
                      <a:pt x="122315" y="-1494"/>
                      <a:pt x="92153" y="19143"/>
                    </a:cubicBezTo>
                    <a:cubicBezTo>
                      <a:pt x="61991" y="39780"/>
                      <a:pt x="-2568" y="118626"/>
                      <a:pt x="78" y="12074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" name="フリーフォーム 31">
                <a:extLst>
                  <a:ext uri="{FF2B5EF4-FFF2-40B4-BE49-F238E27FC236}">
                    <a16:creationId xmlns:a16="http://schemas.microsoft.com/office/drawing/2014/main" id="{5C035C92-ED45-7CBC-C72B-983CC5E05251}"/>
                  </a:ext>
                </a:extLst>
              </p:cNvPr>
              <p:cNvSpPr/>
              <p:nvPr/>
            </p:nvSpPr>
            <p:spPr>
              <a:xfrm>
                <a:off x="3276204" y="1901803"/>
                <a:ext cx="147056" cy="430307"/>
              </a:xfrm>
              <a:custGeom>
                <a:avLst/>
                <a:gdLst>
                  <a:gd name="connsiteX0" fmla="*/ 396 w 147056"/>
                  <a:gd name="connsiteY0" fmla="*/ 22 h 430307"/>
                  <a:gd name="connsiteX1" fmla="*/ 111521 w 147056"/>
                  <a:gd name="connsiteY1" fmla="*/ 171472 h 430307"/>
                  <a:gd name="connsiteX2" fmla="*/ 146446 w 147056"/>
                  <a:gd name="connsiteY2" fmla="*/ 307997 h 430307"/>
                  <a:gd name="connsiteX3" fmla="*/ 133746 w 147056"/>
                  <a:gd name="connsiteY3" fmla="*/ 428647 h 430307"/>
                  <a:gd name="connsiteX4" fmla="*/ 133746 w 147056"/>
                  <a:gd name="connsiteY4" fmla="*/ 365147 h 430307"/>
                  <a:gd name="connsiteX5" fmla="*/ 79771 w 147056"/>
                  <a:gd name="connsiteY5" fmla="*/ 187347 h 430307"/>
                  <a:gd name="connsiteX6" fmla="*/ 44846 w 147056"/>
                  <a:gd name="connsiteY6" fmla="*/ 117497 h 430307"/>
                  <a:gd name="connsiteX7" fmla="*/ 73421 w 147056"/>
                  <a:gd name="connsiteY7" fmla="*/ 158772 h 430307"/>
                  <a:gd name="connsiteX8" fmla="*/ 396 w 147056"/>
                  <a:gd name="connsiteY8" fmla="*/ 22 h 4303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7056" h="430307">
                    <a:moveTo>
                      <a:pt x="396" y="22"/>
                    </a:moveTo>
                    <a:cubicBezTo>
                      <a:pt x="6746" y="2139"/>
                      <a:pt x="87179" y="120143"/>
                      <a:pt x="111521" y="171472"/>
                    </a:cubicBezTo>
                    <a:cubicBezTo>
                      <a:pt x="135863" y="222801"/>
                      <a:pt x="142742" y="265134"/>
                      <a:pt x="146446" y="307997"/>
                    </a:cubicBezTo>
                    <a:cubicBezTo>
                      <a:pt x="150150" y="350860"/>
                      <a:pt x="135863" y="419122"/>
                      <a:pt x="133746" y="428647"/>
                    </a:cubicBezTo>
                    <a:cubicBezTo>
                      <a:pt x="131629" y="438172"/>
                      <a:pt x="142742" y="405364"/>
                      <a:pt x="133746" y="365147"/>
                    </a:cubicBezTo>
                    <a:cubicBezTo>
                      <a:pt x="124750" y="324930"/>
                      <a:pt x="94588" y="228622"/>
                      <a:pt x="79771" y="187347"/>
                    </a:cubicBezTo>
                    <a:cubicBezTo>
                      <a:pt x="64954" y="146072"/>
                      <a:pt x="45904" y="122259"/>
                      <a:pt x="44846" y="117497"/>
                    </a:cubicBezTo>
                    <a:cubicBezTo>
                      <a:pt x="43788" y="112735"/>
                      <a:pt x="80829" y="172530"/>
                      <a:pt x="73421" y="158772"/>
                    </a:cubicBezTo>
                    <a:cubicBezTo>
                      <a:pt x="66013" y="145014"/>
                      <a:pt x="-5954" y="-2095"/>
                      <a:pt x="396" y="2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" name="フリーフォーム 32">
                <a:extLst>
                  <a:ext uri="{FF2B5EF4-FFF2-40B4-BE49-F238E27FC236}">
                    <a16:creationId xmlns:a16="http://schemas.microsoft.com/office/drawing/2014/main" id="{F5BC69D1-4F2B-5CBB-4750-A64456AEF450}"/>
                  </a:ext>
                </a:extLst>
              </p:cNvPr>
              <p:cNvSpPr/>
              <p:nvPr/>
            </p:nvSpPr>
            <p:spPr>
              <a:xfrm>
                <a:off x="2966591" y="2146276"/>
                <a:ext cx="187587" cy="263913"/>
              </a:xfrm>
              <a:custGeom>
                <a:avLst/>
                <a:gdLst>
                  <a:gd name="connsiteX0" fmla="*/ 2034 w 187587"/>
                  <a:gd name="connsiteY0" fmla="*/ 24 h 263913"/>
                  <a:gd name="connsiteX1" fmla="*/ 30609 w 187587"/>
                  <a:gd name="connsiteY1" fmla="*/ 114324 h 263913"/>
                  <a:gd name="connsiteX2" fmla="*/ 173484 w 187587"/>
                  <a:gd name="connsiteY2" fmla="*/ 231799 h 263913"/>
                  <a:gd name="connsiteX3" fmla="*/ 68709 w 187587"/>
                  <a:gd name="connsiteY3" fmla="*/ 165124 h 263913"/>
                  <a:gd name="connsiteX4" fmla="*/ 186184 w 187587"/>
                  <a:gd name="connsiteY4" fmla="*/ 263549 h 263913"/>
                  <a:gd name="connsiteX5" fmla="*/ 129034 w 187587"/>
                  <a:gd name="connsiteY5" fmla="*/ 193699 h 263913"/>
                  <a:gd name="connsiteX6" fmla="*/ 62359 w 187587"/>
                  <a:gd name="connsiteY6" fmla="*/ 73049 h 263913"/>
                  <a:gd name="connsiteX7" fmla="*/ 65534 w 187587"/>
                  <a:gd name="connsiteY7" fmla="*/ 123849 h 263913"/>
                  <a:gd name="connsiteX8" fmla="*/ 2034 w 187587"/>
                  <a:gd name="connsiteY8" fmla="*/ 24 h 263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7587" h="263913">
                    <a:moveTo>
                      <a:pt x="2034" y="24"/>
                    </a:moveTo>
                    <a:cubicBezTo>
                      <a:pt x="-3787" y="-1564"/>
                      <a:pt x="2034" y="75695"/>
                      <a:pt x="30609" y="114324"/>
                    </a:cubicBezTo>
                    <a:cubicBezTo>
                      <a:pt x="59184" y="152953"/>
                      <a:pt x="167134" y="223332"/>
                      <a:pt x="173484" y="231799"/>
                    </a:cubicBezTo>
                    <a:cubicBezTo>
                      <a:pt x="179834" y="240266"/>
                      <a:pt x="66592" y="159832"/>
                      <a:pt x="68709" y="165124"/>
                    </a:cubicBezTo>
                    <a:cubicBezTo>
                      <a:pt x="70826" y="170416"/>
                      <a:pt x="176130" y="258787"/>
                      <a:pt x="186184" y="263549"/>
                    </a:cubicBezTo>
                    <a:cubicBezTo>
                      <a:pt x="196238" y="268312"/>
                      <a:pt x="149671" y="225449"/>
                      <a:pt x="129034" y="193699"/>
                    </a:cubicBezTo>
                    <a:cubicBezTo>
                      <a:pt x="108397" y="161949"/>
                      <a:pt x="72942" y="84691"/>
                      <a:pt x="62359" y="73049"/>
                    </a:cubicBezTo>
                    <a:cubicBezTo>
                      <a:pt x="51776" y="61407"/>
                      <a:pt x="76117" y="128612"/>
                      <a:pt x="65534" y="123849"/>
                    </a:cubicBezTo>
                    <a:cubicBezTo>
                      <a:pt x="54951" y="119087"/>
                      <a:pt x="7855" y="1612"/>
                      <a:pt x="2034" y="2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" name="フリーフォーム 33">
                <a:extLst>
                  <a:ext uri="{FF2B5EF4-FFF2-40B4-BE49-F238E27FC236}">
                    <a16:creationId xmlns:a16="http://schemas.microsoft.com/office/drawing/2014/main" id="{9D7F5F19-D5FC-95B0-FF87-FDD727B3851E}"/>
                  </a:ext>
                </a:extLst>
              </p:cNvPr>
              <p:cNvSpPr/>
              <p:nvPr/>
            </p:nvSpPr>
            <p:spPr>
              <a:xfrm>
                <a:off x="3079384" y="2251033"/>
                <a:ext cx="340764" cy="178565"/>
              </a:xfrm>
              <a:custGeom>
                <a:avLst/>
                <a:gdLst>
                  <a:gd name="connsiteX0" fmla="*/ 366 w 340764"/>
                  <a:gd name="connsiteY0" fmla="*/ 117517 h 178565"/>
                  <a:gd name="connsiteX1" fmla="*/ 111491 w 340764"/>
                  <a:gd name="connsiteY1" fmla="*/ 177842 h 178565"/>
                  <a:gd name="connsiteX2" fmla="*/ 238491 w 340764"/>
                  <a:gd name="connsiteY2" fmla="*/ 152442 h 178565"/>
                  <a:gd name="connsiteX3" fmla="*/ 222616 w 340764"/>
                  <a:gd name="connsiteY3" fmla="*/ 168317 h 178565"/>
                  <a:gd name="connsiteX4" fmla="*/ 321041 w 340764"/>
                  <a:gd name="connsiteY4" fmla="*/ 98467 h 178565"/>
                  <a:gd name="connsiteX5" fmla="*/ 314691 w 340764"/>
                  <a:gd name="connsiteY5" fmla="*/ 111167 h 178565"/>
                  <a:gd name="connsiteX6" fmla="*/ 340091 w 340764"/>
                  <a:gd name="connsiteY6" fmla="*/ 42 h 178565"/>
                  <a:gd name="connsiteX7" fmla="*/ 282941 w 340764"/>
                  <a:gd name="connsiteY7" fmla="*/ 98467 h 178565"/>
                  <a:gd name="connsiteX8" fmla="*/ 159116 w 340764"/>
                  <a:gd name="connsiteY8" fmla="*/ 142917 h 178565"/>
                  <a:gd name="connsiteX9" fmla="*/ 149591 w 340764"/>
                  <a:gd name="connsiteY9" fmla="*/ 161967 h 178565"/>
                  <a:gd name="connsiteX10" fmla="*/ 366 w 340764"/>
                  <a:gd name="connsiteY10" fmla="*/ 117517 h 1785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40764" h="178565">
                    <a:moveTo>
                      <a:pt x="366" y="117517"/>
                    </a:moveTo>
                    <a:cubicBezTo>
                      <a:pt x="-5984" y="120163"/>
                      <a:pt x="71804" y="172021"/>
                      <a:pt x="111491" y="177842"/>
                    </a:cubicBezTo>
                    <a:cubicBezTo>
                      <a:pt x="151178" y="183663"/>
                      <a:pt x="238491" y="152442"/>
                      <a:pt x="238491" y="152442"/>
                    </a:cubicBezTo>
                    <a:cubicBezTo>
                      <a:pt x="257012" y="150855"/>
                      <a:pt x="208858" y="177313"/>
                      <a:pt x="222616" y="168317"/>
                    </a:cubicBezTo>
                    <a:cubicBezTo>
                      <a:pt x="236374" y="159321"/>
                      <a:pt x="321041" y="98467"/>
                      <a:pt x="321041" y="98467"/>
                    </a:cubicBezTo>
                    <a:cubicBezTo>
                      <a:pt x="336387" y="88942"/>
                      <a:pt x="311516" y="127571"/>
                      <a:pt x="314691" y="111167"/>
                    </a:cubicBezTo>
                    <a:cubicBezTo>
                      <a:pt x="317866" y="94763"/>
                      <a:pt x="345383" y="2159"/>
                      <a:pt x="340091" y="42"/>
                    </a:cubicBezTo>
                    <a:cubicBezTo>
                      <a:pt x="334799" y="-2075"/>
                      <a:pt x="313103" y="74655"/>
                      <a:pt x="282941" y="98467"/>
                    </a:cubicBezTo>
                    <a:cubicBezTo>
                      <a:pt x="252779" y="122279"/>
                      <a:pt x="181341" y="132334"/>
                      <a:pt x="159116" y="142917"/>
                    </a:cubicBezTo>
                    <a:cubicBezTo>
                      <a:pt x="136891" y="153500"/>
                      <a:pt x="173403" y="163025"/>
                      <a:pt x="149591" y="161967"/>
                    </a:cubicBezTo>
                    <a:cubicBezTo>
                      <a:pt x="125779" y="160909"/>
                      <a:pt x="6716" y="114871"/>
                      <a:pt x="366" y="11751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" name="フリーフォーム 34">
                <a:extLst>
                  <a:ext uri="{FF2B5EF4-FFF2-40B4-BE49-F238E27FC236}">
                    <a16:creationId xmlns:a16="http://schemas.microsoft.com/office/drawing/2014/main" id="{FCCCF266-1589-1E7A-2F09-0796051431F6}"/>
                  </a:ext>
                </a:extLst>
              </p:cNvPr>
              <p:cNvSpPr/>
              <p:nvPr/>
            </p:nvSpPr>
            <p:spPr>
              <a:xfrm>
                <a:off x="3196752" y="1993673"/>
                <a:ext cx="99095" cy="197116"/>
              </a:xfrm>
              <a:custGeom>
                <a:avLst/>
                <a:gdLst>
                  <a:gd name="connsiteX0" fmla="*/ 38573 w 99095"/>
                  <a:gd name="connsiteY0" fmla="*/ 227 h 197116"/>
                  <a:gd name="connsiteX1" fmla="*/ 16348 w 99095"/>
                  <a:gd name="connsiteY1" fmla="*/ 73252 h 197116"/>
                  <a:gd name="connsiteX2" fmla="*/ 32223 w 99095"/>
                  <a:gd name="connsiteY2" fmla="*/ 127227 h 197116"/>
                  <a:gd name="connsiteX3" fmla="*/ 98898 w 99095"/>
                  <a:gd name="connsiteY3" fmla="*/ 190727 h 197116"/>
                  <a:gd name="connsiteX4" fmla="*/ 51273 w 99095"/>
                  <a:gd name="connsiteY4" fmla="*/ 168502 h 197116"/>
                  <a:gd name="connsiteX5" fmla="*/ 9998 w 99095"/>
                  <a:gd name="connsiteY5" fmla="*/ 111352 h 197116"/>
                  <a:gd name="connsiteX6" fmla="*/ 67148 w 99095"/>
                  <a:gd name="connsiteY6" fmla="*/ 197077 h 197116"/>
                  <a:gd name="connsiteX7" fmla="*/ 473 w 99095"/>
                  <a:gd name="connsiteY7" fmla="*/ 98652 h 197116"/>
                  <a:gd name="connsiteX8" fmla="*/ 38573 w 99095"/>
                  <a:gd name="connsiteY8" fmla="*/ 227 h 197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9095" h="197116">
                    <a:moveTo>
                      <a:pt x="38573" y="227"/>
                    </a:moveTo>
                    <a:cubicBezTo>
                      <a:pt x="41219" y="-4006"/>
                      <a:pt x="17406" y="52085"/>
                      <a:pt x="16348" y="73252"/>
                    </a:cubicBezTo>
                    <a:cubicBezTo>
                      <a:pt x="15290" y="94419"/>
                      <a:pt x="18465" y="107648"/>
                      <a:pt x="32223" y="127227"/>
                    </a:cubicBezTo>
                    <a:cubicBezTo>
                      <a:pt x="45981" y="146806"/>
                      <a:pt x="95723" y="183848"/>
                      <a:pt x="98898" y="190727"/>
                    </a:cubicBezTo>
                    <a:cubicBezTo>
                      <a:pt x="102073" y="197606"/>
                      <a:pt x="66090" y="181731"/>
                      <a:pt x="51273" y="168502"/>
                    </a:cubicBezTo>
                    <a:cubicBezTo>
                      <a:pt x="36456" y="155273"/>
                      <a:pt x="7352" y="106590"/>
                      <a:pt x="9998" y="111352"/>
                    </a:cubicBezTo>
                    <a:cubicBezTo>
                      <a:pt x="12644" y="116114"/>
                      <a:pt x="68736" y="199194"/>
                      <a:pt x="67148" y="197077"/>
                    </a:cubicBezTo>
                    <a:cubicBezTo>
                      <a:pt x="65560" y="194960"/>
                      <a:pt x="5765" y="128814"/>
                      <a:pt x="473" y="98652"/>
                    </a:cubicBezTo>
                    <a:cubicBezTo>
                      <a:pt x="-4819" y="68490"/>
                      <a:pt x="35927" y="4460"/>
                      <a:pt x="38573" y="22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" name="フリーフォーム 35">
                <a:extLst>
                  <a:ext uri="{FF2B5EF4-FFF2-40B4-BE49-F238E27FC236}">
                    <a16:creationId xmlns:a16="http://schemas.microsoft.com/office/drawing/2014/main" id="{811A5A51-6538-60BC-A938-0CE8E60B3842}"/>
                  </a:ext>
                </a:extLst>
              </p:cNvPr>
              <p:cNvSpPr/>
              <p:nvPr/>
            </p:nvSpPr>
            <p:spPr>
              <a:xfrm>
                <a:off x="3212870" y="1973997"/>
                <a:ext cx="135972" cy="226309"/>
              </a:xfrm>
              <a:custGeom>
                <a:avLst/>
                <a:gdLst>
                  <a:gd name="connsiteX0" fmla="*/ 230 w 135972"/>
                  <a:gd name="connsiteY0" fmla="*/ 853 h 226309"/>
                  <a:gd name="connsiteX1" fmla="*/ 101830 w 135972"/>
                  <a:gd name="connsiteY1" fmla="*/ 80228 h 226309"/>
                  <a:gd name="connsiteX2" fmla="*/ 117705 w 135972"/>
                  <a:gd name="connsiteY2" fmla="*/ 143728 h 226309"/>
                  <a:gd name="connsiteX3" fmla="*/ 105005 w 135972"/>
                  <a:gd name="connsiteY3" fmla="*/ 226278 h 226309"/>
                  <a:gd name="connsiteX4" fmla="*/ 133580 w 135972"/>
                  <a:gd name="connsiteY4" fmla="*/ 134203 h 226309"/>
                  <a:gd name="connsiteX5" fmla="*/ 230 w 135972"/>
                  <a:gd name="connsiteY5" fmla="*/ 853 h 226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5972" h="226309">
                    <a:moveTo>
                      <a:pt x="230" y="853"/>
                    </a:moveTo>
                    <a:cubicBezTo>
                      <a:pt x="-5062" y="-8143"/>
                      <a:pt x="82251" y="56416"/>
                      <a:pt x="101830" y="80228"/>
                    </a:cubicBezTo>
                    <a:cubicBezTo>
                      <a:pt x="121409" y="104040"/>
                      <a:pt x="117176" y="119386"/>
                      <a:pt x="117705" y="143728"/>
                    </a:cubicBezTo>
                    <a:cubicBezTo>
                      <a:pt x="118234" y="168070"/>
                      <a:pt x="102359" y="227866"/>
                      <a:pt x="105005" y="226278"/>
                    </a:cubicBezTo>
                    <a:cubicBezTo>
                      <a:pt x="107651" y="224691"/>
                      <a:pt x="145751" y="171774"/>
                      <a:pt x="133580" y="134203"/>
                    </a:cubicBezTo>
                    <a:cubicBezTo>
                      <a:pt x="121409" y="96632"/>
                      <a:pt x="5522" y="9849"/>
                      <a:pt x="230" y="85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" name="フリーフォーム 36">
                <a:extLst>
                  <a:ext uri="{FF2B5EF4-FFF2-40B4-BE49-F238E27FC236}">
                    <a16:creationId xmlns:a16="http://schemas.microsoft.com/office/drawing/2014/main" id="{D0CB59DE-94E7-818C-8417-4EA1146202A0}"/>
                  </a:ext>
                </a:extLst>
              </p:cNvPr>
              <p:cNvSpPr/>
              <p:nvPr/>
            </p:nvSpPr>
            <p:spPr>
              <a:xfrm>
                <a:off x="3663947" y="1615616"/>
                <a:ext cx="200884" cy="465088"/>
              </a:xfrm>
              <a:custGeom>
                <a:avLst/>
                <a:gdLst>
                  <a:gd name="connsiteX0" fmla="*/ 60328 w 200884"/>
                  <a:gd name="connsiteY0" fmla="*/ 459 h 465088"/>
                  <a:gd name="connsiteX1" fmla="*/ 31753 w 200884"/>
                  <a:gd name="connsiteY1" fmla="*/ 111584 h 465088"/>
                  <a:gd name="connsiteX2" fmla="*/ 38103 w 200884"/>
                  <a:gd name="connsiteY2" fmla="*/ 206834 h 465088"/>
                  <a:gd name="connsiteX3" fmla="*/ 34928 w 200884"/>
                  <a:gd name="connsiteY3" fmla="*/ 178259 h 465088"/>
                  <a:gd name="connsiteX4" fmla="*/ 120653 w 200884"/>
                  <a:gd name="connsiteY4" fmla="*/ 359234 h 465088"/>
                  <a:gd name="connsiteX5" fmla="*/ 101603 w 200884"/>
                  <a:gd name="connsiteY5" fmla="*/ 337009 h 465088"/>
                  <a:gd name="connsiteX6" fmla="*/ 200028 w 200884"/>
                  <a:gd name="connsiteY6" fmla="*/ 464009 h 465088"/>
                  <a:gd name="connsiteX7" fmla="*/ 142878 w 200884"/>
                  <a:gd name="connsiteY7" fmla="*/ 390984 h 465088"/>
                  <a:gd name="connsiteX8" fmla="*/ 31753 w 200884"/>
                  <a:gd name="connsiteY8" fmla="*/ 267159 h 465088"/>
                  <a:gd name="connsiteX9" fmla="*/ 50803 w 200884"/>
                  <a:gd name="connsiteY9" fmla="*/ 289384 h 465088"/>
                  <a:gd name="connsiteX10" fmla="*/ 3 w 200884"/>
                  <a:gd name="connsiteY10" fmla="*/ 156034 h 465088"/>
                  <a:gd name="connsiteX11" fmla="*/ 60328 w 200884"/>
                  <a:gd name="connsiteY11" fmla="*/ 459 h 4650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00884" h="465088">
                    <a:moveTo>
                      <a:pt x="60328" y="459"/>
                    </a:moveTo>
                    <a:cubicBezTo>
                      <a:pt x="65620" y="-6949"/>
                      <a:pt x="35457" y="77188"/>
                      <a:pt x="31753" y="111584"/>
                    </a:cubicBezTo>
                    <a:cubicBezTo>
                      <a:pt x="28049" y="145980"/>
                      <a:pt x="37574" y="195722"/>
                      <a:pt x="38103" y="206834"/>
                    </a:cubicBezTo>
                    <a:cubicBezTo>
                      <a:pt x="38632" y="217946"/>
                      <a:pt x="21170" y="152859"/>
                      <a:pt x="34928" y="178259"/>
                    </a:cubicBezTo>
                    <a:cubicBezTo>
                      <a:pt x="48686" y="203659"/>
                      <a:pt x="109541" y="332776"/>
                      <a:pt x="120653" y="359234"/>
                    </a:cubicBezTo>
                    <a:cubicBezTo>
                      <a:pt x="131766" y="385692"/>
                      <a:pt x="88374" y="319547"/>
                      <a:pt x="101603" y="337009"/>
                    </a:cubicBezTo>
                    <a:cubicBezTo>
                      <a:pt x="114832" y="354472"/>
                      <a:pt x="193149" y="455013"/>
                      <a:pt x="200028" y="464009"/>
                    </a:cubicBezTo>
                    <a:cubicBezTo>
                      <a:pt x="206907" y="473005"/>
                      <a:pt x="170924" y="423792"/>
                      <a:pt x="142878" y="390984"/>
                    </a:cubicBezTo>
                    <a:cubicBezTo>
                      <a:pt x="114832" y="358176"/>
                      <a:pt x="47099" y="284092"/>
                      <a:pt x="31753" y="267159"/>
                    </a:cubicBezTo>
                    <a:cubicBezTo>
                      <a:pt x="16407" y="250226"/>
                      <a:pt x="56095" y="307905"/>
                      <a:pt x="50803" y="289384"/>
                    </a:cubicBezTo>
                    <a:cubicBezTo>
                      <a:pt x="45511" y="270863"/>
                      <a:pt x="532" y="201013"/>
                      <a:pt x="3" y="156034"/>
                    </a:cubicBezTo>
                    <a:cubicBezTo>
                      <a:pt x="-526" y="111055"/>
                      <a:pt x="55036" y="7867"/>
                      <a:pt x="60328" y="45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" name="フリーフォーム 37">
                <a:extLst>
                  <a:ext uri="{FF2B5EF4-FFF2-40B4-BE49-F238E27FC236}">
                    <a16:creationId xmlns:a16="http://schemas.microsoft.com/office/drawing/2014/main" id="{44D35874-2F36-6454-28A5-84703A47DB9B}"/>
                  </a:ext>
                </a:extLst>
              </p:cNvPr>
              <p:cNvSpPr/>
              <p:nvPr/>
            </p:nvSpPr>
            <p:spPr>
              <a:xfrm>
                <a:off x="3711575" y="1901825"/>
                <a:ext cx="163720" cy="175237"/>
              </a:xfrm>
              <a:custGeom>
                <a:avLst/>
                <a:gdLst>
                  <a:gd name="connsiteX0" fmla="*/ 0 w 163720"/>
                  <a:gd name="connsiteY0" fmla="*/ 0 h 175237"/>
                  <a:gd name="connsiteX1" fmla="*/ 76200 w 163720"/>
                  <a:gd name="connsiteY1" fmla="*/ 107950 h 175237"/>
                  <a:gd name="connsiteX2" fmla="*/ 161925 w 163720"/>
                  <a:gd name="connsiteY2" fmla="*/ 174625 h 175237"/>
                  <a:gd name="connsiteX3" fmla="*/ 136525 w 163720"/>
                  <a:gd name="connsiteY3" fmla="*/ 142875 h 175237"/>
                  <a:gd name="connsiteX4" fmla="*/ 0 w 163720"/>
                  <a:gd name="connsiteY4" fmla="*/ 0 h 175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720" h="175237">
                    <a:moveTo>
                      <a:pt x="0" y="0"/>
                    </a:moveTo>
                    <a:cubicBezTo>
                      <a:pt x="24606" y="39423"/>
                      <a:pt x="49213" y="78846"/>
                      <a:pt x="76200" y="107950"/>
                    </a:cubicBezTo>
                    <a:cubicBezTo>
                      <a:pt x="103188" y="137054"/>
                      <a:pt x="151871" y="168804"/>
                      <a:pt x="161925" y="174625"/>
                    </a:cubicBezTo>
                    <a:cubicBezTo>
                      <a:pt x="171979" y="180446"/>
                      <a:pt x="136525" y="142875"/>
                      <a:pt x="136525" y="142875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" name="フリーフォーム 38">
                <a:extLst>
                  <a:ext uri="{FF2B5EF4-FFF2-40B4-BE49-F238E27FC236}">
                    <a16:creationId xmlns:a16="http://schemas.microsoft.com/office/drawing/2014/main" id="{288E25A9-BAED-1600-2ACC-D3B1FFF9AC55}"/>
                  </a:ext>
                </a:extLst>
              </p:cNvPr>
              <p:cNvSpPr/>
              <p:nvPr/>
            </p:nvSpPr>
            <p:spPr>
              <a:xfrm>
                <a:off x="3656664" y="1583562"/>
                <a:ext cx="220459" cy="134806"/>
              </a:xfrm>
              <a:custGeom>
                <a:avLst/>
                <a:gdLst>
                  <a:gd name="connsiteX0" fmla="*/ 936 w 220459"/>
                  <a:gd name="connsiteY0" fmla="*/ 134113 h 134806"/>
                  <a:gd name="connsiteX1" fmla="*/ 29511 w 220459"/>
                  <a:gd name="connsiteY1" fmla="*/ 67438 h 134806"/>
                  <a:gd name="connsiteX2" fmla="*/ 70786 w 220459"/>
                  <a:gd name="connsiteY2" fmla="*/ 13463 h 134806"/>
                  <a:gd name="connsiteX3" fmla="*/ 134286 w 220459"/>
                  <a:gd name="connsiteY3" fmla="*/ 763 h 134806"/>
                  <a:gd name="connsiteX4" fmla="*/ 216836 w 220459"/>
                  <a:gd name="connsiteY4" fmla="*/ 29338 h 134806"/>
                  <a:gd name="connsiteX5" fmla="*/ 191436 w 220459"/>
                  <a:gd name="connsiteY5" fmla="*/ 22988 h 134806"/>
                  <a:gd name="connsiteX6" fmla="*/ 64436 w 220459"/>
                  <a:gd name="connsiteY6" fmla="*/ 22988 h 134806"/>
                  <a:gd name="connsiteX7" fmla="*/ 936 w 220459"/>
                  <a:gd name="connsiteY7" fmla="*/ 134113 h 1348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0459" h="134806">
                    <a:moveTo>
                      <a:pt x="936" y="134113"/>
                    </a:moveTo>
                    <a:cubicBezTo>
                      <a:pt x="-4885" y="141521"/>
                      <a:pt x="17869" y="87546"/>
                      <a:pt x="29511" y="67438"/>
                    </a:cubicBezTo>
                    <a:cubicBezTo>
                      <a:pt x="41153" y="47330"/>
                      <a:pt x="53324" y="24575"/>
                      <a:pt x="70786" y="13463"/>
                    </a:cubicBezTo>
                    <a:cubicBezTo>
                      <a:pt x="88248" y="2351"/>
                      <a:pt x="109944" y="-1883"/>
                      <a:pt x="134286" y="763"/>
                    </a:cubicBezTo>
                    <a:cubicBezTo>
                      <a:pt x="158628" y="3409"/>
                      <a:pt x="207311" y="25634"/>
                      <a:pt x="216836" y="29338"/>
                    </a:cubicBezTo>
                    <a:cubicBezTo>
                      <a:pt x="226361" y="33042"/>
                      <a:pt x="216836" y="24046"/>
                      <a:pt x="191436" y="22988"/>
                    </a:cubicBezTo>
                    <a:cubicBezTo>
                      <a:pt x="166036" y="21930"/>
                      <a:pt x="93011" y="-2412"/>
                      <a:pt x="64436" y="22988"/>
                    </a:cubicBezTo>
                    <a:cubicBezTo>
                      <a:pt x="35861" y="48388"/>
                      <a:pt x="6757" y="126705"/>
                      <a:pt x="936" y="13411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0" name="フリーフォーム 39">
                <a:extLst>
                  <a:ext uri="{FF2B5EF4-FFF2-40B4-BE49-F238E27FC236}">
                    <a16:creationId xmlns:a16="http://schemas.microsoft.com/office/drawing/2014/main" id="{9259C9CB-0F40-89E2-3EB1-DAA5666D70F8}"/>
                  </a:ext>
                </a:extLst>
              </p:cNvPr>
              <p:cNvSpPr/>
              <p:nvPr/>
            </p:nvSpPr>
            <p:spPr>
              <a:xfrm>
                <a:off x="3841510" y="1593847"/>
                <a:ext cx="250078" cy="441132"/>
              </a:xfrm>
              <a:custGeom>
                <a:avLst/>
                <a:gdLst>
                  <a:gd name="connsiteX0" fmla="*/ 240 w 250078"/>
                  <a:gd name="connsiteY0" fmla="*/ 3 h 441132"/>
                  <a:gd name="connsiteX1" fmla="*/ 139940 w 250078"/>
                  <a:gd name="connsiteY1" fmla="*/ 101603 h 441132"/>
                  <a:gd name="connsiteX2" fmla="*/ 241540 w 250078"/>
                  <a:gd name="connsiteY2" fmla="*/ 260353 h 441132"/>
                  <a:gd name="connsiteX3" fmla="*/ 244715 w 250078"/>
                  <a:gd name="connsiteY3" fmla="*/ 438153 h 441132"/>
                  <a:gd name="connsiteX4" fmla="*/ 244715 w 250078"/>
                  <a:gd name="connsiteY4" fmla="*/ 361953 h 441132"/>
                  <a:gd name="connsiteX5" fmla="*/ 184390 w 250078"/>
                  <a:gd name="connsiteY5" fmla="*/ 234953 h 441132"/>
                  <a:gd name="connsiteX6" fmla="*/ 108190 w 250078"/>
                  <a:gd name="connsiteY6" fmla="*/ 104778 h 441132"/>
                  <a:gd name="connsiteX7" fmla="*/ 240 w 250078"/>
                  <a:gd name="connsiteY7" fmla="*/ 3 h 441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50078" h="441132">
                    <a:moveTo>
                      <a:pt x="240" y="3"/>
                    </a:moveTo>
                    <a:cubicBezTo>
                      <a:pt x="5532" y="-526"/>
                      <a:pt x="99723" y="58211"/>
                      <a:pt x="139940" y="101603"/>
                    </a:cubicBezTo>
                    <a:cubicBezTo>
                      <a:pt x="180157" y="144995"/>
                      <a:pt x="224078" y="204262"/>
                      <a:pt x="241540" y="260353"/>
                    </a:cubicBezTo>
                    <a:cubicBezTo>
                      <a:pt x="259002" y="316444"/>
                      <a:pt x="244186" y="421220"/>
                      <a:pt x="244715" y="438153"/>
                    </a:cubicBezTo>
                    <a:cubicBezTo>
                      <a:pt x="245244" y="455086"/>
                      <a:pt x="254769" y="395820"/>
                      <a:pt x="244715" y="361953"/>
                    </a:cubicBezTo>
                    <a:cubicBezTo>
                      <a:pt x="234661" y="328086"/>
                      <a:pt x="207144" y="277815"/>
                      <a:pt x="184390" y="234953"/>
                    </a:cubicBezTo>
                    <a:cubicBezTo>
                      <a:pt x="161636" y="192091"/>
                      <a:pt x="137823" y="143936"/>
                      <a:pt x="108190" y="104778"/>
                    </a:cubicBezTo>
                    <a:cubicBezTo>
                      <a:pt x="78557" y="65620"/>
                      <a:pt x="-5052" y="532"/>
                      <a:pt x="240" y="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" name="フリーフォーム 40">
                <a:extLst>
                  <a:ext uri="{FF2B5EF4-FFF2-40B4-BE49-F238E27FC236}">
                    <a16:creationId xmlns:a16="http://schemas.microsoft.com/office/drawing/2014/main" id="{1619E359-B2B8-8EE2-E254-03B26EB5F9C3}"/>
                  </a:ext>
                </a:extLst>
              </p:cNvPr>
              <p:cNvSpPr/>
              <p:nvPr/>
            </p:nvSpPr>
            <p:spPr>
              <a:xfrm>
                <a:off x="3754641" y="1797050"/>
                <a:ext cx="100250" cy="187806"/>
              </a:xfrm>
              <a:custGeom>
                <a:avLst/>
                <a:gdLst>
                  <a:gd name="connsiteX0" fmla="*/ 20434 w 100250"/>
                  <a:gd name="connsiteY0" fmla="*/ 0 h 187806"/>
                  <a:gd name="connsiteX1" fmla="*/ 23609 w 100250"/>
                  <a:gd name="connsiteY1" fmla="*/ 79375 h 187806"/>
                  <a:gd name="connsiteX2" fmla="*/ 39484 w 100250"/>
                  <a:gd name="connsiteY2" fmla="*/ 117475 h 187806"/>
                  <a:gd name="connsiteX3" fmla="*/ 99809 w 100250"/>
                  <a:gd name="connsiteY3" fmla="*/ 187325 h 187806"/>
                  <a:gd name="connsiteX4" fmla="*/ 4559 w 100250"/>
                  <a:gd name="connsiteY4" fmla="*/ 79375 h 187806"/>
                  <a:gd name="connsiteX5" fmla="*/ 20434 w 100250"/>
                  <a:gd name="connsiteY5" fmla="*/ 0 h 1878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250" h="187806">
                    <a:moveTo>
                      <a:pt x="20434" y="0"/>
                    </a:moveTo>
                    <a:cubicBezTo>
                      <a:pt x="23609" y="0"/>
                      <a:pt x="20434" y="59796"/>
                      <a:pt x="23609" y="79375"/>
                    </a:cubicBezTo>
                    <a:cubicBezTo>
                      <a:pt x="26784" y="98954"/>
                      <a:pt x="26784" y="99483"/>
                      <a:pt x="39484" y="117475"/>
                    </a:cubicBezTo>
                    <a:cubicBezTo>
                      <a:pt x="52184" y="135467"/>
                      <a:pt x="105630" y="193675"/>
                      <a:pt x="99809" y="187325"/>
                    </a:cubicBezTo>
                    <a:cubicBezTo>
                      <a:pt x="93988" y="180975"/>
                      <a:pt x="19905" y="106892"/>
                      <a:pt x="4559" y="79375"/>
                    </a:cubicBezTo>
                    <a:cubicBezTo>
                      <a:pt x="-10787" y="51858"/>
                      <a:pt x="17259" y="0"/>
                      <a:pt x="20434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" name="フリーフォーム 41">
                <a:extLst>
                  <a:ext uri="{FF2B5EF4-FFF2-40B4-BE49-F238E27FC236}">
                    <a16:creationId xmlns:a16="http://schemas.microsoft.com/office/drawing/2014/main" id="{5530739B-2EF6-0B73-E958-0F40C4C9B665}"/>
                  </a:ext>
                </a:extLst>
              </p:cNvPr>
              <p:cNvSpPr/>
              <p:nvPr/>
            </p:nvSpPr>
            <p:spPr>
              <a:xfrm>
                <a:off x="3758965" y="1803385"/>
                <a:ext cx="136782" cy="168422"/>
              </a:xfrm>
              <a:custGeom>
                <a:avLst/>
                <a:gdLst>
                  <a:gd name="connsiteX0" fmla="*/ 235 w 136782"/>
                  <a:gd name="connsiteY0" fmla="*/ 15 h 168422"/>
                  <a:gd name="connsiteX1" fmla="*/ 66910 w 136782"/>
                  <a:gd name="connsiteY1" fmla="*/ 22240 h 168422"/>
                  <a:gd name="connsiteX2" fmla="*/ 101835 w 136782"/>
                  <a:gd name="connsiteY2" fmla="*/ 57165 h 168422"/>
                  <a:gd name="connsiteX3" fmla="*/ 117710 w 136782"/>
                  <a:gd name="connsiteY3" fmla="*/ 123840 h 168422"/>
                  <a:gd name="connsiteX4" fmla="*/ 98660 w 136782"/>
                  <a:gd name="connsiteY4" fmla="*/ 168290 h 168422"/>
                  <a:gd name="connsiteX5" fmla="*/ 136760 w 136782"/>
                  <a:gd name="connsiteY5" fmla="*/ 133365 h 168422"/>
                  <a:gd name="connsiteX6" fmla="*/ 92310 w 136782"/>
                  <a:gd name="connsiteY6" fmla="*/ 25415 h 168422"/>
                  <a:gd name="connsiteX7" fmla="*/ 235 w 136782"/>
                  <a:gd name="connsiteY7" fmla="*/ 15 h 168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6782" h="168422">
                    <a:moveTo>
                      <a:pt x="235" y="15"/>
                    </a:moveTo>
                    <a:cubicBezTo>
                      <a:pt x="-3998" y="-514"/>
                      <a:pt x="49977" y="12715"/>
                      <a:pt x="66910" y="22240"/>
                    </a:cubicBezTo>
                    <a:cubicBezTo>
                      <a:pt x="83843" y="31765"/>
                      <a:pt x="93368" y="40232"/>
                      <a:pt x="101835" y="57165"/>
                    </a:cubicBezTo>
                    <a:cubicBezTo>
                      <a:pt x="110302" y="74098"/>
                      <a:pt x="118239" y="105319"/>
                      <a:pt x="117710" y="123840"/>
                    </a:cubicBezTo>
                    <a:cubicBezTo>
                      <a:pt x="117181" y="142361"/>
                      <a:pt x="95485" y="166703"/>
                      <a:pt x="98660" y="168290"/>
                    </a:cubicBezTo>
                    <a:cubicBezTo>
                      <a:pt x="101835" y="169877"/>
                      <a:pt x="137818" y="157177"/>
                      <a:pt x="136760" y="133365"/>
                    </a:cubicBezTo>
                    <a:cubicBezTo>
                      <a:pt x="135702" y="109553"/>
                      <a:pt x="111360" y="50286"/>
                      <a:pt x="92310" y="25415"/>
                    </a:cubicBezTo>
                    <a:cubicBezTo>
                      <a:pt x="73260" y="544"/>
                      <a:pt x="4468" y="544"/>
                      <a:pt x="235" y="1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" name="フリーフォーム 42">
                <a:extLst>
                  <a:ext uri="{FF2B5EF4-FFF2-40B4-BE49-F238E27FC236}">
                    <a16:creationId xmlns:a16="http://schemas.microsoft.com/office/drawing/2014/main" id="{36C07671-3AC9-FEA4-6818-6C3B23C5BD1A}"/>
                  </a:ext>
                </a:extLst>
              </p:cNvPr>
              <p:cNvSpPr/>
              <p:nvPr/>
            </p:nvSpPr>
            <p:spPr>
              <a:xfrm>
                <a:off x="3387539" y="2110629"/>
                <a:ext cx="351208" cy="257942"/>
              </a:xfrm>
              <a:custGeom>
                <a:avLst/>
                <a:gdLst>
                  <a:gd name="connsiteX0" fmla="*/ 186 w 351208"/>
                  <a:gd name="connsiteY0" fmla="*/ 257921 h 257942"/>
                  <a:gd name="connsiteX1" fmla="*/ 244661 w 351208"/>
                  <a:gd name="connsiteY1" fmla="*/ 67421 h 257942"/>
                  <a:gd name="connsiteX2" fmla="*/ 330386 w 351208"/>
                  <a:gd name="connsiteY2" fmla="*/ 13446 h 257942"/>
                  <a:gd name="connsiteX3" fmla="*/ 333561 w 351208"/>
                  <a:gd name="connsiteY3" fmla="*/ 38846 h 257942"/>
                  <a:gd name="connsiteX4" fmla="*/ 339911 w 351208"/>
                  <a:gd name="connsiteY4" fmla="*/ 746 h 257942"/>
                  <a:gd name="connsiteX5" fmla="*/ 165286 w 351208"/>
                  <a:gd name="connsiteY5" fmla="*/ 80121 h 257942"/>
                  <a:gd name="connsiteX6" fmla="*/ 203386 w 351208"/>
                  <a:gd name="connsiteY6" fmla="*/ 54721 h 257942"/>
                  <a:gd name="connsiteX7" fmla="*/ 186 w 351208"/>
                  <a:gd name="connsiteY7" fmla="*/ 257921 h 257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51208" h="257942">
                    <a:moveTo>
                      <a:pt x="186" y="257921"/>
                    </a:moveTo>
                    <a:cubicBezTo>
                      <a:pt x="7065" y="260038"/>
                      <a:pt x="189628" y="108167"/>
                      <a:pt x="244661" y="67421"/>
                    </a:cubicBezTo>
                    <a:cubicBezTo>
                      <a:pt x="299694" y="26675"/>
                      <a:pt x="315569" y="18209"/>
                      <a:pt x="330386" y="13446"/>
                    </a:cubicBezTo>
                    <a:cubicBezTo>
                      <a:pt x="345203" y="8683"/>
                      <a:pt x="331973" y="40963"/>
                      <a:pt x="333561" y="38846"/>
                    </a:cubicBezTo>
                    <a:cubicBezTo>
                      <a:pt x="335149" y="36729"/>
                      <a:pt x="367957" y="-6133"/>
                      <a:pt x="339911" y="746"/>
                    </a:cubicBezTo>
                    <a:cubicBezTo>
                      <a:pt x="311865" y="7625"/>
                      <a:pt x="188040" y="71125"/>
                      <a:pt x="165286" y="80121"/>
                    </a:cubicBezTo>
                    <a:cubicBezTo>
                      <a:pt x="142532" y="89117"/>
                      <a:pt x="227728" y="31438"/>
                      <a:pt x="203386" y="54721"/>
                    </a:cubicBezTo>
                    <a:cubicBezTo>
                      <a:pt x="179044" y="78004"/>
                      <a:pt x="-6693" y="255804"/>
                      <a:pt x="186" y="25792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" name="フリーフォーム 43">
                <a:extLst>
                  <a:ext uri="{FF2B5EF4-FFF2-40B4-BE49-F238E27FC236}">
                    <a16:creationId xmlns:a16="http://schemas.microsoft.com/office/drawing/2014/main" id="{79630FF3-EEFB-BDED-FA18-C7126297806A}"/>
                  </a:ext>
                </a:extLst>
              </p:cNvPr>
              <p:cNvSpPr/>
              <p:nvPr/>
            </p:nvSpPr>
            <p:spPr>
              <a:xfrm>
                <a:off x="3451935" y="2120764"/>
                <a:ext cx="390165" cy="397011"/>
              </a:xfrm>
              <a:custGeom>
                <a:avLst/>
                <a:gdLst>
                  <a:gd name="connsiteX0" fmla="*/ 389815 w 390165"/>
                  <a:gd name="connsiteY0" fmla="*/ 136 h 397011"/>
                  <a:gd name="connsiteX1" fmla="*/ 221540 w 390165"/>
                  <a:gd name="connsiteY1" fmla="*/ 101736 h 397011"/>
                  <a:gd name="connsiteX2" fmla="*/ 107240 w 390165"/>
                  <a:gd name="connsiteY2" fmla="*/ 222386 h 397011"/>
                  <a:gd name="connsiteX3" fmla="*/ 62790 w 390165"/>
                  <a:gd name="connsiteY3" fmla="*/ 292236 h 397011"/>
                  <a:gd name="connsiteX4" fmla="*/ 15165 w 390165"/>
                  <a:gd name="connsiteY4" fmla="*/ 397011 h 397011"/>
                  <a:gd name="connsiteX5" fmla="*/ 18340 w 390165"/>
                  <a:gd name="connsiteY5" fmla="*/ 292236 h 397011"/>
                  <a:gd name="connsiteX6" fmla="*/ 224715 w 390165"/>
                  <a:gd name="connsiteY6" fmla="*/ 47761 h 397011"/>
                  <a:gd name="connsiteX7" fmla="*/ 173915 w 390165"/>
                  <a:gd name="connsiteY7" fmla="*/ 79511 h 397011"/>
                  <a:gd name="connsiteX8" fmla="*/ 389815 w 390165"/>
                  <a:gd name="connsiteY8" fmla="*/ 136 h 3970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90165" h="397011">
                    <a:moveTo>
                      <a:pt x="389815" y="136"/>
                    </a:moveTo>
                    <a:cubicBezTo>
                      <a:pt x="397752" y="3840"/>
                      <a:pt x="268636" y="64694"/>
                      <a:pt x="221540" y="101736"/>
                    </a:cubicBezTo>
                    <a:cubicBezTo>
                      <a:pt x="174444" y="138778"/>
                      <a:pt x="133698" y="190636"/>
                      <a:pt x="107240" y="222386"/>
                    </a:cubicBezTo>
                    <a:cubicBezTo>
                      <a:pt x="80782" y="254136"/>
                      <a:pt x="78136" y="263132"/>
                      <a:pt x="62790" y="292236"/>
                    </a:cubicBezTo>
                    <a:cubicBezTo>
                      <a:pt x="47444" y="321340"/>
                      <a:pt x="22573" y="397011"/>
                      <a:pt x="15165" y="397011"/>
                    </a:cubicBezTo>
                    <a:cubicBezTo>
                      <a:pt x="7757" y="397011"/>
                      <a:pt x="-16585" y="350444"/>
                      <a:pt x="18340" y="292236"/>
                    </a:cubicBezTo>
                    <a:cubicBezTo>
                      <a:pt x="53265" y="234028"/>
                      <a:pt x="198786" y="83215"/>
                      <a:pt x="224715" y="47761"/>
                    </a:cubicBezTo>
                    <a:cubicBezTo>
                      <a:pt x="250644" y="12307"/>
                      <a:pt x="150103" y="89565"/>
                      <a:pt x="173915" y="79511"/>
                    </a:cubicBezTo>
                    <a:cubicBezTo>
                      <a:pt x="197727" y="69457"/>
                      <a:pt x="381878" y="-3568"/>
                      <a:pt x="389815" y="13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5" name="フリーフォーム 44">
                <a:extLst>
                  <a:ext uri="{FF2B5EF4-FFF2-40B4-BE49-F238E27FC236}">
                    <a16:creationId xmlns:a16="http://schemas.microsoft.com/office/drawing/2014/main" id="{B0CA19A6-1344-870D-FCE3-C8645F9E967C}"/>
                  </a:ext>
                </a:extLst>
              </p:cNvPr>
              <p:cNvSpPr/>
              <p:nvPr/>
            </p:nvSpPr>
            <p:spPr>
              <a:xfrm>
                <a:off x="3774581" y="2036560"/>
                <a:ext cx="467671" cy="100232"/>
              </a:xfrm>
              <a:custGeom>
                <a:avLst/>
                <a:gdLst>
                  <a:gd name="connsiteX0" fmla="*/ 3669 w 467671"/>
                  <a:gd name="connsiteY0" fmla="*/ 100215 h 100232"/>
                  <a:gd name="connsiteX1" fmla="*/ 251319 w 467671"/>
                  <a:gd name="connsiteY1" fmla="*/ 46240 h 100232"/>
                  <a:gd name="connsiteX2" fmla="*/ 406894 w 467671"/>
                  <a:gd name="connsiteY2" fmla="*/ 52590 h 100232"/>
                  <a:gd name="connsiteX3" fmla="*/ 467219 w 467671"/>
                  <a:gd name="connsiteY3" fmla="*/ 77990 h 100232"/>
                  <a:gd name="connsiteX4" fmla="*/ 429119 w 467671"/>
                  <a:gd name="connsiteY4" fmla="*/ 43065 h 100232"/>
                  <a:gd name="connsiteX5" fmla="*/ 333869 w 467671"/>
                  <a:gd name="connsiteY5" fmla="*/ 1790 h 100232"/>
                  <a:gd name="connsiteX6" fmla="*/ 184644 w 467671"/>
                  <a:gd name="connsiteY6" fmla="*/ 8140 h 100232"/>
                  <a:gd name="connsiteX7" fmla="*/ 225919 w 467671"/>
                  <a:gd name="connsiteY7" fmla="*/ 14490 h 100232"/>
                  <a:gd name="connsiteX8" fmla="*/ 111619 w 467671"/>
                  <a:gd name="connsiteY8" fmla="*/ 39890 h 100232"/>
                  <a:gd name="connsiteX9" fmla="*/ 3669 w 467671"/>
                  <a:gd name="connsiteY9" fmla="*/ 100215 h 100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67671" h="100232">
                    <a:moveTo>
                      <a:pt x="3669" y="100215"/>
                    </a:moveTo>
                    <a:cubicBezTo>
                      <a:pt x="26952" y="101273"/>
                      <a:pt x="184115" y="54177"/>
                      <a:pt x="251319" y="46240"/>
                    </a:cubicBezTo>
                    <a:cubicBezTo>
                      <a:pt x="318523" y="38303"/>
                      <a:pt x="370911" y="47298"/>
                      <a:pt x="406894" y="52590"/>
                    </a:cubicBezTo>
                    <a:cubicBezTo>
                      <a:pt x="442877" y="57882"/>
                      <a:pt x="463515" y="79577"/>
                      <a:pt x="467219" y="77990"/>
                    </a:cubicBezTo>
                    <a:cubicBezTo>
                      <a:pt x="470923" y="76403"/>
                      <a:pt x="451344" y="55765"/>
                      <a:pt x="429119" y="43065"/>
                    </a:cubicBezTo>
                    <a:cubicBezTo>
                      <a:pt x="406894" y="30365"/>
                      <a:pt x="374615" y="7611"/>
                      <a:pt x="333869" y="1790"/>
                    </a:cubicBezTo>
                    <a:cubicBezTo>
                      <a:pt x="293123" y="-4031"/>
                      <a:pt x="202636" y="6023"/>
                      <a:pt x="184644" y="8140"/>
                    </a:cubicBezTo>
                    <a:cubicBezTo>
                      <a:pt x="166652" y="10257"/>
                      <a:pt x="238090" y="9198"/>
                      <a:pt x="225919" y="14490"/>
                    </a:cubicBezTo>
                    <a:cubicBezTo>
                      <a:pt x="213748" y="19782"/>
                      <a:pt x="149190" y="25073"/>
                      <a:pt x="111619" y="39890"/>
                    </a:cubicBezTo>
                    <a:cubicBezTo>
                      <a:pt x="74048" y="54707"/>
                      <a:pt x="-19614" y="99157"/>
                      <a:pt x="3669" y="10021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6" name="フリーフォーム 45">
                <a:extLst>
                  <a:ext uri="{FF2B5EF4-FFF2-40B4-BE49-F238E27FC236}">
                    <a16:creationId xmlns:a16="http://schemas.microsoft.com/office/drawing/2014/main" id="{0CA48A33-05AF-5FAA-9619-6198A29163F9}"/>
                  </a:ext>
                </a:extLst>
              </p:cNvPr>
              <p:cNvSpPr/>
              <p:nvPr/>
            </p:nvSpPr>
            <p:spPr>
              <a:xfrm>
                <a:off x="4057629" y="2044487"/>
                <a:ext cx="236533" cy="448496"/>
              </a:xfrm>
              <a:custGeom>
                <a:avLst/>
                <a:gdLst>
                  <a:gd name="connsiteX0" fmla="*/ 149246 w 236533"/>
                  <a:gd name="connsiteY0" fmla="*/ 213 h 448496"/>
                  <a:gd name="connsiteX1" fmla="*/ 222271 w 236533"/>
                  <a:gd name="connsiteY1" fmla="*/ 133563 h 448496"/>
                  <a:gd name="connsiteX2" fmla="*/ 196871 w 236533"/>
                  <a:gd name="connsiteY2" fmla="*/ 247863 h 448496"/>
                  <a:gd name="connsiteX3" fmla="*/ 234971 w 236533"/>
                  <a:gd name="connsiteY3" fmla="*/ 197063 h 448496"/>
                  <a:gd name="connsiteX4" fmla="*/ 133371 w 236533"/>
                  <a:gd name="connsiteY4" fmla="*/ 349463 h 448496"/>
                  <a:gd name="connsiteX5" fmla="*/ 171471 w 236533"/>
                  <a:gd name="connsiteY5" fmla="*/ 311363 h 448496"/>
                  <a:gd name="connsiteX6" fmla="*/ 21 w 236533"/>
                  <a:gd name="connsiteY6" fmla="*/ 447888 h 448496"/>
                  <a:gd name="connsiteX7" fmla="*/ 184171 w 236533"/>
                  <a:gd name="connsiteY7" fmla="*/ 247863 h 448496"/>
                  <a:gd name="connsiteX8" fmla="*/ 82571 w 236533"/>
                  <a:gd name="connsiteY8" fmla="*/ 355813 h 448496"/>
                  <a:gd name="connsiteX9" fmla="*/ 190521 w 236533"/>
                  <a:gd name="connsiteY9" fmla="*/ 143088 h 448496"/>
                  <a:gd name="connsiteX10" fmla="*/ 171471 w 236533"/>
                  <a:gd name="connsiteY10" fmla="*/ 225638 h 448496"/>
                  <a:gd name="connsiteX11" fmla="*/ 203221 w 236533"/>
                  <a:gd name="connsiteY11" fmla="*/ 104988 h 448496"/>
                  <a:gd name="connsiteX12" fmla="*/ 149246 w 236533"/>
                  <a:gd name="connsiteY12" fmla="*/ 213 h 448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36533" h="448496">
                    <a:moveTo>
                      <a:pt x="149246" y="213"/>
                    </a:moveTo>
                    <a:cubicBezTo>
                      <a:pt x="152421" y="4975"/>
                      <a:pt x="214334" y="92288"/>
                      <a:pt x="222271" y="133563"/>
                    </a:cubicBezTo>
                    <a:cubicBezTo>
                      <a:pt x="230208" y="174838"/>
                      <a:pt x="194754" y="237280"/>
                      <a:pt x="196871" y="247863"/>
                    </a:cubicBezTo>
                    <a:cubicBezTo>
                      <a:pt x="198988" y="258446"/>
                      <a:pt x="245554" y="180130"/>
                      <a:pt x="234971" y="197063"/>
                    </a:cubicBezTo>
                    <a:cubicBezTo>
                      <a:pt x="224388" y="213996"/>
                      <a:pt x="143954" y="330413"/>
                      <a:pt x="133371" y="349463"/>
                    </a:cubicBezTo>
                    <a:cubicBezTo>
                      <a:pt x="122788" y="368513"/>
                      <a:pt x="193696" y="294959"/>
                      <a:pt x="171471" y="311363"/>
                    </a:cubicBezTo>
                    <a:cubicBezTo>
                      <a:pt x="149246" y="327767"/>
                      <a:pt x="-2096" y="458471"/>
                      <a:pt x="21" y="447888"/>
                    </a:cubicBezTo>
                    <a:cubicBezTo>
                      <a:pt x="2138" y="437305"/>
                      <a:pt x="170413" y="263209"/>
                      <a:pt x="184171" y="247863"/>
                    </a:cubicBezTo>
                    <a:cubicBezTo>
                      <a:pt x="197929" y="232517"/>
                      <a:pt x="81513" y="373275"/>
                      <a:pt x="82571" y="355813"/>
                    </a:cubicBezTo>
                    <a:cubicBezTo>
                      <a:pt x="83629" y="338351"/>
                      <a:pt x="175704" y="164784"/>
                      <a:pt x="190521" y="143088"/>
                    </a:cubicBezTo>
                    <a:cubicBezTo>
                      <a:pt x="205338" y="121392"/>
                      <a:pt x="169354" y="231988"/>
                      <a:pt x="171471" y="225638"/>
                    </a:cubicBezTo>
                    <a:cubicBezTo>
                      <a:pt x="173588" y="219288"/>
                      <a:pt x="206925" y="138326"/>
                      <a:pt x="203221" y="104988"/>
                    </a:cubicBezTo>
                    <a:cubicBezTo>
                      <a:pt x="199517" y="71650"/>
                      <a:pt x="146071" y="-4549"/>
                      <a:pt x="149246" y="21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" name="フリーフォーム 46">
                <a:extLst>
                  <a:ext uri="{FF2B5EF4-FFF2-40B4-BE49-F238E27FC236}">
                    <a16:creationId xmlns:a16="http://schemas.microsoft.com/office/drawing/2014/main" id="{FD864A75-DC7F-F283-FA00-CEF1D96595E5}"/>
                  </a:ext>
                </a:extLst>
              </p:cNvPr>
              <p:cNvSpPr/>
              <p:nvPr/>
            </p:nvSpPr>
            <p:spPr>
              <a:xfrm>
                <a:off x="3465342" y="2333138"/>
                <a:ext cx="743057" cy="267949"/>
              </a:xfrm>
              <a:custGeom>
                <a:avLst/>
                <a:gdLst>
                  <a:gd name="connsiteX0" fmla="*/ 23983 w 743057"/>
                  <a:gd name="connsiteY0" fmla="*/ 487 h 267949"/>
                  <a:gd name="connsiteX1" fmla="*/ 30333 w 743057"/>
                  <a:gd name="connsiteY1" fmla="*/ 143362 h 267949"/>
                  <a:gd name="connsiteX2" fmla="*/ 36683 w 743057"/>
                  <a:gd name="connsiteY2" fmla="*/ 203687 h 267949"/>
                  <a:gd name="connsiteX3" fmla="*/ 227183 w 743057"/>
                  <a:gd name="connsiteY3" fmla="*/ 235437 h 267949"/>
                  <a:gd name="connsiteX4" fmla="*/ 77958 w 743057"/>
                  <a:gd name="connsiteY4" fmla="*/ 235437 h 267949"/>
                  <a:gd name="connsiteX5" fmla="*/ 414508 w 743057"/>
                  <a:gd name="connsiteY5" fmla="*/ 194162 h 267949"/>
                  <a:gd name="connsiteX6" fmla="*/ 274808 w 743057"/>
                  <a:gd name="connsiteY6" fmla="*/ 229087 h 267949"/>
                  <a:gd name="connsiteX7" fmla="*/ 725658 w 743057"/>
                  <a:gd name="connsiteY7" fmla="*/ 51287 h 267949"/>
                  <a:gd name="connsiteX8" fmla="*/ 646283 w 743057"/>
                  <a:gd name="connsiteY8" fmla="*/ 95737 h 267949"/>
                  <a:gd name="connsiteX9" fmla="*/ 608183 w 743057"/>
                  <a:gd name="connsiteY9" fmla="*/ 146537 h 267949"/>
                  <a:gd name="connsiteX10" fmla="*/ 417683 w 743057"/>
                  <a:gd name="connsiteY10" fmla="*/ 229087 h 267949"/>
                  <a:gd name="connsiteX11" fmla="*/ 122408 w 743057"/>
                  <a:gd name="connsiteY11" fmla="*/ 267187 h 267949"/>
                  <a:gd name="connsiteX12" fmla="*/ 4933 w 743057"/>
                  <a:gd name="connsiteY12" fmla="*/ 197337 h 267949"/>
                  <a:gd name="connsiteX13" fmla="*/ 23983 w 743057"/>
                  <a:gd name="connsiteY13" fmla="*/ 487 h 2679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43057" h="267949">
                    <a:moveTo>
                      <a:pt x="23983" y="487"/>
                    </a:moveTo>
                    <a:cubicBezTo>
                      <a:pt x="28216" y="-8509"/>
                      <a:pt x="28216" y="109495"/>
                      <a:pt x="30333" y="143362"/>
                    </a:cubicBezTo>
                    <a:cubicBezTo>
                      <a:pt x="32450" y="177229"/>
                      <a:pt x="3875" y="188341"/>
                      <a:pt x="36683" y="203687"/>
                    </a:cubicBezTo>
                    <a:cubicBezTo>
                      <a:pt x="69491" y="219033"/>
                      <a:pt x="220304" y="230145"/>
                      <a:pt x="227183" y="235437"/>
                    </a:cubicBezTo>
                    <a:cubicBezTo>
                      <a:pt x="234062" y="240729"/>
                      <a:pt x="46737" y="242316"/>
                      <a:pt x="77958" y="235437"/>
                    </a:cubicBezTo>
                    <a:cubicBezTo>
                      <a:pt x="109179" y="228558"/>
                      <a:pt x="381700" y="195220"/>
                      <a:pt x="414508" y="194162"/>
                    </a:cubicBezTo>
                    <a:cubicBezTo>
                      <a:pt x="447316" y="193104"/>
                      <a:pt x="222950" y="252899"/>
                      <a:pt x="274808" y="229087"/>
                    </a:cubicBezTo>
                    <a:cubicBezTo>
                      <a:pt x="326666" y="205275"/>
                      <a:pt x="663745" y="73512"/>
                      <a:pt x="725658" y="51287"/>
                    </a:cubicBezTo>
                    <a:cubicBezTo>
                      <a:pt x="787571" y="29062"/>
                      <a:pt x="665862" y="79862"/>
                      <a:pt x="646283" y="95737"/>
                    </a:cubicBezTo>
                    <a:cubicBezTo>
                      <a:pt x="626704" y="111612"/>
                      <a:pt x="646283" y="124312"/>
                      <a:pt x="608183" y="146537"/>
                    </a:cubicBezTo>
                    <a:cubicBezTo>
                      <a:pt x="570083" y="168762"/>
                      <a:pt x="498645" y="208979"/>
                      <a:pt x="417683" y="229087"/>
                    </a:cubicBezTo>
                    <a:cubicBezTo>
                      <a:pt x="336721" y="249195"/>
                      <a:pt x="191200" y="272479"/>
                      <a:pt x="122408" y="267187"/>
                    </a:cubicBezTo>
                    <a:cubicBezTo>
                      <a:pt x="53616" y="261895"/>
                      <a:pt x="21866" y="244433"/>
                      <a:pt x="4933" y="197337"/>
                    </a:cubicBezTo>
                    <a:cubicBezTo>
                      <a:pt x="-12000" y="150241"/>
                      <a:pt x="19750" y="9483"/>
                      <a:pt x="23983" y="48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8" name="フリーフォーム 47">
                <a:extLst>
                  <a:ext uri="{FF2B5EF4-FFF2-40B4-BE49-F238E27FC236}">
                    <a16:creationId xmlns:a16="http://schemas.microsoft.com/office/drawing/2014/main" id="{0596B55B-2B14-A6AF-772B-CF81ADBB1DCE}"/>
                  </a:ext>
                </a:extLst>
              </p:cNvPr>
              <p:cNvSpPr/>
              <p:nvPr/>
            </p:nvSpPr>
            <p:spPr>
              <a:xfrm>
                <a:off x="4006730" y="2477708"/>
                <a:ext cx="113437" cy="259158"/>
              </a:xfrm>
              <a:custGeom>
                <a:avLst/>
                <a:gdLst>
                  <a:gd name="connsiteX0" fmla="*/ 120 w 113437"/>
                  <a:gd name="connsiteY0" fmla="*/ 1967 h 259158"/>
                  <a:gd name="connsiteX1" fmla="*/ 63620 w 113437"/>
                  <a:gd name="connsiteY1" fmla="*/ 78167 h 259158"/>
                  <a:gd name="connsiteX2" fmla="*/ 85845 w 113437"/>
                  <a:gd name="connsiteY2" fmla="*/ 198817 h 259158"/>
                  <a:gd name="connsiteX3" fmla="*/ 92195 w 113437"/>
                  <a:gd name="connsiteY3" fmla="*/ 135317 h 259158"/>
                  <a:gd name="connsiteX4" fmla="*/ 111245 w 113437"/>
                  <a:gd name="connsiteY4" fmla="*/ 259142 h 259158"/>
                  <a:gd name="connsiteX5" fmla="*/ 35045 w 113437"/>
                  <a:gd name="connsiteY5" fmla="*/ 125792 h 259158"/>
                  <a:gd name="connsiteX6" fmla="*/ 47745 w 113437"/>
                  <a:gd name="connsiteY6" fmla="*/ 157542 h 259158"/>
                  <a:gd name="connsiteX7" fmla="*/ 120 w 113437"/>
                  <a:gd name="connsiteY7" fmla="*/ 1967 h 259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3437" h="259158">
                    <a:moveTo>
                      <a:pt x="120" y="1967"/>
                    </a:moveTo>
                    <a:cubicBezTo>
                      <a:pt x="2766" y="-11262"/>
                      <a:pt x="49333" y="45359"/>
                      <a:pt x="63620" y="78167"/>
                    </a:cubicBezTo>
                    <a:cubicBezTo>
                      <a:pt x="77908" y="110975"/>
                      <a:pt x="81082" y="189292"/>
                      <a:pt x="85845" y="198817"/>
                    </a:cubicBezTo>
                    <a:cubicBezTo>
                      <a:pt x="90608" y="208342"/>
                      <a:pt x="87962" y="125263"/>
                      <a:pt x="92195" y="135317"/>
                    </a:cubicBezTo>
                    <a:cubicBezTo>
                      <a:pt x="96428" y="145371"/>
                      <a:pt x="120770" y="260730"/>
                      <a:pt x="111245" y="259142"/>
                    </a:cubicBezTo>
                    <a:cubicBezTo>
                      <a:pt x="101720" y="257555"/>
                      <a:pt x="45628" y="142725"/>
                      <a:pt x="35045" y="125792"/>
                    </a:cubicBezTo>
                    <a:cubicBezTo>
                      <a:pt x="24462" y="108859"/>
                      <a:pt x="56212" y="176592"/>
                      <a:pt x="47745" y="157542"/>
                    </a:cubicBezTo>
                    <a:cubicBezTo>
                      <a:pt x="39278" y="138492"/>
                      <a:pt x="-2526" y="15196"/>
                      <a:pt x="120" y="196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9" name="フリーフォーム 48">
                <a:extLst>
                  <a:ext uri="{FF2B5EF4-FFF2-40B4-BE49-F238E27FC236}">
                    <a16:creationId xmlns:a16="http://schemas.microsoft.com/office/drawing/2014/main" id="{D04E4255-A530-4747-6C6B-4DA88550F668}"/>
                  </a:ext>
                </a:extLst>
              </p:cNvPr>
              <p:cNvSpPr/>
              <p:nvPr/>
            </p:nvSpPr>
            <p:spPr>
              <a:xfrm>
                <a:off x="4333848" y="1979201"/>
                <a:ext cx="567911" cy="385565"/>
              </a:xfrm>
              <a:custGeom>
                <a:avLst/>
                <a:gdLst>
                  <a:gd name="connsiteX0" fmla="*/ 27 w 567911"/>
                  <a:gd name="connsiteY0" fmla="*/ 11524 h 385565"/>
                  <a:gd name="connsiteX1" fmla="*/ 165127 w 567911"/>
                  <a:gd name="connsiteY1" fmla="*/ 55974 h 385565"/>
                  <a:gd name="connsiteX2" fmla="*/ 352452 w 567911"/>
                  <a:gd name="connsiteY2" fmla="*/ 170274 h 385565"/>
                  <a:gd name="connsiteX3" fmla="*/ 342927 w 567911"/>
                  <a:gd name="connsiteY3" fmla="*/ 144874 h 385565"/>
                  <a:gd name="connsiteX4" fmla="*/ 558827 w 567911"/>
                  <a:gd name="connsiteY4" fmla="*/ 379824 h 385565"/>
                  <a:gd name="connsiteX5" fmla="*/ 511202 w 567911"/>
                  <a:gd name="connsiteY5" fmla="*/ 297274 h 385565"/>
                  <a:gd name="connsiteX6" fmla="*/ 361977 w 567911"/>
                  <a:gd name="connsiteY6" fmla="*/ 119474 h 385565"/>
                  <a:gd name="connsiteX7" fmla="*/ 190527 w 567911"/>
                  <a:gd name="connsiteY7" fmla="*/ 21049 h 385565"/>
                  <a:gd name="connsiteX8" fmla="*/ 228627 w 567911"/>
                  <a:gd name="connsiteY8" fmla="*/ 68674 h 385565"/>
                  <a:gd name="connsiteX9" fmla="*/ 152427 w 567911"/>
                  <a:gd name="connsiteY9" fmla="*/ 5174 h 385565"/>
                  <a:gd name="connsiteX10" fmla="*/ 27 w 567911"/>
                  <a:gd name="connsiteY10" fmla="*/ 11524 h 3855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67911" h="385565">
                    <a:moveTo>
                      <a:pt x="27" y="11524"/>
                    </a:moveTo>
                    <a:cubicBezTo>
                      <a:pt x="2144" y="19991"/>
                      <a:pt x="106390" y="29516"/>
                      <a:pt x="165127" y="55974"/>
                    </a:cubicBezTo>
                    <a:cubicBezTo>
                      <a:pt x="223864" y="82432"/>
                      <a:pt x="322819" y="155457"/>
                      <a:pt x="352452" y="170274"/>
                    </a:cubicBezTo>
                    <a:cubicBezTo>
                      <a:pt x="382085" y="185091"/>
                      <a:pt x="308531" y="109949"/>
                      <a:pt x="342927" y="144874"/>
                    </a:cubicBezTo>
                    <a:cubicBezTo>
                      <a:pt x="377323" y="179799"/>
                      <a:pt x="530781" y="354424"/>
                      <a:pt x="558827" y="379824"/>
                    </a:cubicBezTo>
                    <a:cubicBezTo>
                      <a:pt x="586873" y="405224"/>
                      <a:pt x="544010" y="340666"/>
                      <a:pt x="511202" y="297274"/>
                    </a:cubicBezTo>
                    <a:cubicBezTo>
                      <a:pt x="478394" y="253882"/>
                      <a:pt x="415423" y="165511"/>
                      <a:pt x="361977" y="119474"/>
                    </a:cubicBezTo>
                    <a:cubicBezTo>
                      <a:pt x="308531" y="73437"/>
                      <a:pt x="212752" y="29516"/>
                      <a:pt x="190527" y="21049"/>
                    </a:cubicBezTo>
                    <a:cubicBezTo>
                      <a:pt x="168302" y="12582"/>
                      <a:pt x="234977" y="71320"/>
                      <a:pt x="228627" y="68674"/>
                    </a:cubicBezTo>
                    <a:cubicBezTo>
                      <a:pt x="222277" y="66028"/>
                      <a:pt x="187881" y="16287"/>
                      <a:pt x="152427" y="5174"/>
                    </a:cubicBezTo>
                    <a:cubicBezTo>
                      <a:pt x="116973" y="-5939"/>
                      <a:pt x="-2090" y="3057"/>
                      <a:pt x="27" y="1152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0" name="フリーフォーム 49">
                <a:extLst>
                  <a:ext uri="{FF2B5EF4-FFF2-40B4-BE49-F238E27FC236}">
                    <a16:creationId xmlns:a16="http://schemas.microsoft.com/office/drawing/2014/main" id="{C45670C6-93CA-6F72-4A65-16ECAB1D8439}"/>
                  </a:ext>
                </a:extLst>
              </p:cNvPr>
              <p:cNvSpPr/>
              <p:nvPr/>
            </p:nvSpPr>
            <p:spPr>
              <a:xfrm>
                <a:off x="4165471" y="1575791"/>
                <a:ext cx="375485" cy="438660"/>
              </a:xfrm>
              <a:custGeom>
                <a:avLst/>
                <a:gdLst>
                  <a:gd name="connsiteX0" fmla="*/ 129 w 375485"/>
                  <a:gd name="connsiteY0" fmla="*/ 68859 h 438660"/>
                  <a:gd name="connsiteX1" fmla="*/ 73154 w 375485"/>
                  <a:gd name="connsiteY1" fmla="*/ 21234 h 438660"/>
                  <a:gd name="connsiteX2" fmla="*/ 171579 w 375485"/>
                  <a:gd name="connsiteY2" fmla="*/ 65684 h 438660"/>
                  <a:gd name="connsiteX3" fmla="*/ 279529 w 375485"/>
                  <a:gd name="connsiteY3" fmla="*/ 211734 h 438660"/>
                  <a:gd name="connsiteX4" fmla="*/ 282704 w 375485"/>
                  <a:gd name="connsiteY4" fmla="*/ 186334 h 438660"/>
                  <a:gd name="connsiteX5" fmla="*/ 371604 w 375485"/>
                  <a:gd name="connsiteY5" fmla="*/ 433984 h 438660"/>
                  <a:gd name="connsiteX6" fmla="*/ 355729 w 375485"/>
                  <a:gd name="connsiteY6" fmla="*/ 338734 h 438660"/>
                  <a:gd name="connsiteX7" fmla="*/ 320804 w 375485"/>
                  <a:gd name="connsiteY7" fmla="*/ 218084 h 438660"/>
                  <a:gd name="connsiteX8" fmla="*/ 222379 w 375485"/>
                  <a:gd name="connsiteY8" fmla="*/ 81559 h 438660"/>
                  <a:gd name="connsiteX9" fmla="*/ 136654 w 375485"/>
                  <a:gd name="connsiteY9" fmla="*/ 8534 h 438660"/>
                  <a:gd name="connsiteX10" fmla="*/ 57279 w 375485"/>
                  <a:gd name="connsiteY10" fmla="*/ 5359 h 438660"/>
                  <a:gd name="connsiteX11" fmla="*/ 129 w 375485"/>
                  <a:gd name="connsiteY11" fmla="*/ 68859 h 438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75485" h="438660">
                    <a:moveTo>
                      <a:pt x="129" y="68859"/>
                    </a:moveTo>
                    <a:cubicBezTo>
                      <a:pt x="2775" y="71505"/>
                      <a:pt x="44579" y="21763"/>
                      <a:pt x="73154" y="21234"/>
                    </a:cubicBezTo>
                    <a:cubicBezTo>
                      <a:pt x="101729" y="20705"/>
                      <a:pt x="137183" y="33934"/>
                      <a:pt x="171579" y="65684"/>
                    </a:cubicBezTo>
                    <a:cubicBezTo>
                      <a:pt x="205975" y="97434"/>
                      <a:pt x="261008" y="191626"/>
                      <a:pt x="279529" y="211734"/>
                    </a:cubicBezTo>
                    <a:cubicBezTo>
                      <a:pt x="298050" y="231842"/>
                      <a:pt x="267358" y="149292"/>
                      <a:pt x="282704" y="186334"/>
                    </a:cubicBezTo>
                    <a:cubicBezTo>
                      <a:pt x="298050" y="223376"/>
                      <a:pt x="359433" y="408584"/>
                      <a:pt x="371604" y="433984"/>
                    </a:cubicBezTo>
                    <a:cubicBezTo>
                      <a:pt x="383775" y="459384"/>
                      <a:pt x="364196" y="374717"/>
                      <a:pt x="355729" y="338734"/>
                    </a:cubicBezTo>
                    <a:cubicBezTo>
                      <a:pt x="347262" y="302751"/>
                      <a:pt x="343029" y="260946"/>
                      <a:pt x="320804" y="218084"/>
                    </a:cubicBezTo>
                    <a:cubicBezTo>
                      <a:pt x="298579" y="175222"/>
                      <a:pt x="253071" y="116484"/>
                      <a:pt x="222379" y="81559"/>
                    </a:cubicBezTo>
                    <a:cubicBezTo>
                      <a:pt x="191687" y="46634"/>
                      <a:pt x="164171" y="21234"/>
                      <a:pt x="136654" y="8534"/>
                    </a:cubicBezTo>
                    <a:cubicBezTo>
                      <a:pt x="109137" y="-4166"/>
                      <a:pt x="78446" y="-462"/>
                      <a:pt x="57279" y="5359"/>
                    </a:cubicBezTo>
                    <a:cubicBezTo>
                      <a:pt x="36112" y="11180"/>
                      <a:pt x="-2517" y="66213"/>
                      <a:pt x="129" y="6885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" name="フリーフォーム 50">
                <a:extLst>
                  <a:ext uri="{FF2B5EF4-FFF2-40B4-BE49-F238E27FC236}">
                    <a16:creationId xmlns:a16="http://schemas.microsoft.com/office/drawing/2014/main" id="{E31FCFE2-A398-7C29-7FA9-4EE96457DACB}"/>
                  </a:ext>
                </a:extLst>
              </p:cNvPr>
              <p:cNvSpPr/>
              <p:nvPr/>
            </p:nvSpPr>
            <p:spPr>
              <a:xfrm>
                <a:off x="2361355" y="3238047"/>
                <a:ext cx="307767" cy="759000"/>
              </a:xfrm>
              <a:custGeom>
                <a:avLst/>
                <a:gdLst>
                  <a:gd name="connsiteX0" fmla="*/ 127845 w 307767"/>
                  <a:gd name="connsiteY0" fmla="*/ 453 h 759000"/>
                  <a:gd name="connsiteX1" fmla="*/ 51645 w 307767"/>
                  <a:gd name="connsiteY1" fmla="*/ 98878 h 759000"/>
                  <a:gd name="connsiteX2" fmla="*/ 54820 w 307767"/>
                  <a:gd name="connsiteY2" fmla="*/ 257628 h 759000"/>
                  <a:gd name="connsiteX3" fmla="*/ 61170 w 307767"/>
                  <a:gd name="connsiteY3" fmla="*/ 346528 h 759000"/>
                  <a:gd name="connsiteX4" fmla="*/ 35770 w 307767"/>
                  <a:gd name="connsiteY4" fmla="*/ 324303 h 759000"/>
                  <a:gd name="connsiteX5" fmla="*/ 83395 w 307767"/>
                  <a:gd name="connsiteY5" fmla="*/ 457653 h 759000"/>
                  <a:gd name="connsiteX6" fmla="*/ 73870 w 307767"/>
                  <a:gd name="connsiteY6" fmla="*/ 416378 h 759000"/>
                  <a:gd name="connsiteX7" fmla="*/ 302470 w 307767"/>
                  <a:gd name="connsiteY7" fmla="*/ 746578 h 759000"/>
                  <a:gd name="connsiteX8" fmla="*/ 219920 w 307767"/>
                  <a:gd name="connsiteY8" fmla="*/ 664028 h 759000"/>
                  <a:gd name="connsiteX9" fmla="*/ 51645 w 307767"/>
                  <a:gd name="connsiteY9" fmla="*/ 425903 h 759000"/>
                  <a:gd name="connsiteX10" fmla="*/ 845 w 307767"/>
                  <a:gd name="connsiteY10" fmla="*/ 210003 h 759000"/>
                  <a:gd name="connsiteX11" fmla="*/ 19895 w 307767"/>
                  <a:gd name="connsiteY11" fmla="*/ 105228 h 759000"/>
                  <a:gd name="connsiteX12" fmla="*/ 19895 w 307767"/>
                  <a:gd name="connsiteY12" fmla="*/ 63953 h 759000"/>
                  <a:gd name="connsiteX13" fmla="*/ 127845 w 307767"/>
                  <a:gd name="connsiteY13" fmla="*/ 453 h 759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07767" h="759000">
                    <a:moveTo>
                      <a:pt x="127845" y="453"/>
                    </a:moveTo>
                    <a:cubicBezTo>
                      <a:pt x="133137" y="6274"/>
                      <a:pt x="63816" y="56016"/>
                      <a:pt x="51645" y="98878"/>
                    </a:cubicBezTo>
                    <a:cubicBezTo>
                      <a:pt x="39474" y="141740"/>
                      <a:pt x="53233" y="216353"/>
                      <a:pt x="54820" y="257628"/>
                    </a:cubicBezTo>
                    <a:cubicBezTo>
                      <a:pt x="56407" y="298903"/>
                      <a:pt x="64345" y="335415"/>
                      <a:pt x="61170" y="346528"/>
                    </a:cubicBezTo>
                    <a:cubicBezTo>
                      <a:pt x="57995" y="357641"/>
                      <a:pt x="32066" y="305782"/>
                      <a:pt x="35770" y="324303"/>
                    </a:cubicBezTo>
                    <a:cubicBezTo>
                      <a:pt x="39474" y="342824"/>
                      <a:pt x="77045" y="442307"/>
                      <a:pt x="83395" y="457653"/>
                    </a:cubicBezTo>
                    <a:cubicBezTo>
                      <a:pt x="89745" y="472999"/>
                      <a:pt x="37358" y="368224"/>
                      <a:pt x="73870" y="416378"/>
                    </a:cubicBezTo>
                    <a:cubicBezTo>
                      <a:pt x="110382" y="464532"/>
                      <a:pt x="278128" y="705303"/>
                      <a:pt x="302470" y="746578"/>
                    </a:cubicBezTo>
                    <a:cubicBezTo>
                      <a:pt x="326812" y="787853"/>
                      <a:pt x="261724" y="717474"/>
                      <a:pt x="219920" y="664028"/>
                    </a:cubicBezTo>
                    <a:cubicBezTo>
                      <a:pt x="178116" y="610582"/>
                      <a:pt x="88157" y="501574"/>
                      <a:pt x="51645" y="425903"/>
                    </a:cubicBezTo>
                    <a:cubicBezTo>
                      <a:pt x="15133" y="350232"/>
                      <a:pt x="6137" y="263449"/>
                      <a:pt x="845" y="210003"/>
                    </a:cubicBezTo>
                    <a:cubicBezTo>
                      <a:pt x="-4447" y="156557"/>
                      <a:pt x="16720" y="129570"/>
                      <a:pt x="19895" y="105228"/>
                    </a:cubicBezTo>
                    <a:cubicBezTo>
                      <a:pt x="23070" y="80886"/>
                      <a:pt x="7195" y="81416"/>
                      <a:pt x="19895" y="63953"/>
                    </a:cubicBezTo>
                    <a:cubicBezTo>
                      <a:pt x="32595" y="46491"/>
                      <a:pt x="122553" y="-5368"/>
                      <a:pt x="127845" y="45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2" name="フリーフォーム 51">
                <a:extLst>
                  <a:ext uri="{FF2B5EF4-FFF2-40B4-BE49-F238E27FC236}">
                    <a16:creationId xmlns:a16="http://schemas.microsoft.com/office/drawing/2014/main" id="{FBE774C2-63E5-0CFB-2BC8-03CFC46ACD8C}"/>
                  </a:ext>
                </a:extLst>
              </p:cNvPr>
              <p:cNvSpPr/>
              <p:nvPr/>
            </p:nvSpPr>
            <p:spPr>
              <a:xfrm>
                <a:off x="4787839" y="2331192"/>
                <a:ext cx="264302" cy="158370"/>
              </a:xfrm>
              <a:custGeom>
                <a:avLst/>
                <a:gdLst>
                  <a:gd name="connsiteX0" fmla="*/ 61 w 264302"/>
                  <a:gd name="connsiteY0" fmla="*/ 158008 h 158370"/>
                  <a:gd name="connsiteX1" fmla="*/ 127061 w 264302"/>
                  <a:gd name="connsiteY1" fmla="*/ 53233 h 158370"/>
                  <a:gd name="connsiteX2" fmla="*/ 149286 w 264302"/>
                  <a:gd name="connsiteY2" fmla="*/ 46883 h 158370"/>
                  <a:gd name="connsiteX3" fmla="*/ 263586 w 264302"/>
                  <a:gd name="connsiteY3" fmla="*/ 94508 h 158370"/>
                  <a:gd name="connsiteX4" fmla="*/ 193736 w 264302"/>
                  <a:gd name="connsiteY4" fmla="*/ 11958 h 158370"/>
                  <a:gd name="connsiteX5" fmla="*/ 111186 w 264302"/>
                  <a:gd name="connsiteY5" fmla="*/ 11958 h 158370"/>
                  <a:gd name="connsiteX6" fmla="*/ 61 w 264302"/>
                  <a:gd name="connsiteY6" fmla="*/ 158008 h 1583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4302" h="158370">
                    <a:moveTo>
                      <a:pt x="61" y="158008"/>
                    </a:moveTo>
                    <a:cubicBezTo>
                      <a:pt x="2707" y="164887"/>
                      <a:pt x="102190" y="71754"/>
                      <a:pt x="127061" y="53233"/>
                    </a:cubicBezTo>
                    <a:cubicBezTo>
                      <a:pt x="151932" y="34712"/>
                      <a:pt x="126532" y="40004"/>
                      <a:pt x="149286" y="46883"/>
                    </a:cubicBezTo>
                    <a:cubicBezTo>
                      <a:pt x="172040" y="53762"/>
                      <a:pt x="256178" y="100329"/>
                      <a:pt x="263586" y="94508"/>
                    </a:cubicBezTo>
                    <a:cubicBezTo>
                      <a:pt x="270994" y="88687"/>
                      <a:pt x="219136" y="25716"/>
                      <a:pt x="193736" y="11958"/>
                    </a:cubicBezTo>
                    <a:cubicBezTo>
                      <a:pt x="168336" y="-1800"/>
                      <a:pt x="141348" y="-6034"/>
                      <a:pt x="111186" y="11958"/>
                    </a:cubicBezTo>
                    <a:cubicBezTo>
                      <a:pt x="81024" y="29950"/>
                      <a:pt x="-2585" y="151129"/>
                      <a:pt x="61" y="15800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3" name="フリーフォーム 52">
                <a:extLst>
                  <a:ext uri="{FF2B5EF4-FFF2-40B4-BE49-F238E27FC236}">
                    <a16:creationId xmlns:a16="http://schemas.microsoft.com/office/drawing/2014/main" id="{BDCDAB5F-4962-D540-702B-7BF6E8EF09C0}"/>
                  </a:ext>
                </a:extLst>
              </p:cNvPr>
              <p:cNvSpPr/>
              <p:nvPr/>
            </p:nvSpPr>
            <p:spPr>
              <a:xfrm>
                <a:off x="4822664" y="2367475"/>
                <a:ext cx="276522" cy="363131"/>
              </a:xfrm>
              <a:custGeom>
                <a:avLst/>
                <a:gdLst>
                  <a:gd name="connsiteX0" fmla="*/ 177961 w 276522"/>
                  <a:gd name="connsiteY0" fmla="*/ 1075 h 363131"/>
                  <a:gd name="connsiteX1" fmla="*/ 235111 w 276522"/>
                  <a:gd name="connsiteY1" fmla="*/ 86800 h 363131"/>
                  <a:gd name="connsiteX2" fmla="*/ 235111 w 276522"/>
                  <a:gd name="connsiteY2" fmla="*/ 156650 h 363131"/>
                  <a:gd name="connsiteX3" fmla="*/ 190661 w 276522"/>
                  <a:gd name="connsiteY3" fmla="*/ 261425 h 363131"/>
                  <a:gd name="connsiteX4" fmla="*/ 222411 w 276522"/>
                  <a:gd name="connsiteY4" fmla="*/ 248725 h 363131"/>
                  <a:gd name="connsiteX5" fmla="*/ 130336 w 276522"/>
                  <a:gd name="connsiteY5" fmla="*/ 315400 h 363131"/>
                  <a:gd name="connsiteX6" fmla="*/ 161 w 276522"/>
                  <a:gd name="connsiteY6" fmla="*/ 363025 h 363131"/>
                  <a:gd name="connsiteX7" fmla="*/ 104936 w 276522"/>
                  <a:gd name="connsiteY7" fmla="*/ 328100 h 363131"/>
                  <a:gd name="connsiteX8" fmla="*/ 174786 w 276522"/>
                  <a:gd name="connsiteY8" fmla="*/ 321750 h 363131"/>
                  <a:gd name="connsiteX9" fmla="*/ 276386 w 276522"/>
                  <a:gd name="connsiteY9" fmla="*/ 150300 h 363131"/>
                  <a:gd name="connsiteX10" fmla="*/ 177961 w 276522"/>
                  <a:gd name="connsiteY10" fmla="*/ 1075 h 3631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76522" h="363131">
                    <a:moveTo>
                      <a:pt x="177961" y="1075"/>
                    </a:moveTo>
                    <a:cubicBezTo>
                      <a:pt x="171082" y="-9508"/>
                      <a:pt x="225586" y="60871"/>
                      <a:pt x="235111" y="86800"/>
                    </a:cubicBezTo>
                    <a:cubicBezTo>
                      <a:pt x="244636" y="112729"/>
                      <a:pt x="242519" y="127546"/>
                      <a:pt x="235111" y="156650"/>
                    </a:cubicBezTo>
                    <a:cubicBezTo>
                      <a:pt x="227703" y="185754"/>
                      <a:pt x="192778" y="246079"/>
                      <a:pt x="190661" y="261425"/>
                    </a:cubicBezTo>
                    <a:cubicBezTo>
                      <a:pt x="188544" y="276771"/>
                      <a:pt x="232465" y="239729"/>
                      <a:pt x="222411" y="248725"/>
                    </a:cubicBezTo>
                    <a:cubicBezTo>
                      <a:pt x="212357" y="257721"/>
                      <a:pt x="167378" y="296350"/>
                      <a:pt x="130336" y="315400"/>
                    </a:cubicBezTo>
                    <a:cubicBezTo>
                      <a:pt x="93294" y="334450"/>
                      <a:pt x="4394" y="360908"/>
                      <a:pt x="161" y="363025"/>
                    </a:cubicBezTo>
                    <a:cubicBezTo>
                      <a:pt x="-4072" y="365142"/>
                      <a:pt x="75832" y="334979"/>
                      <a:pt x="104936" y="328100"/>
                    </a:cubicBezTo>
                    <a:cubicBezTo>
                      <a:pt x="134040" y="321221"/>
                      <a:pt x="146211" y="351383"/>
                      <a:pt x="174786" y="321750"/>
                    </a:cubicBezTo>
                    <a:cubicBezTo>
                      <a:pt x="203361" y="292117"/>
                      <a:pt x="272153" y="203217"/>
                      <a:pt x="276386" y="150300"/>
                    </a:cubicBezTo>
                    <a:cubicBezTo>
                      <a:pt x="280619" y="97383"/>
                      <a:pt x="184840" y="11658"/>
                      <a:pt x="177961" y="107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4" name="フリーフォーム 53">
                <a:extLst>
                  <a:ext uri="{FF2B5EF4-FFF2-40B4-BE49-F238E27FC236}">
                    <a16:creationId xmlns:a16="http://schemas.microsoft.com/office/drawing/2014/main" id="{DB5B8B03-ADB2-CAC0-3802-F290BD9FB7F1}"/>
                  </a:ext>
                </a:extLst>
              </p:cNvPr>
              <p:cNvSpPr/>
              <p:nvPr/>
            </p:nvSpPr>
            <p:spPr>
              <a:xfrm>
                <a:off x="2875847" y="2685809"/>
                <a:ext cx="2118535" cy="372109"/>
              </a:xfrm>
              <a:custGeom>
                <a:avLst/>
                <a:gdLst>
                  <a:gd name="connsiteX0" fmla="*/ 7053 w 2118535"/>
                  <a:gd name="connsiteY0" fmla="*/ 371716 h 372109"/>
                  <a:gd name="connsiteX1" fmla="*/ 883353 w 2118535"/>
                  <a:gd name="connsiteY1" fmla="*/ 289166 h 372109"/>
                  <a:gd name="connsiteX2" fmla="*/ 403928 w 2118535"/>
                  <a:gd name="connsiteY2" fmla="*/ 343141 h 372109"/>
                  <a:gd name="connsiteX3" fmla="*/ 1362778 w 2118535"/>
                  <a:gd name="connsiteY3" fmla="*/ 206616 h 372109"/>
                  <a:gd name="connsiteX4" fmla="*/ 1797753 w 2118535"/>
                  <a:gd name="connsiteY4" fmla="*/ 101841 h 372109"/>
                  <a:gd name="connsiteX5" fmla="*/ 1683453 w 2118535"/>
                  <a:gd name="connsiteY5" fmla="*/ 152641 h 372109"/>
                  <a:gd name="connsiteX6" fmla="*/ 2108903 w 2118535"/>
                  <a:gd name="connsiteY6" fmla="*/ 241 h 372109"/>
                  <a:gd name="connsiteX7" fmla="*/ 1197678 w 2118535"/>
                  <a:gd name="connsiteY7" fmla="*/ 193916 h 372109"/>
                  <a:gd name="connsiteX8" fmla="*/ 1708853 w 2118535"/>
                  <a:gd name="connsiteY8" fmla="*/ 120891 h 372109"/>
                  <a:gd name="connsiteX9" fmla="*/ 880178 w 2118535"/>
                  <a:gd name="connsiteY9" fmla="*/ 251066 h 372109"/>
                  <a:gd name="connsiteX10" fmla="*/ 946853 w 2118535"/>
                  <a:gd name="connsiteY10" fmla="*/ 260591 h 372109"/>
                  <a:gd name="connsiteX11" fmla="*/ 273753 w 2118535"/>
                  <a:gd name="connsiteY11" fmla="*/ 301866 h 372109"/>
                  <a:gd name="connsiteX12" fmla="*/ 461078 w 2118535"/>
                  <a:gd name="connsiteY12" fmla="*/ 320916 h 372109"/>
                  <a:gd name="connsiteX13" fmla="*/ 7053 w 2118535"/>
                  <a:gd name="connsiteY13" fmla="*/ 371716 h 372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118535" h="372109">
                    <a:moveTo>
                      <a:pt x="7053" y="371716"/>
                    </a:moveTo>
                    <a:cubicBezTo>
                      <a:pt x="77432" y="366424"/>
                      <a:pt x="817207" y="293928"/>
                      <a:pt x="883353" y="289166"/>
                    </a:cubicBezTo>
                    <a:cubicBezTo>
                      <a:pt x="949499" y="284403"/>
                      <a:pt x="324024" y="356899"/>
                      <a:pt x="403928" y="343141"/>
                    </a:cubicBezTo>
                    <a:cubicBezTo>
                      <a:pt x="483832" y="329383"/>
                      <a:pt x="1130474" y="246833"/>
                      <a:pt x="1362778" y="206616"/>
                    </a:cubicBezTo>
                    <a:cubicBezTo>
                      <a:pt x="1595082" y="166399"/>
                      <a:pt x="1744307" y="110837"/>
                      <a:pt x="1797753" y="101841"/>
                    </a:cubicBezTo>
                    <a:cubicBezTo>
                      <a:pt x="1851199" y="92845"/>
                      <a:pt x="1631595" y="169574"/>
                      <a:pt x="1683453" y="152641"/>
                    </a:cubicBezTo>
                    <a:cubicBezTo>
                      <a:pt x="1735311" y="135708"/>
                      <a:pt x="2189865" y="-6638"/>
                      <a:pt x="2108903" y="241"/>
                    </a:cubicBezTo>
                    <a:cubicBezTo>
                      <a:pt x="2027941" y="7120"/>
                      <a:pt x="1264353" y="173808"/>
                      <a:pt x="1197678" y="193916"/>
                    </a:cubicBezTo>
                    <a:cubicBezTo>
                      <a:pt x="1131003" y="214024"/>
                      <a:pt x="1761770" y="111366"/>
                      <a:pt x="1708853" y="120891"/>
                    </a:cubicBezTo>
                    <a:cubicBezTo>
                      <a:pt x="1655936" y="130416"/>
                      <a:pt x="1007178" y="227783"/>
                      <a:pt x="880178" y="251066"/>
                    </a:cubicBezTo>
                    <a:cubicBezTo>
                      <a:pt x="753178" y="274349"/>
                      <a:pt x="1047924" y="252124"/>
                      <a:pt x="946853" y="260591"/>
                    </a:cubicBezTo>
                    <a:cubicBezTo>
                      <a:pt x="845782" y="269058"/>
                      <a:pt x="354716" y="291812"/>
                      <a:pt x="273753" y="301866"/>
                    </a:cubicBezTo>
                    <a:cubicBezTo>
                      <a:pt x="192791" y="311920"/>
                      <a:pt x="507116" y="314566"/>
                      <a:pt x="461078" y="320916"/>
                    </a:cubicBezTo>
                    <a:cubicBezTo>
                      <a:pt x="415040" y="327266"/>
                      <a:pt x="-63326" y="377008"/>
                      <a:pt x="7053" y="37171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5" name="フリーフォーム 54">
                <a:extLst>
                  <a:ext uri="{FF2B5EF4-FFF2-40B4-BE49-F238E27FC236}">
                    <a16:creationId xmlns:a16="http://schemas.microsoft.com/office/drawing/2014/main" id="{576C83E2-5ADC-785B-D8DF-525BE418F22B}"/>
                  </a:ext>
                </a:extLst>
              </p:cNvPr>
              <p:cNvSpPr/>
              <p:nvPr/>
            </p:nvSpPr>
            <p:spPr>
              <a:xfrm>
                <a:off x="4698453" y="2732645"/>
                <a:ext cx="200592" cy="630016"/>
              </a:xfrm>
              <a:custGeom>
                <a:avLst/>
                <a:gdLst>
                  <a:gd name="connsiteX0" fmla="*/ 200572 w 200592"/>
                  <a:gd name="connsiteY0" fmla="*/ 1030 h 630016"/>
                  <a:gd name="connsiteX1" fmla="*/ 127547 w 200592"/>
                  <a:gd name="connsiteY1" fmla="*/ 283605 h 630016"/>
                  <a:gd name="connsiteX2" fmla="*/ 547 w 200592"/>
                  <a:gd name="connsiteY2" fmla="*/ 629680 h 630016"/>
                  <a:gd name="connsiteX3" fmla="*/ 79922 w 200592"/>
                  <a:gd name="connsiteY3" fmla="*/ 350280 h 630016"/>
                  <a:gd name="connsiteX4" fmla="*/ 38647 w 200592"/>
                  <a:gd name="connsiteY4" fmla="*/ 493155 h 630016"/>
                  <a:gd name="connsiteX5" fmla="*/ 140247 w 200592"/>
                  <a:gd name="connsiteY5" fmla="*/ 115330 h 630016"/>
                  <a:gd name="connsiteX6" fmla="*/ 121197 w 200592"/>
                  <a:gd name="connsiteY6" fmla="*/ 185180 h 630016"/>
                  <a:gd name="connsiteX7" fmla="*/ 200572 w 200592"/>
                  <a:gd name="connsiteY7" fmla="*/ 1030 h 630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0592" h="630016">
                    <a:moveTo>
                      <a:pt x="200572" y="1030"/>
                    </a:moveTo>
                    <a:cubicBezTo>
                      <a:pt x="201630" y="17434"/>
                      <a:pt x="160884" y="178830"/>
                      <a:pt x="127547" y="283605"/>
                    </a:cubicBezTo>
                    <a:cubicBezTo>
                      <a:pt x="94210" y="388380"/>
                      <a:pt x="8484" y="618568"/>
                      <a:pt x="547" y="629680"/>
                    </a:cubicBezTo>
                    <a:cubicBezTo>
                      <a:pt x="-7391" y="640793"/>
                      <a:pt x="73572" y="373034"/>
                      <a:pt x="79922" y="350280"/>
                    </a:cubicBezTo>
                    <a:cubicBezTo>
                      <a:pt x="86272" y="327526"/>
                      <a:pt x="28593" y="532313"/>
                      <a:pt x="38647" y="493155"/>
                    </a:cubicBezTo>
                    <a:cubicBezTo>
                      <a:pt x="48701" y="453997"/>
                      <a:pt x="126489" y="166659"/>
                      <a:pt x="140247" y="115330"/>
                    </a:cubicBezTo>
                    <a:cubicBezTo>
                      <a:pt x="154005" y="64001"/>
                      <a:pt x="114318" y="201055"/>
                      <a:pt x="121197" y="185180"/>
                    </a:cubicBezTo>
                    <a:cubicBezTo>
                      <a:pt x="128076" y="169305"/>
                      <a:pt x="199514" y="-15374"/>
                      <a:pt x="200572" y="103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6" name="フリーフォーム 55">
                <a:extLst>
                  <a:ext uri="{FF2B5EF4-FFF2-40B4-BE49-F238E27FC236}">
                    <a16:creationId xmlns:a16="http://schemas.microsoft.com/office/drawing/2014/main" id="{927B0608-81FD-2644-D085-776AD00F88C3}"/>
                  </a:ext>
                </a:extLst>
              </p:cNvPr>
              <p:cNvSpPr/>
              <p:nvPr/>
            </p:nvSpPr>
            <p:spPr>
              <a:xfrm>
                <a:off x="2811560" y="2993254"/>
                <a:ext cx="620806" cy="52823"/>
              </a:xfrm>
              <a:custGeom>
                <a:avLst/>
                <a:gdLst>
                  <a:gd name="connsiteX0" fmla="*/ 42765 w 620806"/>
                  <a:gd name="connsiteY0" fmla="*/ 22996 h 52823"/>
                  <a:gd name="connsiteX1" fmla="*/ 620615 w 620806"/>
                  <a:gd name="connsiteY1" fmla="*/ 771 h 52823"/>
                  <a:gd name="connsiteX2" fmla="*/ 106265 w 620806"/>
                  <a:gd name="connsiteY2" fmla="*/ 51571 h 52823"/>
                  <a:gd name="connsiteX3" fmla="*/ 42765 w 620806"/>
                  <a:gd name="connsiteY3" fmla="*/ 22996 h 52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20806" h="52823">
                    <a:moveTo>
                      <a:pt x="42765" y="22996"/>
                    </a:moveTo>
                    <a:cubicBezTo>
                      <a:pt x="128490" y="14529"/>
                      <a:pt x="610032" y="-3992"/>
                      <a:pt x="620615" y="771"/>
                    </a:cubicBezTo>
                    <a:cubicBezTo>
                      <a:pt x="631198" y="5533"/>
                      <a:pt x="200986" y="44163"/>
                      <a:pt x="106265" y="51571"/>
                    </a:cubicBezTo>
                    <a:cubicBezTo>
                      <a:pt x="11544" y="58979"/>
                      <a:pt x="-42960" y="31463"/>
                      <a:pt x="42765" y="2299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7" name="フリーフォーム 56">
                <a:extLst>
                  <a:ext uri="{FF2B5EF4-FFF2-40B4-BE49-F238E27FC236}">
                    <a16:creationId xmlns:a16="http://schemas.microsoft.com/office/drawing/2014/main" id="{508E41A3-5104-0CBA-249A-A9B948C519EC}"/>
                  </a:ext>
                </a:extLst>
              </p:cNvPr>
              <p:cNvSpPr/>
              <p:nvPr/>
            </p:nvSpPr>
            <p:spPr>
              <a:xfrm>
                <a:off x="2851018" y="2981101"/>
                <a:ext cx="57924" cy="295731"/>
              </a:xfrm>
              <a:custGeom>
                <a:avLst/>
                <a:gdLst>
                  <a:gd name="connsiteX0" fmla="*/ 57282 w 57924"/>
                  <a:gd name="connsiteY0" fmla="*/ 224 h 295731"/>
                  <a:gd name="connsiteX1" fmla="*/ 31882 w 57924"/>
                  <a:gd name="connsiteY1" fmla="*/ 133574 h 295731"/>
                  <a:gd name="connsiteX2" fmla="*/ 47757 w 57924"/>
                  <a:gd name="connsiteY2" fmla="*/ 295499 h 295731"/>
                  <a:gd name="connsiteX3" fmla="*/ 132 w 57924"/>
                  <a:gd name="connsiteY3" fmla="*/ 165324 h 295731"/>
                  <a:gd name="connsiteX4" fmla="*/ 57282 w 57924"/>
                  <a:gd name="connsiteY4" fmla="*/ 224 h 295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924" h="295731">
                    <a:moveTo>
                      <a:pt x="57282" y="224"/>
                    </a:moveTo>
                    <a:cubicBezTo>
                      <a:pt x="62574" y="-5068"/>
                      <a:pt x="33469" y="84362"/>
                      <a:pt x="31882" y="133574"/>
                    </a:cubicBezTo>
                    <a:cubicBezTo>
                      <a:pt x="30295" y="182786"/>
                      <a:pt x="53049" y="290207"/>
                      <a:pt x="47757" y="295499"/>
                    </a:cubicBezTo>
                    <a:cubicBezTo>
                      <a:pt x="42465" y="300791"/>
                      <a:pt x="3307" y="214536"/>
                      <a:pt x="132" y="165324"/>
                    </a:cubicBezTo>
                    <a:cubicBezTo>
                      <a:pt x="-3043" y="116112"/>
                      <a:pt x="51990" y="5516"/>
                      <a:pt x="57282" y="22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8" name="フリーフォーム 57">
                <a:extLst>
                  <a:ext uri="{FF2B5EF4-FFF2-40B4-BE49-F238E27FC236}">
                    <a16:creationId xmlns:a16="http://schemas.microsoft.com/office/drawing/2014/main" id="{ACB46F27-B331-0AAD-D713-0226E5BE969A}"/>
                  </a:ext>
                </a:extLst>
              </p:cNvPr>
              <p:cNvSpPr/>
              <p:nvPr/>
            </p:nvSpPr>
            <p:spPr>
              <a:xfrm>
                <a:off x="4409676" y="3066984"/>
                <a:ext cx="375989" cy="711355"/>
              </a:xfrm>
              <a:custGeom>
                <a:avLst/>
                <a:gdLst>
                  <a:gd name="connsiteX0" fmla="*/ 375049 w 375989"/>
                  <a:gd name="connsiteY0" fmla="*/ 66 h 711355"/>
                  <a:gd name="connsiteX1" fmla="*/ 235349 w 375989"/>
                  <a:gd name="connsiteY1" fmla="*/ 317566 h 711355"/>
                  <a:gd name="connsiteX2" fmla="*/ 399 w 375989"/>
                  <a:gd name="connsiteY2" fmla="*/ 711266 h 711355"/>
                  <a:gd name="connsiteX3" fmla="*/ 295674 w 375989"/>
                  <a:gd name="connsiteY3" fmla="*/ 282641 h 711355"/>
                  <a:gd name="connsiteX4" fmla="*/ 295674 w 375989"/>
                  <a:gd name="connsiteY4" fmla="*/ 288991 h 711355"/>
                  <a:gd name="connsiteX5" fmla="*/ 375049 w 375989"/>
                  <a:gd name="connsiteY5" fmla="*/ 66 h 7113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75989" h="711355">
                    <a:moveTo>
                      <a:pt x="375049" y="66"/>
                    </a:moveTo>
                    <a:cubicBezTo>
                      <a:pt x="364995" y="4829"/>
                      <a:pt x="297791" y="199033"/>
                      <a:pt x="235349" y="317566"/>
                    </a:cubicBezTo>
                    <a:cubicBezTo>
                      <a:pt x="172907" y="436099"/>
                      <a:pt x="-9655" y="717087"/>
                      <a:pt x="399" y="711266"/>
                    </a:cubicBezTo>
                    <a:cubicBezTo>
                      <a:pt x="10453" y="705445"/>
                      <a:pt x="246462" y="353020"/>
                      <a:pt x="295674" y="282641"/>
                    </a:cubicBezTo>
                    <a:cubicBezTo>
                      <a:pt x="344886" y="212262"/>
                      <a:pt x="279799" y="330266"/>
                      <a:pt x="295674" y="288991"/>
                    </a:cubicBezTo>
                    <a:cubicBezTo>
                      <a:pt x="311549" y="247716"/>
                      <a:pt x="385103" y="-4697"/>
                      <a:pt x="375049" y="6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9" name="フリーフォーム 58">
                <a:extLst>
                  <a:ext uri="{FF2B5EF4-FFF2-40B4-BE49-F238E27FC236}">
                    <a16:creationId xmlns:a16="http://schemas.microsoft.com/office/drawing/2014/main" id="{5469C9CD-8AE5-A77A-C2E3-7332098B6FA1}"/>
                  </a:ext>
                </a:extLst>
              </p:cNvPr>
              <p:cNvSpPr/>
              <p:nvPr/>
            </p:nvSpPr>
            <p:spPr>
              <a:xfrm>
                <a:off x="2853032" y="3154826"/>
                <a:ext cx="223565" cy="671570"/>
              </a:xfrm>
              <a:custGeom>
                <a:avLst/>
                <a:gdLst>
                  <a:gd name="connsiteX0" fmla="*/ 1293 w 223565"/>
                  <a:gd name="connsiteY0" fmla="*/ 1124 h 671570"/>
                  <a:gd name="connsiteX1" fmla="*/ 58443 w 223565"/>
                  <a:gd name="connsiteY1" fmla="*/ 270999 h 671570"/>
                  <a:gd name="connsiteX2" fmla="*/ 128293 w 223565"/>
                  <a:gd name="connsiteY2" fmla="*/ 512299 h 671570"/>
                  <a:gd name="connsiteX3" fmla="*/ 125118 w 223565"/>
                  <a:gd name="connsiteY3" fmla="*/ 451974 h 671570"/>
                  <a:gd name="connsiteX4" fmla="*/ 223543 w 223565"/>
                  <a:gd name="connsiteY4" fmla="*/ 671049 h 671570"/>
                  <a:gd name="connsiteX5" fmla="*/ 115593 w 223565"/>
                  <a:gd name="connsiteY5" fmla="*/ 378949 h 671570"/>
                  <a:gd name="connsiteX6" fmla="*/ 1293 w 223565"/>
                  <a:gd name="connsiteY6" fmla="*/ 1124 h 671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3565" h="671570">
                    <a:moveTo>
                      <a:pt x="1293" y="1124"/>
                    </a:moveTo>
                    <a:cubicBezTo>
                      <a:pt x="-8232" y="-16868"/>
                      <a:pt x="37276" y="185803"/>
                      <a:pt x="58443" y="270999"/>
                    </a:cubicBezTo>
                    <a:cubicBezTo>
                      <a:pt x="79610" y="356195"/>
                      <a:pt x="117181" y="482137"/>
                      <a:pt x="128293" y="512299"/>
                    </a:cubicBezTo>
                    <a:cubicBezTo>
                      <a:pt x="139405" y="542461"/>
                      <a:pt x="109243" y="425516"/>
                      <a:pt x="125118" y="451974"/>
                    </a:cubicBezTo>
                    <a:cubicBezTo>
                      <a:pt x="140993" y="478432"/>
                      <a:pt x="225130" y="683220"/>
                      <a:pt x="223543" y="671049"/>
                    </a:cubicBezTo>
                    <a:cubicBezTo>
                      <a:pt x="221956" y="658878"/>
                      <a:pt x="149989" y="490074"/>
                      <a:pt x="115593" y="378949"/>
                    </a:cubicBezTo>
                    <a:cubicBezTo>
                      <a:pt x="81197" y="267824"/>
                      <a:pt x="10818" y="19116"/>
                      <a:pt x="1293" y="112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0" name="フリーフォーム 59">
                <a:extLst>
                  <a:ext uri="{FF2B5EF4-FFF2-40B4-BE49-F238E27FC236}">
                    <a16:creationId xmlns:a16="http://schemas.microsoft.com/office/drawing/2014/main" id="{125B8FF2-1C89-F283-A11D-BE87E1AC4BF1}"/>
                  </a:ext>
                </a:extLst>
              </p:cNvPr>
              <p:cNvSpPr/>
              <p:nvPr/>
            </p:nvSpPr>
            <p:spPr>
              <a:xfrm>
                <a:off x="4146344" y="3580966"/>
                <a:ext cx="436509" cy="476716"/>
              </a:xfrm>
              <a:custGeom>
                <a:avLst/>
                <a:gdLst>
                  <a:gd name="connsiteX0" fmla="*/ 435181 w 436509"/>
                  <a:gd name="connsiteY0" fmla="*/ 3609 h 476716"/>
                  <a:gd name="connsiteX1" fmla="*/ 187531 w 436509"/>
                  <a:gd name="connsiteY1" fmla="*/ 286184 h 476716"/>
                  <a:gd name="connsiteX2" fmla="*/ 206 w 436509"/>
                  <a:gd name="connsiteY2" fmla="*/ 476684 h 476716"/>
                  <a:gd name="connsiteX3" fmla="*/ 149431 w 436509"/>
                  <a:gd name="connsiteY3" fmla="*/ 302059 h 476716"/>
                  <a:gd name="connsiteX4" fmla="*/ 82756 w 436509"/>
                  <a:gd name="connsiteY4" fmla="*/ 365559 h 476716"/>
                  <a:gd name="connsiteX5" fmla="*/ 362156 w 436509"/>
                  <a:gd name="connsiteY5" fmla="*/ 35359 h 476716"/>
                  <a:gd name="connsiteX6" fmla="*/ 289131 w 436509"/>
                  <a:gd name="connsiteY6" fmla="*/ 121084 h 476716"/>
                  <a:gd name="connsiteX7" fmla="*/ 435181 w 436509"/>
                  <a:gd name="connsiteY7" fmla="*/ 3609 h 4767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36509" h="476716">
                    <a:moveTo>
                      <a:pt x="435181" y="3609"/>
                    </a:moveTo>
                    <a:cubicBezTo>
                      <a:pt x="418248" y="31126"/>
                      <a:pt x="260027" y="207338"/>
                      <a:pt x="187531" y="286184"/>
                    </a:cubicBezTo>
                    <a:cubicBezTo>
                      <a:pt x="115035" y="365030"/>
                      <a:pt x="6556" y="474038"/>
                      <a:pt x="206" y="476684"/>
                    </a:cubicBezTo>
                    <a:cubicBezTo>
                      <a:pt x="-6144" y="479330"/>
                      <a:pt x="135673" y="320580"/>
                      <a:pt x="149431" y="302059"/>
                    </a:cubicBezTo>
                    <a:cubicBezTo>
                      <a:pt x="163189" y="283538"/>
                      <a:pt x="47302" y="410009"/>
                      <a:pt x="82756" y="365559"/>
                    </a:cubicBezTo>
                    <a:cubicBezTo>
                      <a:pt x="118210" y="321109"/>
                      <a:pt x="327760" y="76105"/>
                      <a:pt x="362156" y="35359"/>
                    </a:cubicBezTo>
                    <a:cubicBezTo>
                      <a:pt x="396552" y="-5387"/>
                      <a:pt x="276431" y="127434"/>
                      <a:pt x="289131" y="121084"/>
                    </a:cubicBezTo>
                    <a:cubicBezTo>
                      <a:pt x="301831" y="114734"/>
                      <a:pt x="452114" y="-23908"/>
                      <a:pt x="435181" y="360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1" name="フリーフォーム 60">
                <a:extLst>
                  <a:ext uri="{FF2B5EF4-FFF2-40B4-BE49-F238E27FC236}">
                    <a16:creationId xmlns:a16="http://schemas.microsoft.com/office/drawing/2014/main" id="{5F6C6CB8-9FD1-BDE0-1E7B-1C6AA0E9EF2A}"/>
                  </a:ext>
                </a:extLst>
              </p:cNvPr>
              <p:cNvSpPr/>
              <p:nvPr/>
            </p:nvSpPr>
            <p:spPr>
              <a:xfrm>
                <a:off x="3038464" y="3768350"/>
                <a:ext cx="545404" cy="454784"/>
              </a:xfrm>
              <a:custGeom>
                <a:avLst/>
                <a:gdLst>
                  <a:gd name="connsiteX0" fmla="*/ 11 w 545404"/>
                  <a:gd name="connsiteY0" fmla="*/ 375 h 454784"/>
                  <a:gd name="connsiteX1" fmla="*/ 111136 w 545404"/>
                  <a:gd name="connsiteY1" fmla="*/ 162300 h 454784"/>
                  <a:gd name="connsiteX2" fmla="*/ 304811 w 545404"/>
                  <a:gd name="connsiteY2" fmla="*/ 365500 h 454784"/>
                  <a:gd name="connsiteX3" fmla="*/ 269886 w 545404"/>
                  <a:gd name="connsiteY3" fmla="*/ 330575 h 454784"/>
                  <a:gd name="connsiteX4" fmla="*/ 542936 w 545404"/>
                  <a:gd name="connsiteY4" fmla="*/ 454400 h 454784"/>
                  <a:gd name="connsiteX5" fmla="*/ 390536 w 545404"/>
                  <a:gd name="connsiteY5" fmla="*/ 362325 h 454784"/>
                  <a:gd name="connsiteX6" fmla="*/ 152411 w 545404"/>
                  <a:gd name="connsiteY6" fmla="*/ 171825 h 454784"/>
                  <a:gd name="connsiteX7" fmla="*/ 209561 w 545404"/>
                  <a:gd name="connsiteY7" fmla="*/ 260725 h 454784"/>
                  <a:gd name="connsiteX8" fmla="*/ 104786 w 545404"/>
                  <a:gd name="connsiteY8" fmla="*/ 121025 h 454784"/>
                  <a:gd name="connsiteX9" fmla="*/ 11 w 545404"/>
                  <a:gd name="connsiteY9" fmla="*/ 375 h 454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45404" h="454784">
                    <a:moveTo>
                      <a:pt x="11" y="375"/>
                    </a:moveTo>
                    <a:cubicBezTo>
                      <a:pt x="1069" y="7254"/>
                      <a:pt x="60336" y="101446"/>
                      <a:pt x="111136" y="162300"/>
                    </a:cubicBezTo>
                    <a:cubicBezTo>
                      <a:pt x="161936" y="223154"/>
                      <a:pt x="278353" y="337454"/>
                      <a:pt x="304811" y="365500"/>
                    </a:cubicBezTo>
                    <a:cubicBezTo>
                      <a:pt x="331269" y="393546"/>
                      <a:pt x="230199" y="315758"/>
                      <a:pt x="269886" y="330575"/>
                    </a:cubicBezTo>
                    <a:cubicBezTo>
                      <a:pt x="309573" y="345392"/>
                      <a:pt x="522828" y="449108"/>
                      <a:pt x="542936" y="454400"/>
                    </a:cubicBezTo>
                    <a:cubicBezTo>
                      <a:pt x="563044" y="459692"/>
                      <a:pt x="455624" y="409421"/>
                      <a:pt x="390536" y="362325"/>
                    </a:cubicBezTo>
                    <a:cubicBezTo>
                      <a:pt x="325448" y="315229"/>
                      <a:pt x="182573" y="188758"/>
                      <a:pt x="152411" y="171825"/>
                    </a:cubicBezTo>
                    <a:cubicBezTo>
                      <a:pt x="122249" y="154892"/>
                      <a:pt x="217499" y="269192"/>
                      <a:pt x="209561" y="260725"/>
                    </a:cubicBezTo>
                    <a:cubicBezTo>
                      <a:pt x="201624" y="252258"/>
                      <a:pt x="139711" y="159125"/>
                      <a:pt x="104786" y="121025"/>
                    </a:cubicBezTo>
                    <a:cubicBezTo>
                      <a:pt x="69861" y="82925"/>
                      <a:pt x="-1047" y="-6504"/>
                      <a:pt x="11" y="37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2" name="フリーフォーム 61">
                <a:extLst>
                  <a:ext uri="{FF2B5EF4-FFF2-40B4-BE49-F238E27FC236}">
                    <a16:creationId xmlns:a16="http://schemas.microsoft.com/office/drawing/2014/main" id="{D6670BA1-EA51-2B04-BAEA-6B93B1B1AD75}"/>
                  </a:ext>
                </a:extLst>
              </p:cNvPr>
              <p:cNvSpPr/>
              <p:nvPr/>
            </p:nvSpPr>
            <p:spPr>
              <a:xfrm>
                <a:off x="3444515" y="3971813"/>
                <a:ext cx="798727" cy="255023"/>
              </a:xfrm>
              <a:custGeom>
                <a:avLst/>
                <a:gdLst>
                  <a:gd name="connsiteX0" fmla="*/ 797285 w 798727"/>
                  <a:gd name="connsiteY0" fmla="*/ 112 h 255023"/>
                  <a:gd name="connsiteX1" fmla="*/ 632185 w 798727"/>
                  <a:gd name="connsiteY1" fmla="*/ 120762 h 255023"/>
                  <a:gd name="connsiteX2" fmla="*/ 425810 w 798727"/>
                  <a:gd name="connsiteY2" fmla="*/ 216012 h 255023"/>
                  <a:gd name="connsiteX3" fmla="*/ 502010 w 798727"/>
                  <a:gd name="connsiteY3" fmla="*/ 212837 h 255023"/>
                  <a:gd name="connsiteX4" fmla="*/ 222610 w 798727"/>
                  <a:gd name="connsiteY4" fmla="*/ 254112 h 255023"/>
                  <a:gd name="connsiteX5" fmla="*/ 340085 w 798727"/>
                  <a:gd name="connsiteY5" fmla="*/ 241412 h 255023"/>
                  <a:gd name="connsiteX6" fmla="*/ 360 w 798727"/>
                  <a:gd name="connsiteY6" fmla="*/ 241412 h 255023"/>
                  <a:gd name="connsiteX7" fmla="*/ 270235 w 798727"/>
                  <a:gd name="connsiteY7" fmla="*/ 241412 h 255023"/>
                  <a:gd name="connsiteX8" fmla="*/ 44810 w 798727"/>
                  <a:gd name="connsiteY8" fmla="*/ 193787 h 255023"/>
                  <a:gd name="connsiteX9" fmla="*/ 238485 w 798727"/>
                  <a:gd name="connsiteY9" fmla="*/ 225537 h 255023"/>
                  <a:gd name="connsiteX10" fmla="*/ 428985 w 798727"/>
                  <a:gd name="connsiteY10" fmla="*/ 177912 h 255023"/>
                  <a:gd name="connsiteX11" fmla="*/ 594085 w 798727"/>
                  <a:gd name="connsiteY11" fmla="*/ 114412 h 255023"/>
                  <a:gd name="connsiteX12" fmla="*/ 536935 w 798727"/>
                  <a:gd name="connsiteY12" fmla="*/ 142987 h 255023"/>
                  <a:gd name="connsiteX13" fmla="*/ 797285 w 798727"/>
                  <a:gd name="connsiteY13" fmla="*/ 112 h 2550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98727" h="255023">
                    <a:moveTo>
                      <a:pt x="797285" y="112"/>
                    </a:moveTo>
                    <a:cubicBezTo>
                      <a:pt x="813160" y="-3592"/>
                      <a:pt x="694097" y="84779"/>
                      <a:pt x="632185" y="120762"/>
                    </a:cubicBezTo>
                    <a:cubicBezTo>
                      <a:pt x="570272" y="156745"/>
                      <a:pt x="447506" y="200666"/>
                      <a:pt x="425810" y="216012"/>
                    </a:cubicBezTo>
                    <a:cubicBezTo>
                      <a:pt x="404114" y="231358"/>
                      <a:pt x="535877" y="206487"/>
                      <a:pt x="502010" y="212837"/>
                    </a:cubicBezTo>
                    <a:cubicBezTo>
                      <a:pt x="468143" y="219187"/>
                      <a:pt x="249597" y="249350"/>
                      <a:pt x="222610" y="254112"/>
                    </a:cubicBezTo>
                    <a:cubicBezTo>
                      <a:pt x="195623" y="258874"/>
                      <a:pt x="377127" y="243529"/>
                      <a:pt x="340085" y="241412"/>
                    </a:cubicBezTo>
                    <a:cubicBezTo>
                      <a:pt x="303043" y="239295"/>
                      <a:pt x="360" y="241412"/>
                      <a:pt x="360" y="241412"/>
                    </a:cubicBezTo>
                    <a:cubicBezTo>
                      <a:pt x="-11282" y="241412"/>
                      <a:pt x="262827" y="249350"/>
                      <a:pt x="270235" y="241412"/>
                    </a:cubicBezTo>
                    <a:cubicBezTo>
                      <a:pt x="277643" y="233475"/>
                      <a:pt x="50102" y="196433"/>
                      <a:pt x="44810" y="193787"/>
                    </a:cubicBezTo>
                    <a:cubicBezTo>
                      <a:pt x="39518" y="191141"/>
                      <a:pt x="174456" y="228183"/>
                      <a:pt x="238485" y="225537"/>
                    </a:cubicBezTo>
                    <a:cubicBezTo>
                      <a:pt x="302514" y="222891"/>
                      <a:pt x="369718" y="196433"/>
                      <a:pt x="428985" y="177912"/>
                    </a:cubicBezTo>
                    <a:cubicBezTo>
                      <a:pt x="488252" y="159391"/>
                      <a:pt x="576093" y="120233"/>
                      <a:pt x="594085" y="114412"/>
                    </a:cubicBezTo>
                    <a:cubicBezTo>
                      <a:pt x="612077" y="108591"/>
                      <a:pt x="500952" y="163095"/>
                      <a:pt x="536935" y="142987"/>
                    </a:cubicBezTo>
                    <a:cubicBezTo>
                      <a:pt x="572918" y="122879"/>
                      <a:pt x="781410" y="3816"/>
                      <a:pt x="797285" y="11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3" name="フリーフォーム 62">
                <a:extLst>
                  <a:ext uri="{FF2B5EF4-FFF2-40B4-BE49-F238E27FC236}">
                    <a16:creationId xmlns:a16="http://schemas.microsoft.com/office/drawing/2014/main" id="{3C52E080-EFA4-E8EF-D4DD-A9EADC643C4F}"/>
                  </a:ext>
                </a:extLst>
              </p:cNvPr>
              <p:cNvSpPr/>
              <p:nvPr/>
            </p:nvSpPr>
            <p:spPr>
              <a:xfrm>
                <a:off x="3069932" y="3586857"/>
                <a:ext cx="616288" cy="150685"/>
              </a:xfrm>
              <a:custGeom>
                <a:avLst/>
                <a:gdLst>
                  <a:gd name="connsiteX0" fmla="*/ 293 w 616288"/>
                  <a:gd name="connsiteY0" fmla="*/ 150118 h 150685"/>
                  <a:gd name="connsiteX1" fmla="*/ 133643 w 616288"/>
                  <a:gd name="connsiteY1" fmla="*/ 67568 h 150685"/>
                  <a:gd name="connsiteX2" fmla="*/ 428918 w 616288"/>
                  <a:gd name="connsiteY2" fmla="*/ 13593 h 150685"/>
                  <a:gd name="connsiteX3" fmla="*/ 422568 w 616288"/>
                  <a:gd name="connsiteY3" fmla="*/ 26293 h 150685"/>
                  <a:gd name="connsiteX4" fmla="*/ 616243 w 616288"/>
                  <a:gd name="connsiteY4" fmla="*/ 51693 h 150685"/>
                  <a:gd name="connsiteX5" fmla="*/ 403518 w 616288"/>
                  <a:gd name="connsiteY5" fmla="*/ 4068 h 150685"/>
                  <a:gd name="connsiteX6" fmla="*/ 225718 w 616288"/>
                  <a:gd name="connsiteY6" fmla="*/ 7243 h 150685"/>
                  <a:gd name="connsiteX7" fmla="*/ 95543 w 616288"/>
                  <a:gd name="connsiteY7" fmla="*/ 45343 h 150685"/>
                  <a:gd name="connsiteX8" fmla="*/ 165393 w 616288"/>
                  <a:gd name="connsiteY8" fmla="*/ 23118 h 150685"/>
                  <a:gd name="connsiteX9" fmla="*/ 293 w 616288"/>
                  <a:gd name="connsiteY9" fmla="*/ 150118 h 1506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16288" h="150685">
                    <a:moveTo>
                      <a:pt x="293" y="150118"/>
                    </a:moveTo>
                    <a:cubicBezTo>
                      <a:pt x="-4999" y="157526"/>
                      <a:pt x="62206" y="90322"/>
                      <a:pt x="133643" y="67568"/>
                    </a:cubicBezTo>
                    <a:cubicBezTo>
                      <a:pt x="205080" y="44814"/>
                      <a:pt x="380764" y="20472"/>
                      <a:pt x="428918" y="13593"/>
                    </a:cubicBezTo>
                    <a:cubicBezTo>
                      <a:pt x="477072" y="6714"/>
                      <a:pt x="391347" y="19943"/>
                      <a:pt x="422568" y="26293"/>
                    </a:cubicBezTo>
                    <a:cubicBezTo>
                      <a:pt x="453789" y="32643"/>
                      <a:pt x="619418" y="55397"/>
                      <a:pt x="616243" y="51693"/>
                    </a:cubicBezTo>
                    <a:cubicBezTo>
                      <a:pt x="613068" y="47989"/>
                      <a:pt x="468605" y="11476"/>
                      <a:pt x="403518" y="4068"/>
                    </a:cubicBezTo>
                    <a:cubicBezTo>
                      <a:pt x="338431" y="-3340"/>
                      <a:pt x="277047" y="364"/>
                      <a:pt x="225718" y="7243"/>
                    </a:cubicBezTo>
                    <a:cubicBezTo>
                      <a:pt x="174389" y="14122"/>
                      <a:pt x="105597" y="42697"/>
                      <a:pt x="95543" y="45343"/>
                    </a:cubicBezTo>
                    <a:cubicBezTo>
                      <a:pt x="85489" y="47989"/>
                      <a:pt x="181268" y="9889"/>
                      <a:pt x="165393" y="23118"/>
                    </a:cubicBezTo>
                    <a:cubicBezTo>
                      <a:pt x="149518" y="36347"/>
                      <a:pt x="5585" y="142710"/>
                      <a:pt x="293" y="15011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" name="フリーフォーム 63">
                <a:extLst>
                  <a:ext uri="{FF2B5EF4-FFF2-40B4-BE49-F238E27FC236}">
                    <a16:creationId xmlns:a16="http://schemas.microsoft.com/office/drawing/2014/main" id="{77DEEDDE-2E0B-0C87-E2FA-24FA76DA8786}"/>
                  </a:ext>
                </a:extLst>
              </p:cNvPr>
              <p:cNvSpPr/>
              <p:nvPr/>
            </p:nvSpPr>
            <p:spPr>
              <a:xfrm>
                <a:off x="3584065" y="3623539"/>
                <a:ext cx="578247" cy="373923"/>
              </a:xfrm>
              <a:custGeom>
                <a:avLst/>
                <a:gdLst>
                  <a:gd name="connsiteX0" fmla="*/ 510 w 578247"/>
                  <a:gd name="connsiteY0" fmla="*/ 2311 h 373923"/>
                  <a:gd name="connsiteX1" fmla="*/ 244985 w 578247"/>
                  <a:gd name="connsiteY1" fmla="*/ 78511 h 373923"/>
                  <a:gd name="connsiteX2" fmla="*/ 422785 w 578247"/>
                  <a:gd name="connsiteY2" fmla="*/ 195986 h 373923"/>
                  <a:gd name="connsiteX3" fmla="*/ 410085 w 578247"/>
                  <a:gd name="connsiteY3" fmla="*/ 170586 h 373923"/>
                  <a:gd name="connsiteX4" fmla="*/ 486285 w 578247"/>
                  <a:gd name="connsiteY4" fmla="*/ 265836 h 373923"/>
                  <a:gd name="connsiteX5" fmla="*/ 486285 w 578247"/>
                  <a:gd name="connsiteY5" fmla="*/ 240436 h 373923"/>
                  <a:gd name="connsiteX6" fmla="*/ 575185 w 578247"/>
                  <a:gd name="connsiteY6" fmla="*/ 373786 h 373923"/>
                  <a:gd name="connsiteX7" fmla="*/ 540260 w 578247"/>
                  <a:gd name="connsiteY7" fmla="*/ 262661 h 373923"/>
                  <a:gd name="connsiteX8" fmla="*/ 375160 w 578247"/>
                  <a:gd name="connsiteY8" fmla="*/ 116611 h 373923"/>
                  <a:gd name="connsiteX9" fmla="*/ 429135 w 578247"/>
                  <a:gd name="connsiteY9" fmla="*/ 148361 h 373923"/>
                  <a:gd name="connsiteX10" fmla="*/ 187835 w 578247"/>
                  <a:gd name="connsiteY10" fmla="*/ 30886 h 373923"/>
                  <a:gd name="connsiteX11" fmla="*/ 510 w 578247"/>
                  <a:gd name="connsiteY11" fmla="*/ 2311 h 3739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78247" h="373923">
                    <a:moveTo>
                      <a:pt x="510" y="2311"/>
                    </a:moveTo>
                    <a:cubicBezTo>
                      <a:pt x="10035" y="10248"/>
                      <a:pt x="174606" y="46232"/>
                      <a:pt x="244985" y="78511"/>
                    </a:cubicBezTo>
                    <a:cubicBezTo>
                      <a:pt x="315364" y="110790"/>
                      <a:pt x="395268" y="180640"/>
                      <a:pt x="422785" y="195986"/>
                    </a:cubicBezTo>
                    <a:cubicBezTo>
                      <a:pt x="450302" y="211332"/>
                      <a:pt x="399502" y="158944"/>
                      <a:pt x="410085" y="170586"/>
                    </a:cubicBezTo>
                    <a:cubicBezTo>
                      <a:pt x="420668" y="182228"/>
                      <a:pt x="473585" y="254194"/>
                      <a:pt x="486285" y="265836"/>
                    </a:cubicBezTo>
                    <a:cubicBezTo>
                      <a:pt x="498985" y="277478"/>
                      <a:pt x="471468" y="222444"/>
                      <a:pt x="486285" y="240436"/>
                    </a:cubicBezTo>
                    <a:cubicBezTo>
                      <a:pt x="501102" y="258428"/>
                      <a:pt x="566189" y="370082"/>
                      <a:pt x="575185" y="373786"/>
                    </a:cubicBezTo>
                    <a:cubicBezTo>
                      <a:pt x="584181" y="377490"/>
                      <a:pt x="573597" y="305523"/>
                      <a:pt x="540260" y="262661"/>
                    </a:cubicBezTo>
                    <a:cubicBezTo>
                      <a:pt x="506923" y="219799"/>
                      <a:pt x="393681" y="135661"/>
                      <a:pt x="375160" y="116611"/>
                    </a:cubicBezTo>
                    <a:cubicBezTo>
                      <a:pt x="356639" y="97561"/>
                      <a:pt x="460356" y="162649"/>
                      <a:pt x="429135" y="148361"/>
                    </a:cubicBezTo>
                    <a:cubicBezTo>
                      <a:pt x="397914" y="134074"/>
                      <a:pt x="258743" y="54169"/>
                      <a:pt x="187835" y="30886"/>
                    </a:cubicBezTo>
                    <a:cubicBezTo>
                      <a:pt x="116927" y="7603"/>
                      <a:pt x="-9015" y="-5626"/>
                      <a:pt x="510" y="231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5" name="フリーフォーム 64">
                <a:extLst>
                  <a:ext uri="{FF2B5EF4-FFF2-40B4-BE49-F238E27FC236}">
                    <a16:creationId xmlns:a16="http://schemas.microsoft.com/office/drawing/2014/main" id="{A507F1EA-6467-E238-BDDF-1836DDF96F03}"/>
                  </a:ext>
                </a:extLst>
              </p:cNvPr>
              <p:cNvSpPr/>
              <p:nvPr/>
            </p:nvSpPr>
            <p:spPr>
              <a:xfrm>
                <a:off x="4928183" y="2676428"/>
                <a:ext cx="148776" cy="859611"/>
              </a:xfrm>
              <a:custGeom>
                <a:avLst/>
                <a:gdLst>
                  <a:gd name="connsiteX0" fmla="*/ 47042 w 148776"/>
                  <a:gd name="connsiteY0" fmla="*/ 97 h 859611"/>
                  <a:gd name="connsiteX1" fmla="*/ 91492 w 148776"/>
                  <a:gd name="connsiteY1" fmla="*/ 168372 h 859611"/>
                  <a:gd name="connsiteX2" fmla="*/ 72442 w 148776"/>
                  <a:gd name="connsiteY2" fmla="*/ 406497 h 859611"/>
                  <a:gd name="connsiteX3" fmla="*/ 81967 w 148776"/>
                  <a:gd name="connsiteY3" fmla="*/ 368397 h 859611"/>
                  <a:gd name="connsiteX4" fmla="*/ 66092 w 148776"/>
                  <a:gd name="connsiteY4" fmla="*/ 587472 h 859611"/>
                  <a:gd name="connsiteX5" fmla="*/ 72442 w 148776"/>
                  <a:gd name="connsiteY5" fmla="*/ 527147 h 859611"/>
                  <a:gd name="connsiteX6" fmla="*/ 2592 w 148776"/>
                  <a:gd name="connsiteY6" fmla="*/ 850997 h 859611"/>
                  <a:gd name="connsiteX7" fmla="*/ 27992 w 148776"/>
                  <a:gd name="connsiteY7" fmla="*/ 733522 h 859611"/>
                  <a:gd name="connsiteX8" fmla="*/ 148642 w 148776"/>
                  <a:gd name="connsiteY8" fmla="*/ 387447 h 859611"/>
                  <a:gd name="connsiteX9" fmla="*/ 53392 w 148776"/>
                  <a:gd name="connsiteY9" fmla="*/ 755747 h 859611"/>
                  <a:gd name="connsiteX10" fmla="*/ 135942 w 148776"/>
                  <a:gd name="connsiteY10" fmla="*/ 457297 h 859611"/>
                  <a:gd name="connsiteX11" fmla="*/ 97842 w 148776"/>
                  <a:gd name="connsiteY11" fmla="*/ 79472 h 859611"/>
                  <a:gd name="connsiteX12" fmla="*/ 126417 w 148776"/>
                  <a:gd name="connsiteY12" fmla="*/ 142972 h 859611"/>
                  <a:gd name="connsiteX13" fmla="*/ 47042 w 148776"/>
                  <a:gd name="connsiteY13" fmla="*/ 97 h 859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48776" h="859611">
                    <a:moveTo>
                      <a:pt x="47042" y="97"/>
                    </a:moveTo>
                    <a:cubicBezTo>
                      <a:pt x="41221" y="4330"/>
                      <a:pt x="87259" y="100639"/>
                      <a:pt x="91492" y="168372"/>
                    </a:cubicBezTo>
                    <a:cubicBezTo>
                      <a:pt x="95725" y="236105"/>
                      <a:pt x="74029" y="373160"/>
                      <a:pt x="72442" y="406497"/>
                    </a:cubicBezTo>
                    <a:cubicBezTo>
                      <a:pt x="70855" y="439834"/>
                      <a:pt x="83025" y="338235"/>
                      <a:pt x="81967" y="368397"/>
                    </a:cubicBezTo>
                    <a:cubicBezTo>
                      <a:pt x="80909" y="398559"/>
                      <a:pt x="67680" y="561014"/>
                      <a:pt x="66092" y="587472"/>
                    </a:cubicBezTo>
                    <a:cubicBezTo>
                      <a:pt x="64505" y="613930"/>
                      <a:pt x="83025" y="483226"/>
                      <a:pt x="72442" y="527147"/>
                    </a:cubicBezTo>
                    <a:cubicBezTo>
                      <a:pt x="61859" y="571068"/>
                      <a:pt x="10000" y="816601"/>
                      <a:pt x="2592" y="850997"/>
                    </a:cubicBezTo>
                    <a:cubicBezTo>
                      <a:pt x="-4816" y="885393"/>
                      <a:pt x="3650" y="810780"/>
                      <a:pt x="27992" y="733522"/>
                    </a:cubicBezTo>
                    <a:cubicBezTo>
                      <a:pt x="52334" y="656264"/>
                      <a:pt x="144409" y="383743"/>
                      <a:pt x="148642" y="387447"/>
                    </a:cubicBezTo>
                    <a:cubicBezTo>
                      <a:pt x="152875" y="391151"/>
                      <a:pt x="55509" y="744105"/>
                      <a:pt x="53392" y="755747"/>
                    </a:cubicBezTo>
                    <a:cubicBezTo>
                      <a:pt x="51275" y="767389"/>
                      <a:pt x="128534" y="570009"/>
                      <a:pt x="135942" y="457297"/>
                    </a:cubicBezTo>
                    <a:cubicBezTo>
                      <a:pt x="143350" y="344585"/>
                      <a:pt x="99429" y="131859"/>
                      <a:pt x="97842" y="79472"/>
                    </a:cubicBezTo>
                    <a:cubicBezTo>
                      <a:pt x="96255" y="27085"/>
                      <a:pt x="132767" y="155672"/>
                      <a:pt x="126417" y="142972"/>
                    </a:cubicBezTo>
                    <a:cubicBezTo>
                      <a:pt x="120067" y="130272"/>
                      <a:pt x="52863" y="-4136"/>
                      <a:pt x="47042" y="9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6" name="フリーフォーム 65">
                <a:extLst>
                  <a:ext uri="{FF2B5EF4-FFF2-40B4-BE49-F238E27FC236}">
                    <a16:creationId xmlns:a16="http://schemas.microsoft.com/office/drawing/2014/main" id="{E9343EFC-7456-4F7E-D3D2-B659BE39A719}"/>
                  </a:ext>
                </a:extLst>
              </p:cNvPr>
              <p:cNvSpPr/>
              <p:nvPr/>
            </p:nvSpPr>
            <p:spPr>
              <a:xfrm>
                <a:off x="4744794" y="3291350"/>
                <a:ext cx="243318" cy="577102"/>
              </a:xfrm>
              <a:custGeom>
                <a:avLst/>
                <a:gdLst>
                  <a:gd name="connsiteX0" fmla="*/ 239956 w 243318"/>
                  <a:gd name="connsiteY0" fmla="*/ 1125 h 577102"/>
                  <a:gd name="connsiteX1" fmla="*/ 160581 w 243318"/>
                  <a:gd name="connsiteY1" fmla="*/ 261475 h 577102"/>
                  <a:gd name="connsiteX2" fmla="*/ 8181 w 243318"/>
                  <a:gd name="connsiteY2" fmla="*/ 563100 h 577102"/>
                  <a:gd name="connsiteX3" fmla="*/ 36756 w 243318"/>
                  <a:gd name="connsiteY3" fmla="*/ 505950 h 577102"/>
                  <a:gd name="connsiteX4" fmla="*/ 173281 w 243318"/>
                  <a:gd name="connsiteY4" fmla="*/ 318625 h 577102"/>
                  <a:gd name="connsiteX5" fmla="*/ 170106 w 243318"/>
                  <a:gd name="connsiteY5" fmla="*/ 337675 h 577102"/>
                  <a:gd name="connsiteX6" fmla="*/ 224081 w 243318"/>
                  <a:gd name="connsiteY6" fmla="*/ 172575 h 577102"/>
                  <a:gd name="connsiteX7" fmla="*/ 239956 w 243318"/>
                  <a:gd name="connsiteY7" fmla="*/ 1125 h 5771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3318" h="577102">
                    <a:moveTo>
                      <a:pt x="239956" y="1125"/>
                    </a:moveTo>
                    <a:cubicBezTo>
                      <a:pt x="229373" y="15942"/>
                      <a:pt x="199210" y="167813"/>
                      <a:pt x="160581" y="261475"/>
                    </a:cubicBezTo>
                    <a:cubicBezTo>
                      <a:pt x="121952" y="355137"/>
                      <a:pt x="28818" y="522354"/>
                      <a:pt x="8181" y="563100"/>
                    </a:cubicBezTo>
                    <a:cubicBezTo>
                      <a:pt x="-12456" y="603846"/>
                      <a:pt x="9239" y="546696"/>
                      <a:pt x="36756" y="505950"/>
                    </a:cubicBezTo>
                    <a:cubicBezTo>
                      <a:pt x="64273" y="465204"/>
                      <a:pt x="173281" y="318625"/>
                      <a:pt x="173281" y="318625"/>
                    </a:cubicBezTo>
                    <a:cubicBezTo>
                      <a:pt x="195506" y="290579"/>
                      <a:pt x="161639" y="362017"/>
                      <a:pt x="170106" y="337675"/>
                    </a:cubicBezTo>
                    <a:cubicBezTo>
                      <a:pt x="178573" y="313333"/>
                      <a:pt x="214556" y="223375"/>
                      <a:pt x="224081" y="172575"/>
                    </a:cubicBezTo>
                    <a:cubicBezTo>
                      <a:pt x="233606" y="121775"/>
                      <a:pt x="250539" y="-13692"/>
                      <a:pt x="239956" y="112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7" name="フリーフォーム 66">
                <a:extLst>
                  <a:ext uri="{FF2B5EF4-FFF2-40B4-BE49-F238E27FC236}">
                    <a16:creationId xmlns:a16="http://schemas.microsoft.com/office/drawing/2014/main" id="{299F15A2-CCDD-EEA6-5F42-37551A64498E}"/>
                  </a:ext>
                </a:extLst>
              </p:cNvPr>
              <p:cNvSpPr/>
              <p:nvPr/>
            </p:nvSpPr>
            <p:spPr>
              <a:xfrm>
                <a:off x="4247568" y="3657156"/>
                <a:ext cx="659033" cy="664732"/>
              </a:xfrm>
              <a:custGeom>
                <a:avLst/>
                <a:gdLst>
                  <a:gd name="connsiteX0" fmla="*/ 657807 w 659033"/>
                  <a:gd name="connsiteY0" fmla="*/ 444 h 664732"/>
                  <a:gd name="connsiteX1" fmla="*/ 483182 w 659033"/>
                  <a:gd name="connsiteY1" fmla="*/ 238569 h 664732"/>
                  <a:gd name="connsiteX2" fmla="*/ 206957 w 659033"/>
                  <a:gd name="connsiteY2" fmla="*/ 511619 h 664732"/>
                  <a:gd name="connsiteX3" fmla="*/ 292682 w 659033"/>
                  <a:gd name="connsiteY3" fmla="*/ 448119 h 664732"/>
                  <a:gd name="connsiteX4" fmla="*/ 582 w 659033"/>
                  <a:gd name="connsiteY4" fmla="*/ 664019 h 664732"/>
                  <a:gd name="connsiteX5" fmla="*/ 381582 w 659033"/>
                  <a:gd name="connsiteY5" fmla="*/ 362394 h 664732"/>
                  <a:gd name="connsiteX6" fmla="*/ 102182 w 659033"/>
                  <a:gd name="connsiteY6" fmla="*/ 549719 h 664732"/>
                  <a:gd name="connsiteX7" fmla="*/ 464132 w 659033"/>
                  <a:gd name="connsiteY7" fmla="*/ 232219 h 664732"/>
                  <a:gd name="connsiteX8" fmla="*/ 397457 w 659033"/>
                  <a:gd name="connsiteY8" fmla="*/ 298894 h 664732"/>
                  <a:gd name="connsiteX9" fmla="*/ 657807 w 659033"/>
                  <a:gd name="connsiteY9" fmla="*/ 444 h 664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59033" h="664732">
                    <a:moveTo>
                      <a:pt x="657807" y="444"/>
                    </a:moveTo>
                    <a:cubicBezTo>
                      <a:pt x="672094" y="-9610"/>
                      <a:pt x="558324" y="153373"/>
                      <a:pt x="483182" y="238569"/>
                    </a:cubicBezTo>
                    <a:cubicBezTo>
                      <a:pt x="408040" y="323765"/>
                      <a:pt x="238707" y="476694"/>
                      <a:pt x="206957" y="511619"/>
                    </a:cubicBezTo>
                    <a:cubicBezTo>
                      <a:pt x="175207" y="546544"/>
                      <a:pt x="292682" y="448119"/>
                      <a:pt x="292682" y="448119"/>
                    </a:cubicBezTo>
                    <a:cubicBezTo>
                      <a:pt x="258286" y="473519"/>
                      <a:pt x="-14235" y="678306"/>
                      <a:pt x="582" y="664019"/>
                    </a:cubicBezTo>
                    <a:cubicBezTo>
                      <a:pt x="15399" y="649732"/>
                      <a:pt x="364649" y="381444"/>
                      <a:pt x="381582" y="362394"/>
                    </a:cubicBezTo>
                    <a:cubicBezTo>
                      <a:pt x="398515" y="343344"/>
                      <a:pt x="88424" y="571415"/>
                      <a:pt x="102182" y="549719"/>
                    </a:cubicBezTo>
                    <a:cubicBezTo>
                      <a:pt x="115940" y="528023"/>
                      <a:pt x="414919" y="274023"/>
                      <a:pt x="464132" y="232219"/>
                    </a:cubicBezTo>
                    <a:cubicBezTo>
                      <a:pt x="513344" y="190415"/>
                      <a:pt x="367295" y="338052"/>
                      <a:pt x="397457" y="298894"/>
                    </a:cubicBezTo>
                    <a:cubicBezTo>
                      <a:pt x="427619" y="259736"/>
                      <a:pt x="643520" y="10498"/>
                      <a:pt x="657807" y="44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8" name="フリーフォーム 67">
                <a:extLst>
                  <a:ext uri="{FF2B5EF4-FFF2-40B4-BE49-F238E27FC236}">
                    <a16:creationId xmlns:a16="http://schemas.microsoft.com/office/drawing/2014/main" id="{EA585A7C-1BF2-3F59-5CED-986E53D2B8AE}"/>
                  </a:ext>
                </a:extLst>
              </p:cNvPr>
              <p:cNvSpPr/>
              <p:nvPr/>
            </p:nvSpPr>
            <p:spPr>
              <a:xfrm>
                <a:off x="3159330" y="4177979"/>
                <a:ext cx="1282169" cy="307411"/>
              </a:xfrm>
              <a:custGeom>
                <a:avLst/>
                <a:gdLst>
                  <a:gd name="connsiteX0" fmla="*/ 2970 w 1282169"/>
                  <a:gd name="connsiteY0" fmla="*/ 193996 h 307411"/>
                  <a:gd name="connsiteX1" fmla="*/ 222045 w 1282169"/>
                  <a:gd name="connsiteY1" fmla="*/ 247971 h 307411"/>
                  <a:gd name="connsiteX2" fmla="*/ 574470 w 1282169"/>
                  <a:gd name="connsiteY2" fmla="*/ 260671 h 307411"/>
                  <a:gd name="connsiteX3" fmla="*/ 558595 w 1282169"/>
                  <a:gd name="connsiteY3" fmla="*/ 263846 h 307411"/>
                  <a:gd name="connsiteX4" fmla="*/ 784020 w 1282169"/>
                  <a:gd name="connsiteY4" fmla="*/ 213046 h 307411"/>
                  <a:gd name="connsiteX5" fmla="*/ 726870 w 1282169"/>
                  <a:gd name="connsiteY5" fmla="*/ 238446 h 307411"/>
                  <a:gd name="connsiteX6" fmla="*/ 958645 w 1282169"/>
                  <a:gd name="connsiteY6" fmla="*/ 149546 h 307411"/>
                  <a:gd name="connsiteX7" fmla="*/ 901495 w 1282169"/>
                  <a:gd name="connsiteY7" fmla="*/ 184471 h 307411"/>
                  <a:gd name="connsiteX8" fmla="*/ 1279320 w 1282169"/>
                  <a:gd name="connsiteY8" fmla="*/ 321 h 307411"/>
                  <a:gd name="connsiteX9" fmla="*/ 1057070 w 1282169"/>
                  <a:gd name="connsiteY9" fmla="*/ 143196 h 307411"/>
                  <a:gd name="connsiteX10" fmla="*/ 733220 w 1282169"/>
                  <a:gd name="connsiteY10" fmla="*/ 267021 h 307411"/>
                  <a:gd name="connsiteX11" fmla="*/ 345870 w 1282169"/>
                  <a:gd name="connsiteY11" fmla="*/ 282896 h 307411"/>
                  <a:gd name="connsiteX12" fmla="*/ 377620 w 1282169"/>
                  <a:gd name="connsiteY12" fmla="*/ 305121 h 307411"/>
                  <a:gd name="connsiteX13" fmla="*/ 2970 w 1282169"/>
                  <a:gd name="connsiteY13" fmla="*/ 193996 h 307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82169" h="307411">
                    <a:moveTo>
                      <a:pt x="2970" y="193996"/>
                    </a:moveTo>
                    <a:cubicBezTo>
                      <a:pt x="-22959" y="184471"/>
                      <a:pt x="126795" y="236859"/>
                      <a:pt x="222045" y="247971"/>
                    </a:cubicBezTo>
                    <a:cubicBezTo>
                      <a:pt x="317295" y="259083"/>
                      <a:pt x="574470" y="260671"/>
                      <a:pt x="574470" y="260671"/>
                    </a:cubicBezTo>
                    <a:cubicBezTo>
                      <a:pt x="630562" y="263317"/>
                      <a:pt x="558595" y="263846"/>
                      <a:pt x="558595" y="263846"/>
                    </a:cubicBezTo>
                    <a:cubicBezTo>
                      <a:pt x="593520" y="255909"/>
                      <a:pt x="755974" y="217279"/>
                      <a:pt x="784020" y="213046"/>
                    </a:cubicBezTo>
                    <a:cubicBezTo>
                      <a:pt x="812066" y="208813"/>
                      <a:pt x="697766" y="249029"/>
                      <a:pt x="726870" y="238446"/>
                    </a:cubicBezTo>
                    <a:cubicBezTo>
                      <a:pt x="755974" y="227863"/>
                      <a:pt x="929541" y="158542"/>
                      <a:pt x="958645" y="149546"/>
                    </a:cubicBezTo>
                    <a:cubicBezTo>
                      <a:pt x="987749" y="140550"/>
                      <a:pt x="848049" y="209342"/>
                      <a:pt x="901495" y="184471"/>
                    </a:cubicBezTo>
                    <a:cubicBezTo>
                      <a:pt x="954941" y="159600"/>
                      <a:pt x="1253391" y="7200"/>
                      <a:pt x="1279320" y="321"/>
                    </a:cubicBezTo>
                    <a:cubicBezTo>
                      <a:pt x="1305249" y="-6558"/>
                      <a:pt x="1148087" y="98746"/>
                      <a:pt x="1057070" y="143196"/>
                    </a:cubicBezTo>
                    <a:cubicBezTo>
                      <a:pt x="966053" y="187646"/>
                      <a:pt x="851753" y="243738"/>
                      <a:pt x="733220" y="267021"/>
                    </a:cubicBezTo>
                    <a:cubicBezTo>
                      <a:pt x="614687" y="290304"/>
                      <a:pt x="405137" y="276546"/>
                      <a:pt x="345870" y="282896"/>
                    </a:cubicBezTo>
                    <a:cubicBezTo>
                      <a:pt x="286603" y="289246"/>
                      <a:pt x="433183" y="315175"/>
                      <a:pt x="377620" y="305121"/>
                    </a:cubicBezTo>
                    <a:cubicBezTo>
                      <a:pt x="322058" y="295067"/>
                      <a:pt x="28899" y="203521"/>
                      <a:pt x="2970" y="19399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9" name="フリーフォーム 68">
                <a:extLst>
                  <a:ext uri="{FF2B5EF4-FFF2-40B4-BE49-F238E27FC236}">
                    <a16:creationId xmlns:a16="http://schemas.microsoft.com/office/drawing/2014/main" id="{5D02C1C0-BD42-F7A4-6C23-D2714BE8B69C}"/>
                  </a:ext>
                </a:extLst>
              </p:cNvPr>
              <p:cNvSpPr/>
              <p:nvPr/>
            </p:nvSpPr>
            <p:spPr>
              <a:xfrm>
                <a:off x="2289175" y="3310597"/>
                <a:ext cx="349878" cy="668804"/>
              </a:xfrm>
              <a:custGeom>
                <a:avLst/>
                <a:gdLst>
                  <a:gd name="connsiteX0" fmla="*/ 47625 w 349878"/>
                  <a:gd name="connsiteY0" fmla="*/ 928 h 668804"/>
                  <a:gd name="connsiteX1" fmla="*/ 34925 w 349878"/>
                  <a:gd name="connsiteY1" fmla="*/ 254928 h 668804"/>
                  <a:gd name="connsiteX2" fmla="*/ 31750 w 349878"/>
                  <a:gd name="connsiteY2" fmla="*/ 337478 h 668804"/>
                  <a:gd name="connsiteX3" fmla="*/ 63500 w 349878"/>
                  <a:gd name="connsiteY3" fmla="*/ 388278 h 668804"/>
                  <a:gd name="connsiteX4" fmla="*/ 53975 w 349878"/>
                  <a:gd name="connsiteY4" fmla="*/ 362878 h 668804"/>
                  <a:gd name="connsiteX5" fmla="*/ 266700 w 349878"/>
                  <a:gd name="connsiteY5" fmla="*/ 562903 h 668804"/>
                  <a:gd name="connsiteX6" fmla="*/ 349250 w 349878"/>
                  <a:gd name="connsiteY6" fmla="*/ 667678 h 668804"/>
                  <a:gd name="connsiteX7" fmla="*/ 292100 w 349878"/>
                  <a:gd name="connsiteY7" fmla="*/ 607353 h 668804"/>
                  <a:gd name="connsiteX8" fmla="*/ 82550 w 349878"/>
                  <a:gd name="connsiteY8" fmla="*/ 442253 h 668804"/>
                  <a:gd name="connsiteX9" fmla="*/ 6350 w 349878"/>
                  <a:gd name="connsiteY9" fmla="*/ 321603 h 668804"/>
                  <a:gd name="connsiteX10" fmla="*/ 6350 w 349878"/>
                  <a:gd name="connsiteY10" fmla="*/ 356528 h 668804"/>
                  <a:gd name="connsiteX11" fmla="*/ 0 w 349878"/>
                  <a:gd name="connsiteY11" fmla="*/ 83478 h 668804"/>
                  <a:gd name="connsiteX12" fmla="*/ 6350 w 349878"/>
                  <a:gd name="connsiteY12" fmla="*/ 166028 h 668804"/>
                  <a:gd name="connsiteX13" fmla="*/ 47625 w 349878"/>
                  <a:gd name="connsiteY13" fmla="*/ 928 h 6688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49878" h="668804">
                    <a:moveTo>
                      <a:pt x="47625" y="928"/>
                    </a:moveTo>
                    <a:cubicBezTo>
                      <a:pt x="52388" y="15745"/>
                      <a:pt x="37571" y="198836"/>
                      <a:pt x="34925" y="254928"/>
                    </a:cubicBezTo>
                    <a:cubicBezTo>
                      <a:pt x="32279" y="311020"/>
                      <a:pt x="26987" y="315253"/>
                      <a:pt x="31750" y="337478"/>
                    </a:cubicBezTo>
                    <a:cubicBezTo>
                      <a:pt x="36512" y="359703"/>
                      <a:pt x="59796" y="384045"/>
                      <a:pt x="63500" y="388278"/>
                    </a:cubicBezTo>
                    <a:cubicBezTo>
                      <a:pt x="67204" y="392511"/>
                      <a:pt x="20108" y="333774"/>
                      <a:pt x="53975" y="362878"/>
                    </a:cubicBezTo>
                    <a:cubicBezTo>
                      <a:pt x="87842" y="391982"/>
                      <a:pt x="217488" y="512103"/>
                      <a:pt x="266700" y="562903"/>
                    </a:cubicBezTo>
                    <a:cubicBezTo>
                      <a:pt x="315913" y="613703"/>
                      <a:pt x="345017" y="660270"/>
                      <a:pt x="349250" y="667678"/>
                    </a:cubicBezTo>
                    <a:cubicBezTo>
                      <a:pt x="353483" y="675086"/>
                      <a:pt x="336550" y="644924"/>
                      <a:pt x="292100" y="607353"/>
                    </a:cubicBezTo>
                    <a:cubicBezTo>
                      <a:pt x="247650" y="569782"/>
                      <a:pt x="130175" y="489878"/>
                      <a:pt x="82550" y="442253"/>
                    </a:cubicBezTo>
                    <a:cubicBezTo>
                      <a:pt x="34925" y="394628"/>
                      <a:pt x="19050" y="335891"/>
                      <a:pt x="6350" y="321603"/>
                    </a:cubicBezTo>
                    <a:cubicBezTo>
                      <a:pt x="-6350" y="307316"/>
                      <a:pt x="7408" y="396215"/>
                      <a:pt x="6350" y="356528"/>
                    </a:cubicBezTo>
                    <a:cubicBezTo>
                      <a:pt x="5292" y="316841"/>
                      <a:pt x="0" y="115228"/>
                      <a:pt x="0" y="83478"/>
                    </a:cubicBezTo>
                    <a:cubicBezTo>
                      <a:pt x="0" y="51728"/>
                      <a:pt x="5292" y="178728"/>
                      <a:pt x="6350" y="166028"/>
                    </a:cubicBezTo>
                    <a:cubicBezTo>
                      <a:pt x="7408" y="153328"/>
                      <a:pt x="42862" y="-13889"/>
                      <a:pt x="47625" y="92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72" name="フリーフォーム 71">
              <a:extLst>
                <a:ext uri="{FF2B5EF4-FFF2-40B4-BE49-F238E27FC236}">
                  <a16:creationId xmlns:a16="http://schemas.microsoft.com/office/drawing/2014/main" id="{98C7FEF0-CAA9-7060-929E-9777B8D80700}"/>
                </a:ext>
              </a:extLst>
            </p:cNvPr>
            <p:cNvSpPr/>
            <p:nvPr/>
          </p:nvSpPr>
          <p:spPr>
            <a:xfrm>
              <a:off x="4138652" y="3343335"/>
              <a:ext cx="1011099" cy="1231922"/>
            </a:xfrm>
            <a:custGeom>
              <a:avLst/>
              <a:gdLst>
                <a:gd name="connsiteX0" fmla="*/ 875137 w 1011099"/>
                <a:gd name="connsiteY0" fmla="*/ 108782 h 1231922"/>
                <a:gd name="connsiteX1" fmla="*/ 957330 w 1011099"/>
                <a:gd name="connsiteY1" fmla="*/ 119056 h 1231922"/>
                <a:gd name="connsiteX2" fmla="*/ 279236 w 1011099"/>
                <a:gd name="connsiteY2" fmla="*/ 992359 h 1231922"/>
                <a:gd name="connsiteX3" fmla="*/ 12108 w 1011099"/>
                <a:gd name="connsiteY3" fmla="*/ 1228665 h 1231922"/>
                <a:gd name="connsiteX4" fmla="*/ 135397 w 1011099"/>
                <a:gd name="connsiteY4" fmla="*/ 1054004 h 1231922"/>
                <a:gd name="connsiteX5" fmla="*/ 875137 w 1011099"/>
                <a:gd name="connsiteY5" fmla="*/ 108782 h 1231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11099" h="1231922">
                  <a:moveTo>
                    <a:pt x="875137" y="108782"/>
                  </a:moveTo>
                  <a:cubicBezTo>
                    <a:pt x="1012126" y="-47043"/>
                    <a:pt x="1056647" y="-28207"/>
                    <a:pt x="957330" y="119056"/>
                  </a:cubicBezTo>
                  <a:cubicBezTo>
                    <a:pt x="858013" y="266319"/>
                    <a:pt x="436773" y="807424"/>
                    <a:pt x="279236" y="992359"/>
                  </a:cubicBezTo>
                  <a:cubicBezTo>
                    <a:pt x="121699" y="1177294"/>
                    <a:pt x="36081" y="1218391"/>
                    <a:pt x="12108" y="1228665"/>
                  </a:cubicBezTo>
                  <a:cubicBezTo>
                    <a:pt x="-11865" y="1238939"/>
                    <a:pt x="-13578" y="1235514"/>
                    <a:pt x="135397" y="1054004"/>
                  </a:cubicBezTo>
                  <a:cubicBezTo>
                    <a:pt x="284372" y="872494"/>
                    <a:pt x="738148" y="264607"/>
                    <a:pt x="875137" y="10878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3" name="フリーフォーム 72">
              <a:extLst>
                <a:ext uri="{FF2B5EF4-FFF2-40B4-BE49-F238E27FC236}">
                  <a16:creationId xmlns:a16="http://schemas.microsoft.com/office/drawing/2014/main" id="{1B768DB6-AC96-8052-75F7-1BC91BB43F3C}"/>
                </a:ext>
              </a:extLst>
            </p:cNvPr>
            <p:cNvSpPr/>
            <p:nvPr/>
          </p:nvSpPr>
          <p:spPr>
            <a:xfrm>
              <a:off x="4189693" y="4516124"/>
              <a:ext cx="706887" cy="148364"/>
            </a:xfrm>
            <a:custGeom>
              <a:avLst/>
              <a:gdLst>
                <a:gd name="connsiteX0" fmla="*/ 2163 w 706887"/>
                <a:gd name="connsiteY0" fmla="*/ 4505 h 148364"/>
                <a:gd name="connsiteX1" fmla="*/ 361759 w 706887"/>
                <a:gd name="connsiteY1" fmla="*/ 14779 h 148364"/>
                <a:gd name="connsiteX2" fmla="*/ 700806 w 706887"/>
                <a:gd name="connsiteY2" fmla="*/ 148343 h 148364"/>
                <a:gd name="connsiteX3" fmla="*/ 536419 w 706887"/>
                <a:gd name="connsiteY3" fmla="*/ 25054 h 148364"/>
                <a:gd name="connsiteX4" fmla="*/ 2163 w 706887"/>
                <a:gd name="connsiteY4" fmla="*/ 4505 h 148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6887" h="148364">
                  <a:moveTo>
                    <a:pt x="2163" y="4505"/>
                  </a:moveTo>
                  <a:cubicBezTo>
                    <a:pt x="-26947" y="2793"/>
                    <a:pt x="245319" y="-9194"/>
                    <a:pt x="361759" y="14779"/>
                  </a:cubicBezTo>
                  <a:cubicBezTo>
                    <a:pt x="478199" y="38752"/>
                    <a:pt x="671696" y="146631"/>
                    <a:pt x="700806" y="148343"/>
                  </a:cubicBezTo>
                  <a:cubicBezTo>
                    <a:pt x="729916" y="150055"/>
                    <a:pt x="651147" y="49027"/>
                    <a:pt x="536419" y="25054"/>
                  </a:cubicBezTo>
                  <a:cubicBezTo>
                    <a:pt x="421691" y="1081"/>
                    <a:pt x="31273" y="6217"/>
                    <a:pt x="2163" y="450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4" name="フリーフォーム 73">
              <a:extLst>
                <a:ext uri="{FF2B5EF4-FFF2-40B4-BE49-F238E27FC236}">
                  <a16:creationId xmlns:a16="http://schemas.microsoft.com/office/drawing/2014/main" id="{735EDC0E-8BDE-3DA4-E14B-8E1544114ACC}"/>
                </a:ext>
              </a:extLst>
            </p:cNvPr>
            <p:cNvSpPr/>
            <p:nvPr/>
          </p:nvSpPr>
          <p:spPr>
            <a:xfrm>
              <a:off x="4859162" y="3479263"/>
              <a:ext cx="166225" cy="1124776"/>
            </a:xfrm>
            <a:custGeom>
              <a:avLst/>
              <a:gdLst>
                <a:gd name="connsiteX0" fmla="*/ 154627 w 166225"/>
                <a:gd name="connsiteY0" fmla="*/ 3676 h 1124776"/>
                <a:gd name="connsiteX1" fmla="*/ 113530 w 166225"/>
                <a:gd name="connsiteY1" fmla="*/ 342724 h 1124776"/>
                <a:gd name="connsiteX2" fmla="*/ 62159 w 166225"/>
                <a:gd name="connsiteY2" fmla="*/ 835883 h 1124776"/>
                <a:gd name="connsiteX3" fmla="*/ 103256 w 166225"/>
                <a:gd name="connsiteY3" fmla="*/ 712593 h 1124776"/>
                <a:gd name="connsiteX4" fmla="*/ 514 w 166225"/>
                <a:gd name="connsiteY4" fmla="*/ 1123559 h 1124776"/>
                <a:gd name="connsiteX5" fmla="*/ 154627 w 166225"/>
                <a:gd name="connsiteY5" fmla="*/ 558481 h 1124776"/>
                <a:gd name="connsiteX6" fmla="*/ 154627 w 166225"/>
                <a:gd name="connsiteY6" fmla="*/ 3676 h 1124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6225" h="1124776">
                  <a:moveTo>
                    <a:pt x="154627" y="3676"/>
                  </a:moveTo>
                  <a:cubicBezTo>
                    <a:pt x="147777" y="-32284"/>
                    <a:pt x="128941" y="204023"/>
                    <a:pt x="113530" y="342724"/>
                  </a:cubicBezTo>
                  <a:cubicBezTo>
                    <a:pt x="98119" y="481425"/>
                    <a:pt x="63871" y="774238"/>
                    <a:pt x="62159" y="835883"/>
                  </a:cubicBezTo>
                  <a:cubicBezTo>
                    <a:pt x="60447" y="897528"/>
                    <a:pt x="113530" y="664647"/>
                    <a:pt x="103256" y="712593"/>
                  </a:cubicBezTo>
                  <a:cubicBezTo>
                    <a:pt x="92982" y="760539"/>
                    <a:pt x="-8048" y="1149244"/>
                    <a:pt x="514" y="1123559"/>
                  </a:cubicBezTo>
                  <a:cubicBezTo>
                    <a:pt x="9076" y="1097874"/>
                    <a:pt x="132366" y="751977"/>
                    <a:pt x="154627" y="558481"/>
                  </a:cubicBezTo>
                  <a:cubicBezTo>
                    <a:pt x="176888" y="364985"/>
                    <a:pt x="161477" y="39636"/>
                    <a:pt x="154627" y="367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" name="フリーフォーム 74">
              <a:extLst>
                <a:ext uri="{FF2B5EF4-FFF2-40B4-BE49-F238E27FC236}">
                  <a16:creationId xmlns:a16="http://schemas.microsoft.com/office/drawing/2014/main" id="{CBCE8BE6-8ADE-E326-8E6E-79756A3E1185}"/>
                </a:ext>
              </a:extLst>
            </p:cNvPr>
            <p:cNvSpPr/>
            <p:nvPr/>
          </p:nvSpPr>
          <p:spPr>
            <a:xfrm>
              <a:off x="2276640" y="3625915"/>
              <a:ext cx="304572" cy="340579"/>
            </a:xfrm>
            <a:custGeom>
              <a:avLst/>
              <a:gdLst>
                <a:gd name="connsiteX0" fmla="*/ 4223 w 304572"/>
                <a:gd name="connsiteY0" fmla="*/ 863 h 340579"/>
                <a:gd name="connsiteX1" fmla="*/ 302173 w 304572"/>
                <a:gd name="connsiteY1" fmla="*/ 329636 h 340579"/>
                <a:gd name="connsiteX2" fmla="*/ 137787 w 304572"/>
                <a:gd name="connsiteY2" fmla="*/ 237168 h 340579"/>
                <a:gd name="connsiteX3" fmla="*/ 4223 w 304572"/>
                <a:gd name="connsiteY3" fmla="*/ 863 h 340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4572" h="340579">
                  <a:moveTo>
                    <a:pt x="4223" y="863"/>
                  </a:moveTo>
                  <a:cubicBezTo>
                    <a:pt x="31620" y="16274"/>
                    <a:pt x="279912" y="290252"/>
                    <a:pt x="302173" y="329636"/>
                  </a:cubicBezTo>
                  <a:cubicBezTo>
                    <a:pt x="324434" y="369020"/>
                    <a:pt x="185733" y="293676"/>
                    <a:pt x="137787" y="237168"/>
                  </a:cubicBezTo>
                  <a:cubicBezTo>
                    <a:pt x="89841" y="180660"/>
                    <a:pt x="-23174" y="-14548"/>
                    <a:pt x="4223" y="86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6" name="フリーフォーム 75">
              <a:extLst>
                <a:ext uri="{FF2B5EF4-FFF2-40B4-BE49-F238E27FC236}">
                  <a16:creationId xmlns:a16="http://schemas.microsoft.com/office/drawing/2014/main" id="{EB7A098C-7661-0A22-BF34-D2BBCCCA80EC}"/>
                </a:ext>
              </a:extLst>
            </p:cNvPr>
            <p:cNvSpPr/>
            <p:nvPr/>
          </p:nvSpPr>
          <p:spPr>
            <a:xfrm>
              <a:off x="3688902" y="4517997"/>
              <a:ext cx="443140" cy="393864"/>
            </a:xfrm>
            <a:custGeom>
              <a:avLst/>
              <a:gdLst>
                <a:gd name="connsiteX0" fmla="*/ 441309 w 443140"/>
                <a:gd name="connsiteY0" fmla="*/ 2632 h 393864"/>
                <a:gd name="connsiteX1" fmla="*/ 205004 w 443140"/>
                <a:gd name="connsiteY1" fmla="*/ 95100 h 393864"/>
                <a:gd name="connsiteX2" fmla="*/ 9795 w 443140"/>
                <a:gd name="connsiteY2" fmla="*/ 393050 h 393864"/>
                <a:gd name="connsiteX3" fmla="*/ 71440 w 443140"/>
                <a:gd name="connsiteY3" fmla="*/ 177293 h 393864"/>
                <a:gd name="connsiteX4" fmla="*/ 441309 w 443140"/>
                <a:gd name="connsiteY4" fmla="*/ 2632 h 393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3140" h="393864">
                  <a:moveTo>
                    <a:pt x="441309" y="2632"/>
                  </a:moveTo>
                  <a:cubicBezTo>
                    <a:pt x="463570" y="-11067"/>
                    <a:pt x="276923" y="30030"/>
                    <a:pt x="205004" y="95100"/>
                  </a:cubicBezTo>
                  <a:cubicBezTo>
                    <a:pt x="133085" y="160170"/>
                    <a:pt x="32056" y="379351"/>
                    <a:pt x="9795" y="393050"/>
                  </a:cubicBezTo>
                  <a:cubicBezTo>
                    <a:pt x="-12466" y="406749"/>
                    <a:pt x="1233" y="244075"/>
                    <a:pt x="71440" y="177293"/>
                  </a:cubicBezTo>
                  <a:cubicBezTo>
                    <a:pt x="141647" y="110511"/>
                    <a:pt x="419048" y="16331"/>
                    <a:pt x="441309" y="263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7" name="フリーフォーム 76">
              <a:extLst>
                <a:ext uri="{FF2B5EF4-FFF2-40B4-BE49-F238E27FC236}">
                  <a16:creationId xmlns:a16="http://schemas.microsoft.com/office/drawing/2014/main" id="{63C12489-8CB4-D3D3-96AE-6A9A2053D458}"/>
                </a:ext>
              </a:extLst>
            </p:cNvPr>
            <p:cNvSpPr/>
            <p:nvPr/>
          </p:nvSpPr>
          <p:spPr>
            <a:xfrm>
              <a:off x="3170962" y="4437833"/>
              <a:ext cx="590637" cy="476486"/>
            </a:xfrm>
            <a:custGeom>
              <a:avLst/>
              <a:gdLst>
                <a:gd name="connsiteX0" fmla="*/ 3753 w 590637"/>
                <a:gd name="connsiteY0" fmla="*/ 603 h 476486"/>
                <a:gd name="connsiteX1" fmla="*/ 198962 w 590637"/>
                <a:gd name="connsiteY1" fmla="*/ 236909 h 476486"/>
                <a:gd name="connsiteX2" fmla="*/ 568831 w 590637"/>
                <a:gd name="connsiteY2" fmla="*/ 473214 h 476486"/>
                <a:gd name="connsiteX3" fmla="*/ 527735 w 590637"/>
                <a:gd name="connsiteY3" fmla="*/ 370473 h 476486"/>
                <a:gd name="connsiteX4" fmla="*/ 363348 w 590637"/>
                <a:gd name="connsiteY4" fmla="*/ 308828 h 476486"/>
                <a:gd name="connsiteX5" fmla="*/ 3753 w 590637"/>
                <a:gd name="connsiteY5" fmla="*/ 603 h 476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0637" h="476486">
                  <a:moveTo>
                    <a:pt x="3753" y="603"/>
                  </a:moveTo>
                  <a:cubicBezTo>
                    <a:pt x="-23645" y="-11384"/>
                    <a:pt x="104782" y="158141"/>
                    <a:pt x="198962" y="236909"/>
                  </a:cubicBezTo>
                  <a:cubicBezTo>
                    <a:pt x="293142" y="315677"/>
                    <a:pt x="514036" y="450953"/>
                    <a:pt x="568831" y="473214"/>
                  </a:cubicBezTo>
                  <a:cubicBezTo>
                    <a:pt x="623627" y="495475"/>
                    <a:pt x="561982" y="397871"/>
                    <a:pt x="527735" y="370473"/>
                  </a:cubicBezTo>
                  <a:cubicBezTo>
                    <a:pt x="493488" y="343075"/>
                    <a:pt x="454103" y="363623"/>
                    <a:pt x="363348" y="308828"/>
                  </a:cubicBezTo>
                  <a:cubicBezTo>
                    <a:pt x="272593" y="254033"/>
                    <a:pt x="31151" y="12590"/>
                    <a:pt x="3753" y="60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8" name="フリーフォーム 77">
              <a:extLst>
                <a:ext uri="{FF2B5EF4-FFF2-40B4-BE49-F238E27FC236}">
                  <a16:creationId xmlns:a16="http://schemas.microsoft.com/office/drawing/2014/main" id="{38A5BA04-F646-27A6-9494-06B78C297F41}"/>
                </a:ext>
              </a:extLst>
            </p:cNvPr>
            <p:cNvSpPr/>
            <p:nvPr/>
          </p:nvSpPr>
          <p:spPr>
            <a:xfrm>
              <a:off x="3223613" y="4448611"/>
              <a:ext cx="848784" cy="131900"/>
            </a:xfrm>
            <a:custGeom>
              <a:avLst/>
              <a:gdLst>
                <a:gd name="connsiteX0" fmla="*/ 2472 w 848784"/>
                <a:gd name="connsiteY0" fmla="*/ 99 h 131900"/>
                <a:gd name="connsiteX1" fmla="*/ 824405 w 848784"/>
                <a:gd name="connsiteY1" fmla="*/ 102841 h 131900"/>
                <a:gd name="connsiteX2" fmla="*/ 577825 w 848784"/>
                <a:gd name="connsiteY2" fmla="*/ 123389 h 131900"/>
                <a:gd name="connsiteX3" fmla="*/ 2472 w 848784"/>
                <a:gd name="connsiteY3" fmla="*/ 99 h 1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8784" h="131900">
                  <a:moveTo>
                    <a:pt x="2472" y="99"/>
                  </a:moveTo>
                  <a:cubicBezTo>
                    <a:pt x="43569" y="-3326"/>
                    <a:pt x="728513" y="82293"/>
                    <a:pt x="824405" y="102841"/>
                  </a:cubicBezTo>
                  <a:cubicBezTo>
                    <a:pt x="920297" y="123389"/>
                    <a:pt x="711389" y="143937"/>
                    <a:pt x="577825" y="123389"/>
                  </a:cubicBezTo>
                  <a:cubicBezTo>
                    <a:pt x="444261" y="102841"/>
                    <a:pt x="-38625" y="3524"/>
                    <a:pt x="2472" y="9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0" name="フリーフォーム 79">
              <a:extLst>
                <a:ext uri="{FF2B5EF4-FFF2-40B4-BE49-F238E27FC236}">
                  <a16:creationId xmlns:a16="http://schemas.microsoft.com/office/drawing/2014/main" id="{513F1BA5-CD75-EC55-8530-6C8A60B95C1C}"/>
                </a:ext>
              </a:extLst>
            </p:cNvPr>
            <p:cNvSpPr/>
            <p:nvPr/>
          </p:nvSpPr>
          <p:spPr>
            <a:xfrm>
              <a:off x="3913603" y="4562447"/>
              <a:ext cx="510803" cy="923953"/>
            </a:xfrm>
            <a:custGeom>
              <a:avLst/>
              <a:gdLst>
                <a:gd name="connsiteX0" fmla="*/ 52222 w 510803"/>
                <a:gd name="connsiteY0" fmla="*/ 19827 h 923953"/>
                <a:gd name="connsiteX1" fmla="*/ 62496 w 510803"/>
                <a:gd name="connsiteY1" fmla="*/ 71198 h 923953"/>
                <a:gd name="connsiteX2" fmla="*/ 21399 w 510803"/>
                <a:gd name="connsiteY2" fmla="*/ 461616 h 923953"/>
                <a:gd name="connsiteX3" fmla="*/ 185786 w 510803"/>
                <a:gd name="connsiteY3" fmla="*/ 636277 h 923953"/>
                <a:gd name="connsiteX4" fmla="*/ 113867 w 510803"/>
                <a:gd name="connsiteY4" fmla="*/ 605454 h 923953"/>
                <a:gd name="connsiteX5" fmla="*/ 442640 w 510803"/>
                <a:gd name="connsiteY5" fmla="*/ 821211 h 923953"/>
                <a:gd name="connsiteX6" fmla="*/ 483736 w 510803"/>
                <a:gd name="connsiteY6" fmla="*/ 923953 h 923953"/>
                <a:gd name="connsiteX7" fmla="*/ 494010 w 510803"/>
                <a:gd name="connsiteY7" fmla="*/ 821211 h 923953"/>
                <a:gd name="connsiteX8" fmla="*/ 247431 w 510803"/>
                <a:gd name="connsiteY8" fmla="*/ 646551 h 923953"/>
                <a:gd name="connsiteX9" fmla="*/ 11125 w 510803"/>
                <a:gd name="connsiteY9" fmla="*/ 471890 h 923953"/>
                <a:gd name="connsiteX10" fmla="*/ 41948 w 510803"/>
                <a:gd name="connsiteY10" fmla="*/ 502713 h 923953"/>
                <a:gd name="connsiteX11" fmla="*/ 72770 w 510803"/>
                <a:gd name="connsiteY11" fmla="*/ 297229 h 923953"/>
                <a:gd name="connsiteX12" fmla="*/ 52222 w 510803"/>
                <a:gd name="connsiteY12" fmla="*/ 19827 h 923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0803" h="923953">
                  <a:moveTo>
                    <a:pt x="52222" y="19827"/>
                  </a:moveTo>
                  <a:cubicBezTo>
                    <a:pt x="50510" y="-17845"/>
                    <a:pt x="67633" y="-2433"/>
                    <a:pt x="62496" y="71198"/>
                  </a:cubicBezTo>
                  <a:cubicBezTo>
                    <a:pt x="57359" y="144829"/>
                    <a:pt x="851" y="367436"/>
                    <a:pt x="21399" y="461616"/>
                  </a:cubicBezTo>
                  <a:cubicBezTo>
                    <a:pt x="41947" y="555796"/>
                    <a:pt x="185786" y="636277"/>
                    <a:pt x="185786" y="636277"/>
                  </a:cubicBezTo>
                  <a:cubicBezTo>
                    <a:pt x="201197" y="660250"/>
                    <a:pt x="71058" y="574632"/>
                    <a:pt x="113867" y="605454"/>
                  </a:cubicBezTo>
                  <a:cubicBezTo>
                    <a:pt x="156676" y="636276"/>
                    <a:pt x="380995" y="768128"/>
                    <a:pt x="442640" y="821211"/>
                  </a:cubicBezTo>
                  <a:cubicBezTo>
                    <a:pt x="504285" y="874294"/>
                    <a:pt x="475174" y="923953"/>
                    <a:pt x="483736" y="923953"/>
                  </a:cubicBezTo>
                  <a:cubicBezTo>
                    <a:pt x="492298" y="923953"/>
                    <a:pt x="533394" y="867445"/>
                    <a:pt x="494010" y="821211"/>
                  </a:cubicBezTo>
                  <a:cubicBezTo>
                    <a:pt x="454626" y="774977"/>
                    <a:pt x="327912" y="704771"/>
                    <a:pt x="247431" y="646551"/>
                  </a:cubicBezTo>
                  <a:cubicBezTo>
                    <a:pt x="166950" y="588331"/>
                    <a:pt x="45372" y="495863"/>
                    <a:pt x="11125" y="471890"/>
                  </a:cubicBezTo>
                  <a:cubicBezTo>
                    <a:pt x="-23122" y="447917"/>
                    <a:pt x="31674" y="531823"/>
                    <a:pt x="41948" y="502713"/>
                  </a:cubicBezTo>
                  <a:cubicBezTo>
                    <a:pt x="52222" y="473603"/>
                    <a:pt x="67633" y="375998"/>
                    <a:pt x="72770" y="297229"/>
                  </a:cubicBezTo>
                  <a:cubicBezTo>
                    <a:pt x="77907" y="218460"/>
                    <a:pt x="53934" y="57499"/>
                    <a:pt x="52222" y="1982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1" name="フリーフォーム 80">
              <a:extLst>
                <a:ext uri="{FF2B5EF4-FFF2-40B4-BE49-F238E27FC236}">
                  <a16:creationId xmlns:a16="http://schemas.microsoft.com/office/drawing/2014/main" id="{35CBC2AF-BAED-B0B7-1408-D480A56CBA8A}"/>
                </a:ext>
              </a:extLst>
            </p:cNvPr>
            <p:cNvSpPr/>
            <p:nvPr/>
          </p:nvSpPr>
          <p:spPr>
            <a:xfrm>
              <a:off x="4427175" y="5386108"/>
              <a:ext cx="772015" cy="2310105"/>
            </a:xfrm>
            <a:custGeom>
              <a:avLst/>
              <a:gdLst>
                <a:gd name="connsiteX0" fmla="*/ 52358 w 772015"/>
                <a:gd name="connsiteY0" fmla="*/ 7825 h 2310105"/>
                <a:gd name="connsiteX1" fmla="*/ 987 w 772015"/>
                <a:gd name="connsiteY1" fmla="*/ 213308 h 2310105"/>
                <a:gd name="connsiteX2" fmla="*/ 103728 w 772015"/>
                <a:gd name="connsiteY2" fmla="*/ 572903 h 2310105"/>
                <a:gd name="connsiteX3" fmla="*/ 42083 w 772015"/>
                <a:gd name="connsiteY3" fmla="*/ 552355 h 2310105"/>
                <a:gd name="connsiteX4" fmla="*/ 298937 w 772015"/>
                <a:gd name="connsiteY4" fmla="*/ 1158530 h 2310105"/>
                <a:gd name="connsiteX5" fmla="*/ 257841 w 772015"/>
                <a:gd name="connsiteY5" fmla="*/ 1189353 h 2310105"/>
                <a:gd name="connsiteX6" fmla="*/ 555791 w 772015"/>
                <a:gd name="connsiteY6" fmla="*/ 2052382 h 2310105"/>
                <a:gd name="connsiteX7" fmla="*/ 771549 w 772015"/>
                <a:gd name="connsiteY7" fmla="*/ 2309236 h 2310105"/>
                <a:gd name="connsiteX8" fmla="*/ 607162 w 772015"/>
                <a:gd name="connsiteY8" fmla="*/ 1990737 h 2310105"/>
                <a:gd name="connsiteX9" fmla="*/ 401679 w 772015"/>
                <a:gd name="connsiteY9" fmla="*/ 1579771 h 2310105"/>
                <a:gd name="connsiteX10" fmla="*/ 268115 w 772015"/>
                <a:gd name="connsiteY10" fmla="*/ 1220175 h 2310105"/>
                <a:gd name="connsiteX11" fmla="*/ 144825 w 772015"/>
                <a:gd name="connsiteY11" fmla="*/ 655096 h 2310105"/>
                <a:gd name="connsiteX12" fmla="*/ 196196 w 772015"/>
                <a:gd name="connsiteY12" fmla="*/ 788661 h 2310105"/>
                <a:gd name="connsiteX13" fmla="*/ 62632 w 772015"/>
                <a:gd name="connsiteY13" fmla="*/ 480436 h 2310105"/>
                <a:gd name="connsiteX14" fmla="*/ 52358 w 772015"/>
                <a:gd name="connsiteY14" fmla="*/ 7825 h 2310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72015" h="2310105">
                  <a:moveTo>
                    <a:pt x="52358" y="7825"/>
                  </a:moveTo>
                  <a:cubicBezTo>
                    <a:pt x="42084" y="-36696"/>
                    <a:pt x="-7575" y="119128"/>
                    <a:pt x="987" y="213308"/>
                  </a:cubicBezTo>
                  <a:cubicBezTo>
                    <a:pt x="9549" y="307488"/>
                    <a:pt x="96879" y="516395"/>
                    <a:pt x="103728" y="572903"/>
                  </a:cubicBezTo>
                  <a:cubicBezTo>
                    <a:pt x="110577" y="629411"/>
                    <a:pt x="9548" y="454751"/>
                    <a:pt x="42083" y="552355"/>
                  </a:cubicBezTo>
                  <a:cubicBezTo>
                    <a:pt x="74618" y="649959"/>
                    <a:pt x="262977" y="1052364"/>
                    <a:pt x="298937" y="1158530"/>
                  </a:cubicBezTo>
                  <a:cubicBezTo>
                    <a:pt x="334897" y="1264696"/>
                    <a:pt x="215032" y="1040378"/>
                    <a:pt x="257841" y="1189353"/>
                  </a:cubicBezTo>
                  <a:cubicBezTo>
                    <a:pt x="300650" y="1338328"/>
                    <a:pt x="470173" y="1865735"/>
                    <a:pt x="555791" y="2052382"/>
                  </a:cubicBezTo>
                  <a:cubicBezTo>
                    <a:pt x="641409" y="2239029"/>
                    <a:pt x="762987" y="2319510"/>
                    <a:pt x="771549" y="2309236"/>
                  </a:cubicBezTo>
                  <a:cubicBezTo>
                    <a:pt x="780111" y="2298962"/>
                    <a:pt x="668807" y="2112314"/>
                    <a:pt x="607162" y="1990737"/>
                  </a:cubicBezTo>
                  <a:cubicBezTo>
                    <a:pt x="545517" y="1869160"/>
                    <a:pt x="458187" y="1708198"/>
                    <a:pt x="401679" y="1579771"/>
                  </a:cubicBezTo>
                  <a:cubicBezTo>
                    <a:pt x="345171" y="1451344"/>
                    <a:pt x="310924" y="1374287"/>
                    <a:pt x="268115" y="1220175"/>
                  </a:cubicBezTo>
                  <a:cubicBezTo>
                    <a:pt x="225306" y="1066063"/>
                    <a:pt x="156811" y="727015"/>
                    <a:pt x="144825" y="655096"/>
                  </a:cubicBezTo>
                  <a:cubicBezTo>
                    <a:pt x="132839" y="583177"/>
                    <a:pt x="209895" y="817771"/>
                    <a:pt x="196196" y="788661"/>
                  </a:cubicBezTo>
                  <a:cubicBezTo>
                    <a:pt x="182497" y="759551"/>
                    <a:pt x="84893" y="608863"/>
                    <a:pt x="62632" y="480436"/>
                  </a:cubicBezTo>
                  <a:cubicBezTo>
                    <a:pt x="40371" y="352009"/>
                    <a:pt x="62632" y="52346"/>
                    <a:pt x="52358" y="782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2" name="フリーフォーム 81">
              <a:extLst>
                <a:ext uri="{FF2B5EF4-FFF2-40B4-BE49-F238E27FC236}">
                  <a16:creationId xmlns:a16="http://schemas.microsoft.com/office/drawing/2014/main" id="{94A93D0C-2AC6-93A7-A5A6-CAD14644D22C}"/>
                </a:ext>
              </a:extLst>
            </p:cNvPr>
            <p:cNvSpPr/>
            <p:nvPr/>
          </p:nvSpPr>
          <p:spPr>
            <a:xfrm>
              <a:off x="2040653" y="3647224"/>
              <a:ext cx="230478" cy="650460"/>
            </a:xfrm>
            <a:custGeom>
              <a:avLst/>
              <a:gdLst>
                <a:gd name="connsiteX0" fmla="*/ 229936 w 230478"/>
                <a:gd name="connsiteY0" fmla="*/ 102 h 650460"/>
                <a:gd name="connsiteX1" fmla="*/ 65549 w 230478"/>
                <a:gd name="connsiteY1" fmla="*/ 287778 h 650460"/>
                <a:gd name="connsiteX2" fmla="*/ 14178 w 230478"/>
                <a:gd name="connsiteY2" fmla="*/ 616551 h 650460"/>
                <a:gd name="connsiteX3" fmla="*/ 75823 w 230478"/>
                <a:gd name="connsiteY3" fmla="*/ 606277 h 650460"/>
                <a:gd name="connsiteX4" fmla="*/ 3904 w 230478"/>
                <a:gd name="connsiteY4" fmla="*/ 318601 h 650460"/>
                <a:gd name="connsiteX5" fmla="*/ 229936 w 230478"/>
                <a:gd name="connsiteY5" fmla="*/ 102 h 65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0478" h="650460">
                  <a:moveTo>
                    <a:pt x="229936" y="102"/>
                  </a:moveTo>
                  <a:cubicBezTo>
                    <a:pt x="240210" y="-5035"/>
                    <a:pt x="101509" y="185037"/>
                    <a:pt x="65549" y="287778"/>
                  </a:cubicBezTo>
                  <a:cubicBezTo>
                    <a:pt x="29589" y="390519"/>
                    <a:pt x="12466" y="563468"/>
                    <a:pt x="14178" y="616551"/>
                  </a:cubicBezTo>
                  <a:cubicBezTo>
                    <a:pt x="15890" y="669634"/>
                    <a:pt x="77535" y="655935"/>
                    <a:pt x="75823" y="606277"/>
                  </a:cubicBezTo>
                  <a:cubicBezTo>
                    <a:pt x="74111" y="556619"/>
                    <a:pt x="-20069" y="417918"/>
                    <a:pt x="3904" y="318601"/>
                  </a:cubicBezTo>
                  <a:cubicBezTo>
                    <a:pt x="27877" y="219284"/>
                    <a:pt x="219662" y="5239"/>
                    <a:pt x="229936" y="10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3" name="フリーフォーム 82">
              <a:extLst>
                <a:ext uri="{FF2B5EF4-FFF2-40B4-BE49-F238E27FC236}">
                  <a16:creationId xmlns:a16="http://schemas.microsoft.com/office/drawing/2014/main" id="{EA0BCAA3-810D-1760-37C4-088DFE46AA2B}"/>
                </a:ext>
              </a:extLst>
            </p:cNvPr>
            <p:cNvSpPr/>
            <p:nvPr/>
          </p:nvSpPr>
          <p:spPr>
            <a:xfrm>
              <a:off x="1981872" y="4109592"/>
              <a:ext cx="485271" cy="947423"/>
            </a:xfrm>
            <a:custGeom>
              <a:avLst/>
              <a:gdLst>
                <a:gd name="connsiteX0" fmla="*/ 288717 w 485271"/>
                <a:gd name="connsiteY0" fmla="*/ 71 h 947423"/>
                <a:gd name="connsiteX1" fmla="*/ 62685 w 485271"/>
                <a:gd name="connsiteY1" fmla="*/ 267199 h 947423"/>
                <a:gd name="connsiteX2" fmla="*/ 124330 w 485271"/>
                <a:gd name="connsiteY2" fmla="*/ 308296 h 947423"/>
                <a:gd name="connsiteX3" fmla="*/ 473652 w 485271"/>
                <a:gd name="connsiteY3" fmla="*/ 914471 h 947423"/>
                <a:gd name="connsiteX4" fmla="*/ 381184 w 485271"/>
                <a:gd name="connsiteY4" fmla="*/ 822004 h 947423"/>
                <a:gd name="connsiteX5" fmla="*/ 175701 w 485271"/>
                <a:gd name="connsiteY5" fmla="*/ 441860 h 947423"/>
                <a:gd name="connsiteX6" fmla="*/ 1040 w 485271"/>
                <a:gd name="connsiteY6" fmla="*/ 298021 h 947423"/>
                <a:gd name="connsiteX7" fmla="*/ 288717 w 485271"/>
                <a:gd name="connsiteY7" fmla="*/ 71 h 947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5271" h="947423">
                  <a:moveTo>
                    <a:pt x="288717" y="71"/>
                  </a:moveTo>
                  <a:cubicBezTo>
                    <a:pt x="298991" y="-5066"/>
                    <a:pt x="62685" y="267199"/>
                    <a:pt x="62685" y="267199"/>
                  </a:cubicBezTo>
                  <a:cubicBezTo>
                    <a:pt x="35287" y="318570"/>
                    <a:pt x="55835" y="200417"/>
                    <a:pt x="124330" y="308296"/>
                  </a:cubicBezTo>
                  <a:cubicBezTo>
                    <a:pt x="192825" y="416175"/>
                    <a:pt x="430843" y="828853"/>
                    <a:pt x="473652" y="914471"/>
                  </a:cubicBezTo>
                  <a:cubicBezTo>
                    <a:pt x="516461" y="1000089"/>
                    <a:pt x="430842" y="900772"/>
                    <a:pt x="381184" y="822004"/>
                  </a:cubicBezTo>
                  <a:cubicBezTo>
                    <a:pt x="331526" y="743236"/>
                    <a:pt x="239058" y="529190"/>
                    <a:pt x="175701" y="441860"/>
                  </a:cubicBezTo>
                  <a:cubicBezTo>
                    <a:pt x="112344" y="354530"/>
                    <a:pt x="-12659" y="373365"/>
                    <a:pt x="1040" y="298021"/>
                  </a:cubicBezTo>
                  <a:cubicBezTo>
                    <a:pt x="14739" y="222677"/>
                    <a:pt x="278443" y="5208"/>
                    <a:pt x="288717" y="7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4" name="フリーフォーム 83">
              <a:extLst>
                <a:ext uri="{FF2B5EF4-FFF2-40B4-BE49-F238E27FC236}">
                  <a16:creationId xmlns:a16="http://schemas.microsoft.com/office/drawing/2014/main" id="{8FBEFF7F-7FE0-11AB-2E64-C5AED8BB4D13}"/>
                </a:ext>
              </a:extLst>
            </p:cNvPr>
            <p:cNvSpPr/>
            <p:nvPr/>
          </p:nvSpPr>
          <p:spPr>
            <a:xfrm>
              <a:off x="3174296" y="4828666"/>
              <a:ext cx="335280" cy="288136"/>
            </a:xfrm>
            <a:custGeom>
              <a:avLst/>
              <a:gdLst>
                <a:gd name="connsiteX0" fmla="*/ 419 w 335280"/>
                <a:gd name="connsiteY0" fmla="*/ 188 h 288136"/>
                <a:gd name="connsiteX1" fmla="*/ 226450 w 335280"/>
                <a:gd name="connsiteY1" fmla="*/ 144026 h 288136"/>
                <a:gd name="connsiteX2" fmla="*/ 329192 w 335280"/>
                <a:gd name="connsiteY2" fmla="*/ 287864 h 288136"/>
                <a:gd name="connsiteX3" fmla="*/ 288095 w 335280"/>
                <a:gd name="connsiteY3" fmla="*/ 174849 h 288136"/>
                <a:gd name="connsiteX4" fmla="*/ 419 w 335280"/>
                <a:gd name="connsiteY4" fmla="*/ 188 h 288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5280" h="288136">
                  <a:moveTo>
                    <a:pt x="419" y="188"/>
                  </a:moveTo>
                  <a:cubicBezTo>
                    <a:pt x="-9855" y="-4949"/>
                    <a:pt x="171655" y="96080"/>
                    <a:pt x="226450" y="144026"/>
                  </a:cubicBezTo>
                  <a:cubicBezTo>
                    <a:pt x="281245" y="191972"/>
                    <a:pt x="318918" y="282727"/>
                    <a:pt x="329192" y="287864"/>
                  </a:cubicBezTo>
                  <a:cubicBezTo>
                    <a:pt x="339466" y="293001"/>
                    <a:pt x="342890" y="224507"/>
                    <a:pt x="288095" y="174849"/>
                  </a:cubicBezTo>
                  <a:cubicBezTo>
                    <a:pt x="233300" y="125191"/>
                    <a:pt x="10693" y="5325"/>
                    <a:pt x="419" y="18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6" name="フリーフォーム 85">
              <a:extLst>
                <a:ext uri="{FF2B5EF4-FFF2-40B4-BE49-F238E27FC236}">
                  <a16:creationId xmlns:a16="http://schemas.microsoft.com/office/drawing/2014/main" id="{F3AA6F0A-DCC6-2122-8A8C-1321448D382C}"/>
                </a:ext>
              </a:extLst>
            </p:cNvPr>
            <p:cNvSpPr/>
            <p:nvPr/>
          </p:nvSpPr>
          <p:spPr>
            <a:xfrm>
              <a:off x="5047927" y="3480929"/>
              <a:ext cx="488995" cy="567407"/>
            </a:xfrm>
            <a:custGeom>
              <a:avLst/>
              <a:gdLst>
                <a:gd name="connsiteX0" fmla="*/ 6958 w 488995"/>
                <a:gd name="connsiteY0" fmla="*/ 2010 h 567407"/>
                <a:gd name="connsiteX1" fmla="*/ 130248 w 488995"/>
                <a:gd name="connsiteY1" fmla="*/ 248590 h 567407"/>
                <a:gd name="connsiteX2" fmla="*/ 469295 w 488995"/>
                <a:gd name="connsiteY2" fmla="*/ 443799 h 567407"/>
                <a:gd name="connsiteX3" fmla="*/ 407651 w 488995"/>
                <a:gd name="connsiteY3" fmla="*/ 454073 h 567407"/>
                <a:gd name="connsiteX4" fmla="*/ 68603 w 488995"/>
                <a:gd name="connsiteY4" fmla="*/ 567089 h 567407"/>
                <a:gd name="connsiteX5" fmla="*/ 438473 w 488995"/>
                <a:gd name="connsiteY5" fmla="*/ 484896 h 567407"/>
                <a:gd name="connsiteX6" fmla="*/ 315183 w 488995"/>
                <a:gd name="connsiteY6" fmla="*/ 392428 h 567407"/>
                <a:gd name="connsiteX7" fmla="*/ 6958 w 488995"/>
                <a:gd name="connsiteY7" fmla="*/ 2010 h 567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8995" h="567407">
                  <a:moveTo>
                    <a:pt x="6958" y="2010"/>
                  </a:moveTo>
                  <a:cubicBezTo>
                    <a:pt x="-23864" y="-21963"/>
                    <a:pt x="53192" y="174959"/>
                    <a:pt x="130248" y="248590"/>
                  </a:cubicBezTo>
                  <a:cubicBezTo>
                    <a:pt x="207304" y="322221"/>
                    <a:pt x="469295" y="443799"/>
                    <a:pt x="469295" y="443799"/>
                  </a:cubicBezTo>
                  <a:cubicBezTo>
                    <a:pt x="515529" y="478046"/>
                    <a:pt x="474433" y="433525"/>
                    <a:pt x="407651" y="454073"/>
                  </a:cubicBezTo>
                  <a:cubicBezTo>
                    <a:pt x="340869" y="474621"/>
                    <a:pt x="63466" y="561952"/>
                    <a:pt x="68603" y="567089"/>
                  </a:cubicBezTo>
                  <a:cubicBezTo>
                    <a:pt x="73740" y="572226"/>
                    <a:pt x="397376" y="514006"/>
                    <a:pt x="438473" y="484896"/>
                  </a:cubicBezTo>
                  <a:cubicBezTo>
                    <a:pt x="479570" y="455786"/>
                    <a:pt x="387102" y="469484"/>
                    <a:pt x="315183" y="392428"/>
                  </a:cubicBezTo>
                  <a:cubicBezTo>
                    <a:pt x="243264" y="315372"/>
                    <a:pt x="37780" y="25983"/>
                    <a:pt x="6958" y="201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0" name="フリーフォーム 89">
              <a:extLst>
                <a:ext uri="{FF2B5EF4-FFF2-40B4-BE49-F238E27FC236}">
                  <a16:creationId xmlns:a16="http://schemas.microsoft.com/office/drawing/2014/main" id="{5A9562AB-575F-A8F0-3C17-CA5908281A33}"/>
                </a:ext>
              </a:extLst>
            </p:cNvPr>
            <p:cNvSpPr/>
            <p:nvPr/>
          </p:nvSpPr>
          <p:spPr>
            <a:xfrm>
              <a:off x="1525540" y="4026469"/>
              <a:ext cx="530915" cy="597318"/>
            </a:xfrm>
            <a:custGeom>
              <a:avLst/>
              <a:gdLst>
                <a:gd name="connsiteX0" fmla="*/ 529291 w 530915"/>
                <a:gd name="connsiteY0" fmla="*/ 1001 h 597318"/>
                <a:gd name="connsiteX1" fmla="*/ 251889 w 530915"/>
                <a:gd name="connsiteY1" fmla="*/ 185935 h 597318"/>
                <a:gd name="connsiteX2" fmla="*/ 5309 w 530915"/>
                <a:gd name="connsiteY2" fmla="*/ 596902 h 597318"/>
                <a:gd name="connsiteX3" fmla="*/ 118325 w 530915"/>
                <a:gd name="connsiteY3" fmla="*/ 257855 h 597318"/>
                <a:gd name="connsiteX4" fmla="*/ 529291 w 530915"/>
                <a:gd name="connsiteY4" fmla="*/ 1001 h 597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0915" h="597318">
                  <a:moveTo>
                    <a:pt x="529291" y="1001"/>
                  </a:moveTo>
                  <a:cubicBezTo>
                    <a:pt x="551552" y="-10986"/>
                    <a:pt x="339219" y="86618"/>
                    <a:pt x="251889" y="185935"/>
                  </a:cubicBezTo>
                  <a:cubicBezTo>
                    <a:pt x="164559" y="285252"/>
                    <a:pt x="27570" y="584915"/>
                    <a:pt x="5309" y="596902"/>
                  </a:cubicBezTo>
                  <a:cubicBezTo>
                    <a:pt x="-16952" y="608889"/>
                    <a:pt x="32707" y="358884"/>
                    <a:pt x="118325" y="257855"/>
                  </a:cubicBezTo>
                  <a:cubicBezTo>
                    <a:pt x="203943" y="156826"/>
                    <a:pt x="507030" y="12988"/>
                    <a:pt x="529291" y="100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1" name="フリーフォーム 90">
              <a:extLst>
                <a:ext uri="{FF2B5EF4-FFF2-40B4-BE49-F238E27FC236}">
                  <a16:creationId xmlns:a16="http://schemas.microsoft.com/office/drawing/2014/main" id="{CBE53284-97F0-6FCE-31B9-9946C8EA8187}"/>
                </a:ext>
              </a:extLst>
            </p:cNvPr>
            <p:cNvSpPr/>
            <p:nvPr/>
          </p:nvSpPr>
          <p:spPr>
            <a:xfrm>
              <a:off x="1725846" y="4458975"/>
              <a:ext cx="259265" cy="452107"/>
            </a:xfrm>
            <a:custGeom>
              <a:avLst/>
              <a:gdLst>
                <a:gd name="connsiteX0" fmla="*/ 212 w 259265"/>
                <a:gd name="connsiteY0" fmla="*/ 9 h 452107"/>
                <a:gd name="connsiteX1" fmla="*/ 195421 w 259265"/>
                <a:gd name="connsiteY1" fmla="*/ 308234 h 452107"/>
                <a:gd name="connsiteX2" fmla="*/ 246792 w 259265"/>
                <a:gd name="connsiteY2" fmla="*/ 452072 h 452107"/>
                <a:gd name="connsiteX3" fmla="*/ 236518 w 259265"/>
                <a:gd name="connsiteY3" fmla="*/ 318508 h 452107"/>
                <a:gd name="connsiteX4" fmla="*/ 212 w 259265"/>
                <a:gd name="connsiteY4" fmla="*/ 9 h 452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9265" h="452107">
                  <a:moveTo>
                    <a:pt x="212" y="9"/>
                  </a:moveTo>
                  <a:cubicBezTo>
                    <a:pt x="-6637" y="-1703"/>
                    <a:pt x="154324" y="232890"/>
                    <a:pt x="195421" y="308234"/>
                  </a:cubicBezTo>
                  <a:cubicBezTo>
                    <a:pt x="236518" y="383578"/>
                    <a:pt x="239943" y="450360"/>
                    <a:pt x="246792" y="452072"/>
                  </a:cubicBezTo>
                  <a:cubicBezTo>
                    <a:pt x="253641" y="453784"/>
                    <a:pt x="275902" y="393852"/>
                    <a:pt x="236518" y="318508"/>
                  </a:cubicBezTo>
                  <a:cubicBezTo>
                    <a:pt x="197134" y="243164"/>
                    <a:pt x="7061" y="1721"/>
                    <a:pt x="212" y="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2" name="フリーフォーム 91">
              <a:extLst>
                <a:ext uri="{FF2B5EF4-FFF2-40B4-BE49-F238E27FC236}">
                  <a16:creationId xmlns:a16="http://schemas.microsoft.com/office/drawing/2014/main" id="{10342605-CB56-8949-9EDD-2D95B2F38260}"/>
                </a:ext>
              </a:extLst>
            </p:cNvPr>
            <p:cNvSpPr/>
            <p:nvPr/>
          </p:nvSpPr>
          <p:spPr>
            <a:xfrm>
              <a:off x="863004" y="4674277"/>
              <a:ext cx="708947" cy="1008044"/>
            </a:xfrm>
            <a:custGeom>
              <a:avLst/>
              <a:gdLst>
                <a:gd name="connsiteX0" fmla="*/ 708942 w 708947"/>
                <a:gd name="connsiteY0" fmla="*/ 465 h 1008044"/>
                <a:gd name="connsiteX1" fmla="*/ 205508 w 708947"/>
                <a:gd name="connsiteY1" fmla="*/ 616914 h 1008044"/>
                <a:gd name="connsiteX2" fmla="*/ 25 w 708947"/>
                <a:gd name="connsiteY2" fmla="*/ 1007332 h 1008044"/>
                <a:gd name="connsiteX3" fmla="*/ 195234 w 708947"/>
                <a:gd name="connsiteY3" fmla="*/ 524447 h 1008044"/>
                <a:gd name="connsiteX4" fmla="*/ 708942 w 708947"/>
                <a:gd name="connsiteY4" fmla="*/ 465 h 100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8947" h="1008044">
                  <a:moveTo>
                    <a:pt x="708942" y="465"/>
                  </a:moveTo>
                  <a:cubicBezTo>
                    <a:pt x="710654" y="15876"/>
                    <a:pt x="323661" y="449103"/>
                    <a:pt x="205508" y="616914"/>
                  </a:cubicBezTo>
                  <a:cubicBezTo>
                    <a:pt x="87355" y="784725"/>
                    <a:pt x="1737" y="1022743"/>
                    <a:pt x="25" y="1007332"/>
                  </a:cubicBezTo>
                  <a:cubicBezTo>
                    <a:pt x="-1687" y="991921"/>
                    <a:pt x="82218" y="692258"/>
                    <a:pt x="195234" y="524447"/>
                  </a:cubicBezTo>
                  <a:cubicBezTo>
                    <a:pt x="308250" y="356636"/>
                    <a:pt x="707230" y="-14946"/>
                    <a:pt x="708942" y="46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3" name="フリーフォーム 92">
              <a:extLst>
                <a:ext uri="{FF2B5EF4-FFF2-40B4-BE49-F238E27FC236}">
                  <a16:creationId xmlns:a16="http://schemas.microsoft.com/office/drawing/2014/main" id="{5C8D03A6-3B99-D70C-6B0E-69D6798A5A96}"/>
                </a:ext>
              </a:extLst>
            </p:cNvPr>
            <p:cNvSpPr/>
            <p:nvPr/>
          </p:nvSpPr>
          <p:spPr>
            <a:xfrm>
              <a:off x="1571780" y="5432071"/>
              <a:ext cx="663596" cy="85309"/>
            </a:xfrm>
            <a:custGeom>
              <a:avLst/>
              <a:gdLst>
                <a:gd name="connsiteX0" fmla="*/ 166 w 663596"/>
                <a:gd name="connsiteY0" fmla="*/ 2958 h 85309"/>
                <a:gd name="connsiteX1" fmla="*/ 616616 w 663596"/>
                <a:gd name="connsiteY1" fmla="*/ 85151 h 85309"/>
                <a:gd name="connsiteX2" fmla="*/ 554971 w 663596"/>
                <a:gd name="connsiteY2" fmla="*/ 23507 h 85309"/>
                <a:gd name="connsiteX3" fmla="*/ 166 w 663596"/>
                <a:gd name="connsiteY3" fmla="*/ 2958 h 85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3596" h="85309">
                  <a:moveTo>
                    <a:pt x="166" y="2958"/>
                  </a:moveTo>
                  <a:cubicBezTo>
                    <a:pt x="10440" y="13232"/>
                    <a:pt x="616616" y="85151"/>
                    <a:pt x="616616" y="85151"/>
                  </a:cubicBezTo>
                  <a:cubicBezTo>
                    <a:pt x="709083" y="88576"/>
                    <a:pt x="652575" y="35493"/>
                    <a:pt x="554971" y="23507"/>
                  </a:cubicBezTo>
                  <a:cubicBezTo>
                    <a:pt x="457367" y="11521"/>
                    <a:pt x="-10108" y="-7316"/>
                    <a:pt x="166" y="295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4" name="フリーフォーム 93">
              <a:extLst>
                <a:ext uri="{FF2B5EF4-FFF2-40B4-BE49-F238E27FC236}">
                  <a16:creationId xmlns:a16="http://schemas.microsoft.com/office/drawing/2014/main" id="{197A21F1-F368-A007-8300-8D87E672409D}"/>
                </a:ext>
              </a:extLst>
            </p:cNvPr>
            <p:cNvSpPr/>
            <p:nvPr/>
          </p:nvSpPr>
          <p:spPr>
            <a:xfrm>
              <a:off x="729375" y="5679293"/>
              <a:ext cx="1738834" cy="1195956"/>
            </a:xfrm>
            <a:custGeom>
              <a:avLst/>
              <a:gdLst>
                <a:gd name="connsiteX0" fmla="*/ 143928 w 1738834"/>
                <a:gd name="connsiteY0" fmla="*/ 2316 h 1195956"/>
                <a:gd name="connsiteX1" fmla="*/ 51461 w 1738834"/>
                <a:gd name="connsiteY1" fmla="*/ 300267 h 1195956"/>
                <a:gd name="connsiteX2" fmla="*/ 82283 w 1738834"/>
                <a:gd name="connsiteY2" fmla="*/ 618765 h 1195956"/>
                <a:gd name="connsiteX3" fmla="*/ 369960 w 1738834"/>
                <a:gd name="connsiteY3" fmla="*/ 1081103 h 1195956"/>
                <a:gd name="connsiteX4" fmla="*/ 904216 w 1738834"/>
                <a:gd name="connsiteY4" fmla="*/ 1153022 h 1195956"/>
                <a:gd name="connsiteX5" fmla="*/ 1356279 w 1738834"/>
                <a:gd name="connsiteY5" fmla="*/ 1111925 h 1195956"/>
                <a:gd name="connsiteX6" fmla="*/ 1736423 w 1738834"/>
                <a:gd name="connsiteY6" fmla="*/ 957813 h 1195956"/>
                <a:gd name="connsiteX7" fmla="*/ 1171344 w 1738834"/>
                <a:gd name="connsiteY7" fmla="*/ 1173570 h 1195956"/>
                <a:gd name="connsiteX8" fmla="*/ 493250 w 1738834"/>
                <a:gd name="connsiteY8" fmla="*/ 1142747 h 1195956"/>
                <a:gd name="connsiteX9" fmla="*/ 102832 w 1738834"/>
                <a:gd name="connsiteY9" fmla="*/ 762604 h 1195956"/>
                <a:gd name="connsiteX10" fmla="*/ 90 w 1738834"/>
                <a:gd name="connsiteY10" fmla="*/ 464653 h 1195956"/>
                <a:gd name="connsiteX11" fmla="*/ 143928 w 1738834"/>
                <a:gd name="connsiteY11" fmla="*/ 2316 h 1195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38834" h="1195956">
                  <a:moveTo>
                    <a:pt x="143928" y="2316"/>
                  </a:moveTo>
                  <a:cubicBezTo>
                    <a:pt x="152490" y="-25082"/>
                    <a:pt x="61735" y="197526"/>
                    <a:pt x="51461" y="300267"/>
                  </a:cubicBezTo>
                  <a:cubicBezTo>
                    <a:pt x="41187" y="403008"/>
                    <a:pt x="29200" y="488626"/>
                    <a:pt x="82283" y="618765"/>
                  </a:cubicBezTo>
                  <a:cubicBezTo>
                    <a:pt x="135366" y="748904"/>
                    <a:pt x="232971" y="992060"/>
                    <a:pt x="369960" y="1081103"/>
                  </a:cubicBezTo>
                  <a:cubicBezTo>
                    <a:pt x="506949" y="1170146"/>
                    <a:pt x="739830" y="1147885"/>
                    <a:pt x="904216" y="1153022"/>
                  </a:cubicBezTo>
                  <a:cubicBezTo>
                    <a:pt x="1068602" y="1158159"/>
                    <a:pt x="1217578" y="1144460"/>
                    <a:pt x="1356279" y="1111925"/>
                  </a:cubicBezTo>
                  <a:cubicBezTo>
                    <a:pt x="1494980" y="1079390"/>
                    <a:pt x="1767245" y="947539"/>
                    <a:pt x="1736423" y="957813"/>
                  </a:cubicBezTo>
                  <a:cubicBezTo>
                    <a:pt x="1705601" y="968087"/>
                    <a:pt x="1378540" y="1142748"/>
                    <a:pt x="1171344" y="1173570"/>
                  </a:cubicBezTo>
                  <a:cubicBezTo>
                    <a:pt x="964148" y="1204392"/>
                    <a:pt x="671335" y="1211241"/>
                    <a:pt x="493250" y="1142747"/>
                  </a:cubicBezTo>
                  <a:cubicBezTo>
                    <a:pt x="315165" y="1074253"/>
                    <a:pt x="185025" y="875620"/>
                    <a:pt x="102832" y="762604"/>
                  </a:cubicBezTo>
                  <a:cubicBezTo>
                    <a:pt x="20639" y="649588"/>
                    <a:pt x="-1622" y="594792"/>
                    <a:pt x="90" y="464653"/>
                  </a:cubicBezTo>
                  <a:cubicBezTo>
                    <a:pt x="1802" y="334514"/>
                    <a:pt x="135366" y="29714"/>
                    <a:pt x="143928" y="231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5" name="フリーフォーム 94">
              <a:extLst>
                <a:ext uri="{FF2B5EF4-FFF2-40B4-BE49-F238E27FC236}">
                  <a16:creationId xmlns:a16="http://schemas.microsoft.com/office/drawing/2014/main" id="{04125479-8A41-A550-093F-F0DD6791E41D}"/>
                </a:ext>
              </a:extLst>
            </p:cNvPr>
            <p:cNvSpPr/>
            <p:nvPr/>
          </p:nvSpPr>
          <p:spPr>
            <a:xfrm>
              <a:off x="1598016" y="6111581"/>
              <a:ext cx="546260" cy="263042"/>
            </a:xfrm>
            <a:custGeom>
              <a:avLst/>
              <a:gdLst>
                <a:gd name="connsiteX0" fmla="*/ 4753 w 546260"/>
                <a:gd name="connsiteY0" fmla="*/ 258397 h 263042"/>
                <a:gd name="connsiteX1" fmla="*/ 539009 w 546260"/>
                <a:gd name="connsiteY1" fmla="*/ 1543 h 263042"/>
                <a:gd name="connsiteX2" fmla="*/ 292429 w 546260"/>
                <a:gd name="connsiteY2" fmla="*/ 155655 h 263042"/>
                <a:gd name="connsiteX3" fmla="*/ 4753 w 546260"/>
                <a:gd name="connsiteY3" fmla="*/ 258397 h 263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6260" h="263042">
                  <a:moveTo>
                    <a:pt x="4753" y="258397"/>
                  </a:moveTo>
                  <a:cubicBezTo>
                    <a:pt x="45850" y="232712"/>
                    <a:pt x="491063" y="18667"/>
                    <a:pt x="539009" y="1543"/>
                  </a:cubicBezTo>
                  <a:cubicBezTo>
                    <a:pt x="586955" y="-15581"/>
                    <a:pt x="384897" y="114558"/>
                    <a:pt x="292429" y="155655"/>
                  </a:cubicBezTo>
                  <a:cubicBezTo>
                    <a:pt x="199962" y="196751"/>
                    <a:pt x="-36344" y="284082"/>
                    <a:pt x="4753" y="25839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6" name="フリーフォーム 95">
              <a:extLst>
                <a:ext uri="{FF2B5EF4-FFF2-40B4-BE49-F238E27FC236}">
                  <a16:creationId xmlns:a16="http://schemas.microsoft.com/office/drawing/2014/main" id="{89E0D975-A5D8-E8C0-4EE8-827DBD499D99}"/>
                </a:ext>
              </a:extLst>
            </p:cNvPr>
            <p:cNvSpPr/>
            <p:nvPr/>
          </p:nvSpPr>
          <p:spPr>
            <a:xfrm>
              <a:off x="2044698" y="6206271"/>
              <a:ext cx="95511" cy="146917"/>
            </a:xfrm>
            <a:custGeom>
              <a:avLst/>
              <a:gdLst>
                <a:gd name="connsiteX0" fmla="*/ 2 w 95511"/>
                <a:gd name="connsiteY0" fmla="*/ 854 h 146917"/>
                <a:gd name="connsiteX1" fmla="*/ 82552 w 95511"/>
                <a:gd name="connsiteY1" fmla="*/ 32604 h 146917"/>
                <a:gd name="connsiteX2" fmla="*/ 95252 w 95511"/>
                <a:gd name="connsiteY2" fmla="*/ 73879 h 146917"/>
                <a:gd name="connsiteX3" fmla="*/ 85727 w 95511"/>
                <a:gd name="connsiteY3" fmla="*/ 73879 h 146917"/>
                <a:gd name="connsiteX4" fmla="*/ 47627 w 95511"/>
                <a:gd name="connsiteY4" fmla="*/ 146904 h 146917"/>
                <a:gd name="connsiteX5" fmla="*/ 79377 w 95511"/>
                <a:gd name="connsiteY5" fmla="*/ 67529 h 146917"/>
                <a:gd name="connsiteX6" fmla="*/ 2 w 95511"/>
                <a:gd name="connsiteY6" fmla="*/ 854 h 146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511" h="146917">
                  <a:moveTo>
                    <a:pt x="2" y="854"/>
                  </a:moveTo>
                  <a:cubicBezTo>
                    <a:pt x="531" y="-4967"/>
                    <a:pt x="66677" y="20433"/>
                    <a:pt x="82552" y="32604"/>
                  </a:cubicBezTo>
                  <a:cubicBezTo>
                    <a:pt x="98427" y="44775"/>
                    <a:pt x="95252" y="73879"/>
                    <a:pt x="95252" y="73879"/>
                  </a:cubicBezTo>
                  <a:cubicBezTo>
                    <a:pt x="95781" y="80758"/>
                    <a:pt x="93664" y="61708"/>
                    <a:pt x="85727" y="73879"/>
                  </a:cubicBezTo>
                  <a:cubicBezTo>
                    <a:pt x="77790" y="86050"/>
                    <a:pt x="48685" y="147962"/>
                    <a:pt x="47627" y="146904"/>
                  </a:cubicBezTo>
                  <a:cubicBezTo>
                    <a:pt x="46569" y="145846"/>
                    <a:pt x="86256" y="90283"/>
                    <a:pt x="79377" y="67529"/>
                  </a:cubicBezTo>
                  <a:cubicBezTo>
                    <a:pt x="72498" y="44775"/>
                    <a:pt x="-527" y="6675"/>
                    <a:pt x="2" y="85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7" name="フリーフォーム 96">
              <a:extLst>
                <a:ext uri="{FF2B5EF4-FFF2-40B4-BE49-F238E27FC236}">
                  <a16:creationId xmlns:a16="http://schemas.microsoft.com/office/drawing/2014/main" id="{DAF62F7F-956C-9055-4FD6-073855833ADA}"/>
                </a:ext>
              </a:extLst>
            </p:cNvPr>
            <p:cNvSpPr/>
            <p:nvPr/>
          </p:nvSpPr>
          <p:spPr>
            <a:xfrm>
              <a:off x="1982883" y="6206818"/>
              <a:ext cx="131668" cy="141401"/>
            </a:xfrm>
            <a:custGeom>
              <a:avLst/>
              <a:gdLst>
                <a:gd name="connsiteX0" fmla="*/ 61817 w 131668"/>
                <a:gd name="connsiteY0" fmla="*/ 307 h 141401"/>
                <a:gd name="connsiteX1" fmla="*/ 4667 w 131668"/>
                <a:gd name="connsiteY1" fmla="*/ 82857 h 141401"/>
                <a:gd name="connsiteX2" fmla="*/ 131667 w 131668"/>
                <a:gd name="connsiteY2" fmla="*/ 140007 h 141401"/>
                <a:gd name="connsiteX3" fmla="*/ 1492 w 131668"/>
                <a:gd name="connsiteY3" fmla="*/ 114607 h 141401"/>
                <a:gd name="connsiteX4" fmla="*/ 61817 w 131668"/>
                <a:gd name="connsiteY4" fmla="*/ 307 h 141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668" h="141401">
                  <a:moveTo>
                    <a:pt x="61817" y="307"/>
                  </a:moveTo>
                  <a:cubicBezTo>
                    <a:pt x="62346" y="-4985"/>
                    <a:pt x="-6975" y="59574"/>
                    <a:pt x="4667" y="82857"/>
                  </a:cubicBezTo>
                  <a:cubicBezTo>
                    <a:pt x="16309" y="106140"/>
                    <a:pt x="132196" y="134715"/>
                    <a:pt x="131667" y="140007"/>
                  </a:cubicBezTo>
                  <a:cubicBezTo>
                    <a:pt x="131138" y="145299"/>
                    <a:pt x="14192" y="135244"/>
                    <a:pt x="1492" y="114607"/>
                  </a:cubicBezTo>
                  <a:cubicBezTo>
                    <a:pt x="-11208" y="93970"/>
                    <a:pt x="61288" y="5599"/>
                    <a:pt x="61817" y="30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8" name="フリーフォーム 97">
              <a:extLst>
                <a:ext uri="{FF2B5EF4-FFF2-40B4-BE49-F238E27FC236}">
                  <a16:creationId xmlns:a16="http://schemas.microsoft.com/office/drawing/2014/main" id="{36F4A553-6180-FA2D-9025-A23D806EFB14}"/>
                </a:ext>
              </a:extLst>
            </p:cNvPr>
            <p:cNvSpPr/>
            <p:nvPr/>
          </p:nvSpPr>
          <p:spPr>
            <a:xfrm>
              <a:off x="1933365" y="6251401"/>
              <a:ext cx="101883" cy="155755"/>
            </a:xfrm>
            <a:custGeom>
              <a:avLst/>
              <a:gdLst>
                <a:gd name="connsiteX0" fmla="*/ 210 w 101883"/>
                <a:gd name="connsiteY0" fmla="*/ 174 h 155755"/>
                <a:gd name="connsiteX1" fmla="*/ 73235 w 101883"/>
                <a:gd name="connsiteY1" fmla="*/ 70024 h 155755"/>
                <a:gd name="connsiteX2" fmla="*/ 85935 w 101883"/>
                <a:gd name="connsiteY2" fmla="*/ 92249 h 155755"/>
                <a:gd name="connsiteX3" fmla="*/ 31960 w 101883"/>
                <a:gd name="connsiteY3" fmla="*/ 155749 h 155755"/>
                <a:gd name="connsiteX4" fmla="*/ 101810 w 101883"/>
                <a:gd name="connsiteY4" fmla="*/ 95424 h 155755"/>
                <a:gd name="connsiteX5" fmla="*/ 210 w 101883"/>
                <a:gd name="connsiteY5" fmla="*/ 174 h 155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1883" h="155755">
                  <a:moveTo>
                    <a:pt x="210" y="174"/>
                  </a:moveTo>
                  <a:cubicBezTo>
                    <a:pt x="-4552" y="-4059"/>
                    <a:pt x="73235" y="70024"/>
                    <a:pt x="73235" y="70024"/>
                  </a:cubicBezTo>
                  <a:cubicBezTo>
                    <a:pt x="87523" y="85370"/>
                    <a:pt x="92814" y="77962"/>
                    <a:pt x="85935" y="92249"/>
                  </a:cubicBezTo>
                  <a:cubicBezTo>
                    <a:pt x="79056" y="106537"/>
                    <a:pt x="29314" y="155220"/>
                    <a:pt x="31960" y="155749"/>
                  </a:cubicBezTo>
                  <a:cubicBezTo>
                    <a:pt x="34606" y="156278"/>
                    <a:pt x="104456" y="121882"/>
                    <a:pt x="101810" y="95424"/>
                  </a:cubicBezTo>
                  <a:cubicBezTo>
                    <a:pt x="99164" y="68966"/>
                    <a:pt x="4972" y="4407"/>
                    <a:pt x="210" y="17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9" name="フリーフォーム 98">
              <a:extLst>
                <a:ext uri="{FF2B5EF4-FFF2-40B4-BE49-F238E27FC236}">
                  <a16:creationId xmlns:a16="http://schemas.microsoft.com/office/drawing/2014/main" id="{2F240F98-F8D7-BCA2-B88F-EA391A92D4A1}"/>
                </a:ext>
              </a:extLst>
            </p:cNvPr>
            <p:cNvSpPr/>
            <p:nvPr/>
          </p:nvSpPr>
          <p:spPr>
            <a:xfrm>
              <a:off x="1882570" y="6267326"/>
              <a:ext cx="86092" cy="127553"/>
            </a:xfrm>
            <a:custGeom>
              <a:avLst/>
              <a:gdLst>
                <a:gd name="connsiteX0" fmla="*/ 47830 w 86092"/>
                <a:gd name="connsiteY0" fmla="*/ 124 h 127553"/>
                <a:gd name="connsiteX1" fmla="*/ 22430 w 86092"/>
                <a:gd name="connsiteY1" fmla="*/ 76324 h 127553"/>
                <a:gd name="connsiteX2" fmla="*/ 85930 w 86092"/>
                <a:gd name="connsiteY2" fmla="*/ 127124 h 127553"/>
                <a:gd name="connsiteX3" fmla="*/ 205 w 86092"/>
                <a:gd name="connsiteY3" fmla="*/ 95374 h 127553"/>
                <a:gd name="connsiteX4" fmla="*/ 47830 w 86092"/>
                <a:gd name="connsiteY4" fmla="*/ 124 h 127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092" h="127553">
                  <a:moveTo>
                    <a:pt x="47830" y="124"/>
                  </a:moveTo>
                  <a:cubicBezTo>
                    <a:pt x="51534" y="-3051"/>
                    <a:pt x="16080" y="55157"/>
                    <a:pt x="22430" y="76324"/>
                  </a:cubicBezTo>
                  <a:cubicBezTo>
                    <a:pt x="28780" y="97491"/>
                    <a:pt x="89634" y="123949"/>
                    <a:pt x="85930" y="127124"/>
                  </a:cubicBezTo>
                  <a:cubicBezTo>
                    <a:pt x="82226" y="130299"/>
                    <a:pt x="3909" y="115482"/>
                    <a:pt x="205" y="95374"/>
                  </a:cubicBezTo>
                  <a:cubicBezTo>
                    <a:pt x="-3499" y="75266"/>
                    <a:pt x="44126" y="3299"/>
                    <a:pt x="47830" y="12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0" name="フリーフォーム 99">
              <a:extLst>
                <a:ext uri="{FF2B5EF4-FFF2-40B4-BE49-F238E27FC236}">
                  <a16:creationId xmlns:a16="http://schemas.microsoft.com/office/drawing/2014/main" id="{6F272EE9-780C-F6E5-537E-2C7F4AB48256}"/>
                </a:ext>
              </a:extLst>
            </p:cNvPr>
            <p:cNvSpPr/>
            <p:nvPr/>
          </p:nvSpPr>
          <p:spPr>
            <a:xfrm>
              <a:off x="1809651" y="6305546"/>
              <a:ext cx="98992" cy="136533"/>
            </a:xfrm>
            <a:custGeom>
              <a:avLst/>
              <a:gdLst>
                <a:gd name="connsiteX0" fmla="*/ 99 w 98992"/>
                <a:gd name="connsiteY0" fmla="*/ 4 h 136533"/>
                <a:gd name="connsiteX1" fmla="*/ 79474 w 98992"/>
                <a:gd name="connsiteY1" fmla="*/ 69854 h 136533"/>
                <a:gd name="connsiteX2" fmla="*/ 50899 w 98992"/>
                <a:gd name="connsiteY2" fmla="*/ 136529 h 136533"/>
                <a:gd name="connsiteX3" fmla="*/ 98524 w 98992"/>
                <a:gd name="connsiteY3" fmla="*/ 73029 h 136533"/>
                <a:gd name="connsiteX4" fmla="*/ 99 w 98992"/>
                <a:gd name="connsiteY4" fmla="*/ 4 h 136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992" h="136533">
                  <a:moveTo>
                    <a:pt x="99" y="4"/>
                  </a:moveTo>
                  <a:cubicBezTo>
                    <a:pt x="-3076" y="-525"/>
                    <a:pt x="71007" y="47100"/>
                    <a:pt x="79474" y="69854"/>
                  </a:cubicBezTo>
                  <a:cubicBezTo>
                    <a:pt x="87941" y="92608"/>
                    <a:pt x="47724" y="136000"/>
                    <a:pt x="50899" y="136529"/>
                  </a:cubicBezTo>
                  <a:cubicBezTo>
                    <a:pt x="54074" y="137058"/>
                    <a:pt x="104345" y="93666"/>
                    <a:pt x="98524" y="73029"/>
                  </a:cubicBezTo>
                  <a:cubicBezTo>
                    <a:pt x="92703" y="52392"/>
                    <a:pt x="3274" y="533"/>
                    <a:pt x="99" y="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1" name="フリーフォーム 100">
              <a:extLst>
                <a:ext uri="{FF2B5EF4-FFF2-40B4-BE49-F238E27FC236}">
                  <a16:creationId xmlns:a16="http://schemas.microsoft.com/office/drawing/2014/main" id="{CFDFE3AF-2B8C-D418-6662-ACBC300D66D2}"/>
                </a:ext>
              </a:extLst>
            </p:cNvPr>
            <p:cNvSpPr/>
            <p:nvPr/>
          </p:nvSpPr>
          <p:spPr>
            <a:xfrm>
              <a:off x="1770546" y="6314872"/>
              <a:ext cx="104962" cy="110341"/>
            </a:xfrm>
            <a:custGeom>
              <a:avLst/>
              <a:gdLst>
                <a:gd name="connsiteX0" fmla="*/ 39204 w 104962"/>
                <a:gd name="connsiteY0" fmla="*/ 203 h 110341"/>
                <a:gd name="connsiteX1" fmla="*/ 23329 w 104962"/>
                <a:gd name="connsiteY1" fmla="*/ 76403 h 110341"/>
                <a:gd name="connsiteX2" fmla="*/ 67779 w 104962"/>
                <a:gd name="connsiteY2" fmla="*/ 104978 h 110341"/>
                <a:gd name="connsiteX3" fmla="*/ 102704 w 104962"/>
                <a:gd name="connsiteY3" fmla="*/ 104978 h 110341"/>
                <a:gd name="connsiteX4" fmla="*/ 1104 w 104962"/>
                <a:gd name="connsiteY4" fmla="*/ 101803 h 110341"/>
                <a:gd name="connsiteX5" fmla="*/ 39204 w 104962"/>
                <a:gd name="connsiteY5" fmla="*/ 203 h 110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4962" h="110341">
                  <a:moveTo>
                    <a:pt x="39204" y="203"/>
                  </a:moveTo>
                  <a:cubicBezTo>
                    <a:pt x="42908" y="-4030"/>
                    <a:pt x="18566" y="58940"/>
                    <a:pt x="23329" y="76403"/>
                  </a:cubicBezTo>
                  <a:cubicBezTo>
                    <a:pt x="28092" y="93866"/>
                    <a:pt x="54550" y="100216"/>
                    <a:pt x="67779" y="104978"/>
                  </a:cubicBezTo>
                  <a:cubicBezTo>
                    <a:pt x="81008" y="109740"/>
                    <a:pt x="113816" y="105507"/>
                    <a:pt x="102704" y="104978"/>
                  </a:cubicBezTo>
                  <a:cubicBezTo>
                    <a:pt x="91592" y="104449"/>
                    <a:pt x="9571" y="119265"/>
                    <a:pt x="1104" y="101803"/>
                  </a:cubicBezTo>
                  <a:cubicBezTo>
                    <a:pt x="-7363" y="84341"/>
                    <a:pt x="35500" y="4436"/>
                    <a:pt x="39204" y="20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" name="フリーフォーム 101">
              <a:extLst>
                <a:ext uri="{FF2B5EF4-FFF2-40B4-BE49-F238E27FC236}">
                  <a16:creationId xmlns:a16="http://schemas.microsoft.com/office/drawing/2014/main" id="{2E4240FE-604F-748F-D64D-4C43B9AE7378}"/>
                </a:ext>
              </a:extLst>
            </p:cNvPr>
            <p:cNvSpPr/>
            <p:nvPr/>
          </p:nvSpPr>
          <p:spPr>
            <a:xfrm>
              <a:off x="2165192" y="5511603"/>
              <a:ext cx="282869" cy="1170320"/>
            </a:xfrm>
            <a:custGeom>
              <a:avLst/>
              <a:gdLst>
                <a:gd name="connsiteX0" fmla="*/ 44608 w 282869"/>
                <a:gd name="connsiteY0" fmla="*/ 197 h 1170320"/>
                <a:gd name="connsiteX1" fmla="*/ 22383 w 282869"/>
                <a:gd name="connsiteY1" fmla="*/ 473272 h 1170320"/>
                <a:gd name="connsiteX2" fmla="*/ 31908 w 282869"/>
                <a:gd name="connsiteY2" fmla="*/ 451047 h 1170320"/>
                <a:gd name="connsiteX3" fmla="*/ 101758 w 282869"/>
                <a:gd name="connsiteY3" fmla="*/ 711397 h 1170320"/>
                <a:gd name="connsiteX4" fmla="*/ 92233 w 282869"/>
                <a:gd name="connsiteY4" fmla="*/ 657422 h 1170320"/>
                <a:gd name="connsiteX5" fmla="*/ 282733 w 282869"/>
                <a:gd name="connsiteY5" fmla="*/ 1168597 h 1170320"/>
                <a:gd name="connsiteX6" fmla="*/ 120808 w 282869"/>
                <a:gd name="connsiteY6" fmla="*/ 812997 h 1170320"/>
                <a:gd name="connsiteX7" fmla="*/ 9683 w 282869"/>
                <a:gd name="connsiteY7" fmla="*/ 520897 h 1170320"/>
                <a:gd name="connsiteX8" fmla="*/ 9683 w 282869"/>
                <a:gd name="connsiteY8" fmla="*/ 416122 h 1170320"/>
                <a:gd name="connsiteX9" fmla="*/ 44608 w 282869"/>
                <a:gd name="connsiteY9" fmla="*/ 197 h 1170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2869" h="1170320">
                  <a:moveTo>
                    <a:pt x="44608" y="197"/>
                  </a:moveTo>
                  <a:cubicBezTo>
                    <a:pt x="46725" y="9722"/>
                    <a:pt x="24500" y="398130"/>
                    <a:pt x="22383" y="473272"/>
                  </a:cubicBezTo>
                  <a:cubicBezTo>
                    <a:pt x="20266" y="548414"/>
                    <a:pt x="18679" y="411360"/>
                    <a:pt x="31908" y="451047"/>
                  </a:cubicBezTo>
                  <a:cubicBezTo>
                    <a:pt x="45137" y="490734"/>
                    <a:pt x="91704" y="677001"/>
                    <a:pt x="101758" y="711397"/>
                  </a:cubicBezTo>
                  <a:cubicBezTo>
                    <a:pt x="111812" y="745793"/>
                    <a:pt x="62070" y="581222"/>
                    <a:pt x="92233" y="657422"/>
                  </a:cubicBezTo>
                  <a:cubicBezTo>
                    <a:pt x="122396" y="733622"/>
                    <a:pt x="277971" y="1142668"/>
                    <a:pt x="282733" y="1168597"/>
                  </a:cubicBezTo>
                  <a:cubicBezTo>
                    <a:pt x="287495" y="1194526"/>
                    <a:pt x="166316" y="920947"/>
                    <a:pt x="120808" y="812997"/>
                  </a:cubicBezTo>
                  <a:cubicBezTo>
                    <a:pt x="75300" y="705047"/>
                    <a:pt x="28204" y="587043"/>
                    <a:pt x="9683" y="520897"/>
                  </a:cubicBezTo>
                  <a:cubicBezTo>
                    <a:pt x="-8838" y="454751"/>
                    <a:pt x="3862" y="504493"/>
                    <a:pt x="9683" y="416122"/>
                  </a:cubicBezTo>
                  <a:cubicBezTo>
                    <a:pt x="15504" y="327751"/>
                    <a:pt x="42491" y="-9328"/>
                    <a:pt x="44608" y="19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" name="フリーフォーム 102">
              <a:extLst>
                <a:ext uri="{FF2B5EF4-FFF2-40B4-BE49-F238E27FC236}">
                  <a16:creationId xmlns:a16="http://schemas.microsoft.com/office/drawing/2014/main" id="{AAFF319F-5E71-FC0B-4E33-2B06B956D46B}"/>
                </a:ext>
              </a:extLst>
            </p:cNvPr>
            <p:cNvSpPr/>
            <p:nvPr/>
          </p:nvSpPr>
          <p:spPr>
            <a:xfrm>
              <a:off x="2193769" y="5530319"/>
              <a:ext cx="245123" cy="683288"/>
            </a:xfrm>
            <a:custGeom>
              <a:avLst/>
              <a:gdLst>
                <a:gd name="connsiteX0" fmla="*/ 156 w 245123"/>
                <a:gd name="connsiteY0" fmla="*/ 6881 h 683288"/>
                <a:gd name="connsiteX1" fmla="*/ 101756 w 245123"/>
                <a:gd name="connsiteY1" fmla="*/ 44981 h 683288"/>
                <a:gd name="connsiteX2" fmla="*/ 136681 w 245123"/>
                <a:gd name="connsiteY2" fmla="*/ 184681 h 683288"/>
                <a:gd name="connsiteX3" fmla="*/ 136681 w 245123"/>
                <a:gd name="connsiteY3" fmla="*/ 321206 h 683288"/>
                <a:gd name="connsiteX4" fmla="*/ 130331 w 245123"/>
                <a:gd name="connsiteY4" fmla="*/ 276756 h 683288"/>
                <a:gd name="connsiteX5" fmla="*/ 165256 w 245123"/>
                <a:gd name="connsiteY5" fmla="*/ 521231 h 683288"/>
                <a:gd name="connsiteX6" fmla="*/ 244631 w 245123"/>
                <a:gd name="connsiteY6" fmla="*/ 683156 h 683288"/>
                <a:gd name="connsiteX7" fmla="*/ 123981 w 245123"/>
                <a:gd name="connsiteY7" fmla="*/ 495831 h 683288"/>
                <a:gd name="connsiteX8" fmla="*/ 127156 w 245123"/>
                <a:gd name="connsiteY8" fmla="*/ 54506 h 683288"/>
                <a:gd name="connsiteX9" fmla="*/ 156 w 245123"/>
                <a:gd name="connsiteY9" fmla="*/ 6881 h 683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5123" h="683288">
                  <a:moveTo>
                    <a:pt x="156" y="6881"/>
                  </a:moveTo>
                  <a:cubicBezTo>
                    <a:pt x="-4077" y="5294"/>
                    <a:pt x="79002" y="15348"/>
                    <a:pt x="101756" y="44981"/>
                  </a:cubicBezTo>
                  <a:cubicBezTo>
                    <a:pt x="124510" y="74614"/>
                    <a:pt x="130860" y="138644"/>
                    <a:pt x="136681" y="184681"/>
                  </a:cubicBezTo>
                  <a:cubicBezTo>
                    <a:pt x="142502" y="230718"/>
                    <a:pt x="137739" y="305860"/>
                    <a:pt x="136681" y="321206"/>
                  </a:cubicBezTo>
                  <a:cubicBezTo>
                    <a:pt x="135623" y="336552"/>
                    <a:pt x="130331" y="276756"/>
                    <a:pt x="130331" y="276756"/>
                  </a:cubicBezTo>
                  <a:cubicBezTo>
                    <a:pt x="135093" y="310093"/>
                    <a:pt x="146206" y="453498"/>
                    <a:pt x="165256" y="521231"/>
                  </a:cubicBezTo>
                  <a:cubicBezTo>
                    <a:pt x="184306" y="588964"/>
                    <a:pt x="251510" y="687389"/>
                    <a:pt x="244631" y="683156"/>
                  </a:cubicBezTo>
                  <a:cubicBezTo>
                    <a:pt x="237752" y="678923"/>
                    <a:pt x="143560" y="600606"/>
                    <a:pt x="123981" y="495831"/>
                  </a:cubicBezTo>
                  <a:cubicBezTo>
                    <a:pt x="104402" y="391056"/>
                    <a:pt x="142502" y="137585"/>
                    <a:pt x="127156" y="54506"/>
                  </a:cubicBezTo>
                  <a:cubicBezTo>
                    <a:pt x="111810" y="-28573"/>
                    <a:pt x="4389" y="8468"/>
                    <a:pt x="156" y="688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" name="フリーフォーム 103">
              <a:extLst>
                <a:ext uri="{FF2B5EF4-FFF2-40B4-BE49-F238E27FC236}">
                  <a16:creationId xmlns:a16="http://schemas.microsoft.com/office/drawing/2014/main" id="{DB61C9A5-61D6-E48B-95ED-9ED168302F57}"/>
                </a:ext>
              </a:extLst>
            </p:cNvPr>
            <p:cNvSpPr/>
            <p:nvPr/>
          </p:nvSpPr>
          <p:spPr>
            <a:xfrm>
              <a:off x="2130419" y="6667476"/>
              <a:ext cx="348745" cy="146232"/>
            </a:xfrm>
            <a:custGeom>
              <a:avLst/>
              <a:gdLst>
                <a:gd name="connsiteX0" fmla="*/ 6 w 348745"/>
                <a:gd name="connsiteY0" fmla="*/ 146074 h 146232"/>
                <a:gd name="connsiteX1" fmla="*/ 339731 w 348745"/>
                <a:gd name="connsiteY1" fmla="*/ 31774 h 146232"/>
                <a:gd name="connsiteX2" fmla="*/ 257181 w 348745"/>
                <a:gd name="connsiteY2" fmla="*/ 57174 h 146232"/>
                <a:gd name="connsiteX3" fmla="*/ 330206 w 348745"/>
                <a:gd name="connsiteY3" fmla="*/ 3199 h 146232"/>
                <a:gd name="connsiteX4" fmla="*/ 6 w 348745"/>
                <a:gd name="connsiteY4" fmla="*/ 146074 h 146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8745" h="146232">
                  <a:moveTo>
                    <a:pt x="6" y="146074"/>
                  </a:moveTo>
                  <a:cubicBezTo>
                    <a:pt x="1593" y="150836"/>
                    <a:pt x="296869" y="46591"/>
                    <a:pt x="339731" y="31774"/>
                  </a:cubicBezTo>
                  <a:cubicBezTo>
                    <a:pt x="382593" y="16957"/>
                    <a:pt x="258768" y="61936"/>
                    <a:pt x="257181" y="57174"/>
                  </a:cubicBezTo>
                  <a:cubicBezTo>
                    <a:pt x="255594" y="52412"/>
                    <a:pt x="374656" y="-15322"/>
                    <a:pt x="330206" y="3199"/>
                  </a:cubicBezTo>
                  <a:cubicBezTo>
                    <a:pt x="285756" y="21720"/>
                    <a:pt x="-1581" y="141312"/>
                    <a:pt x="6" y="14607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" name="フリーフォーム 104">
              <a:extLst>
                <a:ext uri="{FF2B5EF4-FFF2-40B4-BE49-F238E27FC236}">
                  <a16:creationId xmlns:a16="http://schemas.microsoft.com/office/drawing/2014/main" id="{7FD5EA3F-F516-F79D-911C-D80EAA351EFB}"/>
                </a:ext>
              </a:extLst>
            </p:cNvPr>
            <p:cNvSpPr/>
            <p:nvPr/>
          </p:nvSpPr>
          <p:spPr>
            <a:xfrm>
              <a:off x="2428876" y="6503599"/>
              <a:ext cx="188550" cy="110664"/>
            </a:xfrm>
            <a:custGeom>
              <a:avLst/>
              <a:gdLst>
                <a:gd name="connsiteX0" fmla="*/ 3174 w 188550"/>
                <a:gd name="connsiteY0" fmla="*/ 109926 h 110664"/>
                <a:gd name="connsiteX1" fmla="*/ 187324 w 188550"/>
                <a:gd name="connsiteY1" fmla="*/ 1976 h 110664"/>
                <a:gd name="connsiteX2" fmla="*/ 79374 w 188550"/>
                <a:gd name="connsiteY2" fmla="*/ 46426 h 110664"/>
                <a:gd name="connsiteX3" fmla="*/ 3174 w 188550"/>
                <a:gd name="connsiteY3" fmla="*/ 109926 h 11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8550" h="110664">
                  <a:moveTo>
                    <a:pt x="3174" y="109926"/>
                  </a:moveTo>
                  <a:cubicBezTo>
                    <a:pt x="21166" y="102518"/>
                    <a:pt x="174624" y="12559"/>
                    <a:pt x="187324" y="1976"/>
                  </a:cubicBezTo>
                  <a:cubicBezTo>
                    <a:pt x="200024" y="-8607"/>
                    <a:pt x="110595" y="25789"/>
                    <a:pt x="79374" y="46426"/>
                  </a:cubicBezTo>
                  <a:cubicBezTo>
                    <a:pt x="48153" y="67063"/>
                    <a:pt x="-14818" y="117334"/>
                    <a:pt x="3174" y="10992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" name="フリーフォーム 105">
              <a:extLst>
                <a:ext uri="{FF2B5EF4-FFF2-40B4-BE49-F238E27FC236}">
                  <a16:creationId xmlns:a16="http://schemas.microsoft.com/office/drawing/2014/main" id="{66D03A71-EEFE-0629-6070-46816ECD818A}"/>
                </a:ext>
              </a:extLst>
            </p:cNvPr>
            <p:cNvSpPr/>
            <p:nvPr/>
          </p:nvSpPr>
          <p:spPr>
            <a:xfrm>
              <a:off x="2406412" y="6146757"/>
              <a:ext cx="197214" cy="365283"/>
            </a:xfrm>
            <a:custGeom>
              <a:avLst/>
              <a:gdLst>
                <a:gd name="connsiteX0" fmla="*/ 238 w 197214"/>
                <a:gd name="connsiteY0" fmla="*/ 43 h 365283"/>
                <a:gd name="connsiteX1" fmla="*/ 89138 w 197214"/>
                <a:gd name="connsiteY1" fmla="*/ 228643 h 365283"/>
                <a:gd name="connsiteX2" fmla="*/ 197088 w 197214"/>
                <a:gd name="connsiteY2" fmla="*/ 365168 h 365283"/>
                <a:gd name="connsiteX3" fmla="*/ 66913 w 197214"/>
                <a:gd name="connsiteY3" fmla="*/ 247693 h 365283"/>
                <a:gd name="connsiteX4" fmla="*/ 238 w 197214"/>
                <a:gd name="connsiteY4" fmla="*/ 43 h 365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214" h="365283">
                  <a:moveTo>
                    <a:pt x="238" y="43"/>
                  </a:moveTo>
                  <a:cubicBezTo>
                    <a:pt x="3942" y="-3132"/>
                    <a:pt x="56330" y="167789"/>
                    <a:pt x="89138" y="228643"/>
                  </a:cubicBezTo>
                  <a:cubicBezTo>
                    <a:pt x="121946" y="289497"/>
                    <a:pt x="200792" y="361993"/>
                    <a:pt x="197088" y="365168"/>
                  </a:cubicBezTo>
                  <a:cubicBezTo>
                    <a:pt x="193384" y="368343"/>
                    <a:pt x="97075" y="305372"/>
                    <a:pt x="66913" y="247693"/>
                  </a:cubicBezTo>
                  <a:cubicBezTo>
                    <a:pt x="36751" y="190014"/>
                    <a:pt x="-3466" y="3218"/>
                    <a:pt x="238" y="4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" name="フリーフォーム 108">
              <a:extLst>
                <a:ext uri="{FF2B5EF4-FFF2-40B4-BE49-F238E27FC236}">
                  <a16:creationId xmlns:a16="http://schemas.microsoft.com/office/drawing/2014/main" id="{5A503A79-6448-037C-1B53-75902E04C513}"/>
                </a:ext>
              </a:extLst>
            </p:cNvPr>
            <p:cNvSpPr/>
            <p:nvPr/>
          </p:nvSpPr>
          <p:spPr>
            <a:xfrm>
              <a:off x="2171223" y="7036565"/>
              <a:ext cx="1209131" cy="546332"/>
            </a:xfrm>
            <a:custGeom>
              <a:avLst/>
              <a:gdLst>
                <a:gd name="connsiteX0" fmla="*/ 17795 w 1209131"/>
                <a:gd name="connsiteY0" fmla="*/ 1544 h 546332"/>
                <a:gd name="connsiteX1" fmla="*/ 419577 w 1209131"/>
                <a:gd name="connsiteY1" fmla="*/ 126235 h 546332"/>
                <a:gd name="connsiteX2" fmla="*/ 1167722 w 1209131"/>
                <a:gd name="connsiteY2" fmla="*/ 153944 h 546332"/>
                <a:gd name="connsiteX3" fmla="*/ 1112304 w 1209131"/>
                <a:gd name="connsiteY3" fmla="*/ 181653 h 546332"/>
                <a:gd name="connsiteX4" fmla="*/ 1112304 w 1209131"/>
                <a:gd name="connsiteY4" fmla="*/ 541871 h 546332"/>
                <a:gd name="connsiteX5" fmla="*/ 1070741 w 1209131"/>
                <a:gd name="connsiteY5" fmla="*/ 375617 h 546332"/>
                <a:gd name="connsiteX6" fmla="*/ 1029177 w 1209131"/>
                <a:gd name="connsiteY6" fmla="*/ 264780 h 546332"/>
                <a:gd name="connsiteX7" fmla="*/ 987613 w 1209131"/>
                <a:gd name="connsiteY7" fmla="*/ 223217 h 546332"/>
                <a:gd name="connsiteX8" fmla="*/ 17795 w 1209131"/>
                <a:gd name="connsiteY8" fmla="*/ 1544 h 546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09131" h="546332">
                  <a:moveTo>
                    <a:pt x="17795" y="1544"/>
                  </a:moveTo>
                  <a:cubicBezTo>
                    <a:pt x="-76878" y="-14620"/>
                    <a:pt x="227923" y="100835"/>
                    <a:pt x="419577" y="126235"/>
                  </a:cubicBezTo>
                  <a:cubicBezTo>
                    <a:pt x="611231" y="151635"/>
                    <a:pt x="1167722" y="153944"/>
                    <a:pt x="1167722" y="153944"/>
                  </a:cubicBezTo>
                  <a:cubicBezTo>
                    <a:pt x="1283176" y="163180"/>
                    <a:pt x="1121540" y="116999"/>
                    <a:pt x="1112304" y="181653"/>
                  </a:cubicBezTo>
                  <a:cubicBezTo>
                    <a:pt x="1103068" y="246308"/>
                    <a:pt x="1119231" y="509544"/>
                    <a:pt x="1112304" y="541871"/>
                  </a:cubicBezTo>
                  <a:cubicBezTo>
                    <a:pt x="1105377" y="574198"/>
                    <a:pt x="1084595" y="421799"/>
                    <a:pt x="1070741" y="375617"/>
                  </a:cubicBezTo>
                  <a:cubicBezTo>
                    <a:pt x="1056887" y="329435"/>
                    <a:pt x="1029177" y="264780"/>
                    <a:pt x="1029177" y="264780"/>
                  </a:cubicBezTo>
                  <a:cubicBezTo>
                    <a:pt x="1015322" y="239380"/>
                    <a:pt x="1160795" y="264780"/>
                    <a:pt x="987613" y="223217"/>
                  </a:cubicBezTo>
                  <a:cubicBezTo>
                    <a:pt x="814431" y="181654"/>
                    <a:pt x="112468" y="17708"/>
                    <a:pt x="17795" y="154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" name="フリーフォーム 109">
              <a:extLst>
                <a:ext uri="{FF2B5EF4-FFF2-40B4-BE49-F238E27FC236}">
                  <a16:creationId xmlns:a16="http://schemas.microsoft.com/office/drawing/2014/main" id="{7E7F910E-4C46-945D-9202-309D4DD9446E}"/>
                </a:ext>
              </a:extLst>
            </p:cNvPr>
            <p:cNvSpPr/>
            <p:nvPr/>
          </p:nvSpPr>
          <p:spPr>
            <a:xfrm>
              <a:off x="1976154" y="7038027"/>
              <a:ext cx="1264993" cy="541200"/>
            </a:xfrm>
            <a:custGeom>
              <a:avLst/>
              <a:gdLst>
                <a:gd name="connsiteX0" fmla="*/ 254428 w 1264993"/>
                <a:gd name="connsiteY0" fmla="*/ 82 h 541200"/>
                <a:gd name="connsiteX1" fmla="*/ 212864 w 1264993"/>
                <a:gd name="connsiteY1" fmla="*/ 235609 h 541200"/>
                <a:gd name="connsiteX2" fmla="*/ 337555 w 1264993"/>
                <a:gd name="connsiteY2" fmla="*/ 291028 h 541200"/>
                <a:gd name="connsiteX3" fmla="*/ 32755 w 1264993"/>
                <a:gd name="connsiteY3" fmla="*/ 318737 h 541200"/>
                <a:gd name="connsiteX4" fmla="*/ 1251955 w 1264993"/>
                <a:gd name="connsiteY4" fmla="*/ 540409 h 541200"/>
                <a:gd name="connsiteX5" fmla="*/ 642355 w 1264993"/>
                <a:gd name="connsiteY5" fmla="*/ 388009 h 541200"/>
                <a:gd name="connsiteX6" fmla="*/ 102028 w 1264993"/>
                <a:gd name="connsiteY6" fmla="*/ 263318 h 541200"/>
                <a:gd name="connsiteX7" fmla="*/ 254428 w 1264993"/>
                <a:gd name="connsiteY7" fmla="*/ 82 h 541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64993" h="541200">
                  <a:moveTo>
                    <a:pt x="254428" y="82"/>
                  </a:moveTo>
                  <a:cubicBezTo>
                    <a:pt x="272901" y="-4536"/>
                    <a:pt x="199010" y="187118"/>
                    <a:pt x="212864" y="235609"/>
                  </a:cubicBezTo>
                  <a:cubicBezTo>
                    <a:pt x="226718" y="284100"/>
                    <a:pt x="367573" y="277173"/>
                    <a:pt x="337555" y="291028"/>
                  </a:cubicBezTo>
                  <a:cubicBezTo>
                    <a:pt x="307537" y="304883"/>
                    <a:pt x="-119645" y="277174"/>
                    <a:pt x="32755" y="318737"/>
                  </a:cubicBezTo>
                  <a:cubicBezTo>
                    <a:pt x="185155" y="360300"/>
                    <a:pt x="1150355" y="528864"/>
                    <a:pt x="1251955" y="540409"/>
                  </a:cubicBezTo>
                  <a:cubicBezTo>
                    <a:pt x="1353555" y="551954"/>
                    <a:pt x="834010" y="434191"/>
                    <a:pt x="642355" y="388009"/>
                  </a:cubicBezTo>
                  <a:cubicBezTo>
                    <a:pt x="450701" y="341827"/>
                    <a:pt x="173610" y="327973"/>
                    <a:pt x="102028" y="263318"/>
                  </a:cubicBezTo>
                  <a:cubicBezTo>
                    <a:pt x="30446" y="198664"/>
                    <a:pt x="235955" y="4700"/>
                    <a:pt x="254428" y="8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" name="フリーフォーム 110">
              <a:extLst>
                <a:ext uri="{FF2B5EF4-FFF2-40B4-BE49-F238E27FC236}">
                  <a16:creationId xmlns:a16="http://schemas.microsoft.com/office/drawing/2014/main" id="{AD2EFCE1-A237-737B-B75D-C11A05C58737}"/>
                </a:ext>
              </a:extLst>
            </p:cNvPr>
            <p:cNvSpPr/>
            <p:nvPr/>
          </p:nvSpPr>
          <p:spPr>
            <a:xfrm>
              <a:off x="4200571" y="6732396"/>
              <a:ext cx="184823" cy="394840"/>
            </a:xfrm>
            <a:custGeom>
              <a:avLst/>
              <a:gdLst>
                <a:gd name="connsiteX0" fmla="*/ 272 w 184823"/>
                <a:gd name="connsiteY0" fmla="*/ 0 h 394840"/>
                <a:gd name="connsiteX1" fmla="*/ 140949 w 184823"/>
                <a:gd name="connsiteY1" fmla="*/ 221063 h 394840"/>
                <a:gd name="connsiteX2" fmla="*/ 171094 w 184823"/>
                <a:gd name="connsiteY2" fmla="*/ 321547 h 394840"/>
                <a:gd name="connsiteX3" fmla="*/ 130901 w 184823"/>
                <a:gd name="connsiteY3" fmla="*/ 391885 h 394840"/>
                <a:gd name="connsiteX4" fmla="*/ 181142 w 184823"/>
                <a:gd name="connsiteY4" fmla="*/ 221063 h 394840"/>
                <a:gd name="connsiteX5" fmla="*/ 272 w 184823"/>
                <a:gd name="connsiteY5" fmla="*/ 0 h 39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4823" h="394840">
                  <a:moveTo>
                    <a:pt x="272" y="0"/>
                  </a:moveTo>
                  <a:cubicBezTo>
                    <a:pt x="-6427" y="0"/>
                    <a:pt x="112479" y="167472"/>
                    <a:pt x="140949" y="221063"/>
                  </a:cubicBezTo>
                  <a:cubicBezTo>
                    <a:pt x="169419" y="274654"/>
                    <a:pt x="172769" y="293077"/>
                    <a:pt x="171094" y="321547"/>
                  </a:cubicBezTo>
                  <a:cubicBezTo>
                    <a:pt x="169419" y="350017"/>
                    <a:pt x="129226" y="408632"/>
                    <a:pt x="130901" y="391885"/>
                  </a:cubicBezTo>
                  <a:cubicBezTo>
                    <a:pt x="132576" y="375138"/>
                    <a:pt x="201239" y="281353"/>
                    <a:pt x="181142" y="221063"/>
                  </a:cubicBezTo>
                  <a:cubicBezTo>
                    <a:pt x="161045" y="160773"/>
                    <a:pt x="6971" y="0"/>
                    <a:pt x="272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" name="フリーフォーム 111">
              <a:extLst>
                <a:ext uri="{FF2B5EF4-FFF2-40B4-BE49-F238E27FC236}">
                  <a16:creationId xmlns:a16="http://schemas.microsoft.com/office/drawing/2014/main" id="{CE16A916-3B32-321B-F7BB-38AEBE1C8DF9}"/>
                </a:ext>
              </a:extLst>
            </p:cNvPr>
            <p:cNvSpPr/>
            <p:nvPr/>
          </p:nvSpPr>
          <p:spPr>
            <a:xfrm>
              <a:off x="4089055" y="6752399"/>
              <a:ext cx="282836" cy="345450"/>
            </a:xfrm>
            <a:custGeom>
              <a:avLst/>
              <a:gdLst>
                <a:gd name="connsiteX0" fmla="*/ 101740 w 282836"/>
                <a:gd name="connsiteY0" fmla="*/ 93 h 345450"/>
                <a:gd name="connsiteX1" fmla="*/ 1256 w 282836"/>
                <a:gd name="connsiteY1" fmla="*/ 150819 h 345450"/>
                <a:gd name="connsiteX2" fmla="*/ 61546 w 282836"/>
                <a:gd name="connsiteY2" fmla="*/ 231205 h 345450"/>
                <a:gd name="connsiteX3" fmla="*/ 282610 w 282836"/>
                <a:gd name="connsiteY3" fmla="*/ 341737 h 345450"/>
                <a:gd name="connsiteX4" fmla="*/ 101740 w 282836"/>
                <a:gd name="connsiteY4" fmla="*/ 301544 h 345450"/>
                <a:gd name="connsiteX5" fmla="*/ 21353 w 282836"/>
                <a:gd name="connsiteY5" fmla="*/ 130722 h 345450"/>
                <a:gd name="connsiteX6" fmla="*/ 101740 w 282836"/>
                <a:gd name="connsiteY6" fmla="*/ 93 h 345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2836" h="345450">
                  <a:moveTo>
                    <a:pt x="101740" y="93"/>
                  </a:moveTo>
                  <a:cubicBezTo>
                    <a:pt x="98391" y="3442"/>
                    <a:pt x="7955" y="112300"/>
                    <a:pt x="1256" y="150819"/>
                  </a:cubicBezTo>
                  <a:cubicBezTo>
                    <a:pt x="-5443" y="189338"/>
                    <a:pt x="14654" y="199385"/>
                    <a:pt x="61546" y="231205"/>
                  </a:cubicBezTo>
                  <a:cubicBezTo>
                    <a:pt x="108438" y="263025"/>
                    <a:pt x="275911" y="330014"/>
                    <a:pt x="282610" y="341737"/>
                  </a:cubicBezTo>
                  <a:cubicBezTo>
                    <a:pt x="289309" y="353460"/>
                    <a:pt x="145283" y="336713"/>
                    <a:pt x="101740" y="301544"/>
                  </a:cubicBezTo>
                  <a:cubicBezTo>
                    <a:pt x="58197" y="266375"/>
                    <a:pt x="24703" y="177614"/>
                    <a:pt x="21353" y="130722"/>
                  </a:cubicBezTo>
                  <a:cubicBezTo>
                    <a:pt x="18003" y="83830"/>
                    <a:pt x="105089" y="-3256"/>
                    <a:pt x="101740" y="9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" name="フリーフォーム 112">
              <a:extLst>
                <a:ext uri="{FF2B5EF4-FFF2-40B4-BE49-F238E27FC236}">
                  <a16:creationId xmlns:a16="http://schemas.microsoft.com/office/drawing/2014/main" id="{B764538D-1B17-5B0E-95FC-F495D9702701}"/>
                </a:ext>
              </a:extLst>
            </p:cNvPr>
            <p:cNvSpPr/>
            <p:nvPr/>
          </p:nvSpPr>
          <p:spPr>
            <a:xfrm>
              <a:off x="4343717" y="7495660"/>
              <a:ext cx="261637" cy="359248"/>
            </a:xfrm>
            <a:custGeom>
              <a:avLst/>
              <a:gdLst>
                <a:gd name="connsiteX0" fmla="*/ 0 w 261637"/>
                <a:gd name="connsiteY0" fmla="*/ 410 h 359248"/>
                <a:gd name="connsiteX1" fmla="*/ 221064 w 261637"/>
                <a:gd name="connsiteY1" fmla="*/ 141087 h 359248"/>
                <a:gd name="connsiteX2" fmla="*/ 190919 w 261637"/>
                <a:gd name="connsiteY2" fmla="*/ 311909 h 359248"/>
                <a:gd name="connsiteX3" fmla="*/ 90435 w 261637"/>
                <a:gd name="connsiteY3" fmla="*/ 352103 h 359248"/>
                <a:gd name="connsiteX4" fmla="*/ 251209 w 261637"/>
                <a:gd name="connsiteY4" fmla="*/ 191329 h 359248"/>
                <a:gd name="connsiteX5" fmla="*/ 221064 w 261637"/>
                <a:gd name="connsiteY5" fmla="*/ 100894 h 359248"/>
                <a:gd name="connsiteX6" fmla="*/ 0 w 261637"/>
                <a:gd name="connsiteY6" fmla="*/ 410 h 359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1637" h="359248">
                  <a:moveTo>
                    <a:pt x="0" y="410"/>
                  </a:moveTo>
                  <a:cubicBezTo>
                    <a:pt x="0" y="7109"/>
                    <a:pt x="189244" y="89171"/>
                    <a:pt x="221064" y="141087"/>
                  </a:cubicBezTo>
                  <a:cubicBezTo>
                    <a:pt x="252884" y="193003"/>
                    <a:pt x="212690" y="276740"/>
                    <a:pt x="190919" y="311909"/>
                  </a:cubicBezTo>
                  <a:cubicBezTo>
                    <a:pt x="169148" y="347078"/>
                    <a:pt x="80387" y="372200"/>
                    <a:pt x="90435" y="352103"/>
                  </a:cubicBezTo>
                  <a:cubicBezTo>
                    <a:pt x="100483" y="332006"/>
                    <a:pt x="229437" y="233197"/>
                    <a:pt x="251209" y="191329"/>
                  </a:cubicBezTo>
                  <a:cubicBezTo>
                    <a:pt x="272981" y="149461"/>
                    <a:pt x="259583" y="131039"/>
                    <a:pt x="221064" y="100894"/>
                  </a:cubicBezTo>
                  <a:cubicBezTo>
                    <a:pt x="182545" y="70749"/>
                    <a:pt x="0" y="-6289"/>
                    <a:pt x="0" y="41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" name="フリーフォーム 113">
              <a:extLst>
                <a:ext uri="{FF2B5EF4-FFF2-40B4-BE49-F238E27FC236}">
                  <a16:creationId xmlns:a16="http://schemas.microsoft.com/office/drawing/2014/main" id="{6847CAFA-8F76-0F6A-945C-70F8D3C2E9AE}"/>
                </a:ext>
              </a:extLst>
            </p:cNvPr>
            <p:cNvSpPr/>
            <p:nvPr/>
          </p:nvSpPr>
          <p:spPr>
            <a:xfrm>
              <a:off x="4313310" y="7465861"/>
              <a:ext cx="182124" cy="373344"/>
            </a:xfrm>
            <a:custGeom>
              <a:avLst/>
              <a:gdLst>
                <a:gd name="connsiteX0" fmla="*/ 120842 w 182124"/>
                <a:gd name="connsiteY0" fmla="*/ 64 h 373344"/>
                <a:gd name="connsiteX1" fmla="*/ 20359 w 182124"/>
                <a:gd name="connsiteY1" fmla="*/ 170886 h 373344"/>
                <a:gd name="connsiteX2" fmla="*/ 70600 w 182124"/>
                <a:gd name="connsiteY2" fmla="*/ 271370 h 373344"/>
                <a:gd name="connsiteX3" fmla="*/ 181132 w 182124"/>
                <a:gd name="connsiteY3" fmla="*/ 371853 h 373344"/>
                <a:gd name="connsiteX4" fmla="*/ 262 w 182124"/>
                <a:gd name="connsiteY4" fmla="*/ 190983 h 373344"/>
                <a:gd name="connsiteX5" fmla="*/ 120842 w 182124"/>
                <a:gd name="connsiteY5" fmla="*/ 64 h 373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124" h="373344">
                  <a:moveTo>
                    <a:pt x="120842" y="64"/>
                  </a:moveTo>
                  <a:cubicBezTo>
                    <a:pt x="124191" y="-3285"/>
                    <a:pt x="28733" y="125668"/>
                    <a:pt x="20359" y="170886"/>
                  </a:cubicBezTo>
                  <a:cubicBezTo>
                    <a:pt x="11985" y="216104"/>
                    <a:pt x="43805" y="237876"/>
                    <a:pt x="70600" y="271370"/>
                  </a:cubicBezTo>
                  <a:cubicBezTo>
                    <a:pt x="97395" y="304864"/>
                    <a:pt x="192855" y="385251"/>
                    <a:pt x="181132" y="371853"/>
                  </a:cubicBezTo>
                  <a:cubicBezTo>
                    <a:pt x="169409" y="358455"/>
                    <a:pt x="6961" y="249598"/>
                    <a:pt x="262" y="190983"/>
                  </a:cubicBezTo>
                  <a:cubicBezTo>
                    <a:pt x="-6437" y="132368"/>
                    <a:pt x="117493" y="3413"/>
                    <a:pt x="120842" y="6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" name="フリーフォーム 114">
              <a:extLst>
                <a:ext uri="{FF2B5EF4-FFF2-40B4-BE49-F238E27FC236}">
                  <a16:creationId xmlns:a16="http://schemas.microsoft.com/office/drawing/2014/main" id="{D704582B-91F1-9761-B63C-09CA9661002C}"/>
                </a:ext>
              </a:extLst>
            </p:cNvPr>
            <p:cNvSpPr/>
            <p:nvPr/>
          </p:nvSpPr>
          <p:spPr>
            <a:xfrm>
              <a:off x="5254994" y="6299687"/>
              <a:ext cx="262978" cy="103030"/>
            </a:xfrm>
            <a:custGeom>
              <a:avLst/>
              <a:gdLst>
                <a:gd name="connsiteX0" fmla="*/ 294 w 262978"/>
                <a:gd name="connsiteY0" fmla="*/ 101113 h 103030"/>
                <a:gd name="connsiteX1" fmla="*/ 251503 w 262978"/>
                <a:gd name="connsiteY1" fmla="*/ 629 h 103030"/>
                <a:gd name="connsiteX2" fmla="*/ 201261 w 262978"/>
                <a:gd name="connsiteY2" fmla="*/ 60920 h 103030"/>
                <a:gd name="connsiteX3" fmla="*/ 294 w 262978"/>
                <a:gd name="connsiteY3" fmla="*/ 101113 h 103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2978" h="103030">
                  <a:moveTo>
                    <a:pt x="294" y="101113"/>
                  </a:moveTo>
                  <a:cubicBezTo>
                    <a:pt x="8668" y="91064"/>
                    <a:pt x="251503" y="629"/>
                    <a:pt x="251503" y="629"/>
                  </a:cubicBezTo>
                  <a:cubicBezTo>
                    <a:pt x="284997" y="-6070"/>
                    <a:pt x="238105" y="42498"/>
                    <a:pt x="201261" y="60920"/>
                  </a:cubicBezTo>
                  <a:cubicBezTo>
                    <a:pt x="164417" y="79342"/>
                    <a:pt x="-8080" y="111162"/>
                    <a:pt x="294" y="10111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" name="フリーフォーム 115">
              <a:extLst>
                <a:ext uri="{FF2B5EF4-FFF2-40B4-BE49-F238E27FC236}">
                  <a16:creationId xmlns:a16="http://schemas.microsoft.com/office/drawing/2014/main" id="{E0EA4DEE-1205-EB53-D27F-F61364BFCFAE}"/>
                </a:ext>
              </a:extLst>
            </p:cNvPr>
            <p:cNvSpPr/>
            <p:nvPr/>
          </p:nvSpPr>
          <p:spPr>
            <a:xfrm>
              <a:off x="5474698" y="7052924"/>
              <a:ext cx="277503" cy="143930"/>
            </a:xfrm>
            <a:custGeom>
              <a:avLst/>
              <a:gdLst>
                <a:gd name="connsiteX0" fmla="*/ 1654 w 277503"/>
                <a:gd name="connsiteY0" fmla="*/ 141696 h 143930"/>
                <a:gd name="connsiteX1" fmla="*/ 272959 w 277503"/>
                <a:gd name="connsiteY1" fmla="*/ 1019 h 143930"/>
                <a:gd name="connsiteX2" fmla="*/ 162427 w 277503"/>
                <a:gd name="connsiteY2" fmla="*/ 81406 h 143930"/>
                <a:gd name="connsiteX3" fmla="*/ 1654 w 277503"/>
                <a:gd name="connsiteY3" fmla="*/ 141696 h 143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7503" h="143930">
                  <a:moveTo>
                    <a:pt x="1654" y="141696"/>
                  </a:moveTo>
                  <a:cubicBezTo>
                    <a:pt x="20076" y="128298"/>
                    <a:pt x="246163" y="11067"/>
                    <a:pt x="272959" y="1019"/>
                  </a:cubicBezTo>
                  <a:cubicBezTo>
                    <a:pt x="299755" y="-9029"/>
                    <a:pt x="200946" y="57960"/>
                    <a:pt x="162427" y="81406"/>
                  </a:cubicBezTo>
                  <a:cubicBezTo>
                    <a:pt x="123908" y="104852"/>
                    <a:pt x="-16768" y="155094"/>
                    <a:pt x="1654" y="14169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" name="フリーフォーム 116">
              <a:extLst>
                <a:ext uri="{FF2B5EF4-FFF2-40B4-BE49-F238E27FC236}">
                  <a16:creationId xmlns:a16="http://schemas.microsoft.com/office/drawing/2014/main" id="{0A02C83D-4A17-C6DC-746E-B4B22A8ADB3F}"/>
                </a:ext>
              </a:extLst>
            </p:cNvPr>
            <p:cNvSpPr/>
            <p:nvPr/>
          </p:nvSpPr>
          <p:spPr>
            <a:xfrm>
              <a:off x="6122701" y="6957309"/>
              <a:ext cx="437729" cy="234244"/>
            </a:xfrm>
            <a:custGeom>
              <a:avLst/>
              <a:gdLst>
                <a:gd name="connsiteX0" fmla="*/ 1823 w 437729"/>
                <a:gd name="connsiteY0" fmla="*/ 231534 h 234244"/>
                <a:gd name="connsiteX1" fmla="*/ 383661 w 437729"/>
                <a:gd name="connsiteY1" fmla="*/ 422 h 234244"/>
                <a:gd name="connsiteX2" fmla="*/ 433902 w 437729"/>
                <a:gd name="connsiteY2" fmla="*/ 171244 h 234244"/>
                <a:gd name="connsiteX3" fmla="*/ 373612 w 437729"/>
                <a:gd name="connsiteY3" fmla="*/ 50664 h 234244"/>
                <a:gd name="connsiteX4" fmla="*/ 242984 w 437729"/>
                <a:gd name="connsiteY4" fmla="*/ 121002 h 234244"/>
                <a:gd name="connsiteX5" fmla="*/ 1823 w 437729"/>
                <a:gd name="connsiteY5" fmla="*/ 231534 h 234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7729" h="234244">
                  <a:moveTo>
                    <a:pt x="1823" y="231534"/>
                  </a:moveTo>
                  <a:cubicBezTo>
                    <a:pt x="25269" y="211437"/>
                    <a:pt x="311648" y="10470"/>
                    <a:pt x="383661" y="422"/>
                  </a:cubicBezTo>
                  <a:cubicBezTo>
                    <a:pt x="455674" y="-9626"/>
                    <a:pt x="435577" y="162870"/>
                    <a:pt x="433902" y="171244"/>
                  </a:cubicBezTo>
                  <a:cubicBezTo>
                    <a:pt x="432227" y="179618"/>
                    <a:pt x="405432" y="59038"/>
                    <a:pt x="373612" y="50664"/>
                  </a:cubicBezTo>
                  <a:cubicBezTo>
                    <a:pt x="341792" y="42290"/>
                    <a:pt x="298250" y="87508"/>
                    <a:pt x="242984" y="121002"/>
                  </a:cubicBezTo>
                  <a:cubicBezTo>
                    <a:pt x="187718" y="154496"/>
                    <a:pt x="-21623" y="251631"/>
                    <a:pt x="1823" y="23153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" name="フリーフォーム 117">
              <a:extLst>
                <a:ext uri="{FF2B5EF4-FFF2-40B4-BE49-F238E27FC236}">
                  <a16:creationId xmlns:a16="http://schemas.microsoft.com/office/drawing/2014/main" id="{0BC90A9D-D5E8-58A6-B38E-85C4F3448C19}"/>
                </a:ext>
              </a:extLst>
            </p:cNvPr>
            <p:cNvSpPr/>
            <p:nvPr/>
          </p:nvSpPr>
          <p:spPr>
            <a:xfrm>
              <a:off x="6083820" y="7128461"/>
              <a:ext cx="518836" cy="271875"/>
            </a:xfrm>
            <a:custGeom>
              <a:avLst/>
              <a:gdLst>
                <a:gd name="connsiteX0" fmla="*/ 511 w 518836"/>
                <a:gd name="connsiteY0" fmla="*/ 92 h 271875"/>
                <a:gd name="connsiteX1" fmla="*/ 90946 w 518836"/>
                <a:gd name="connsiteY1" fmla="*/ 130721 h 271875"/>
                <a:gd name="connsiteX2" fmla="*/ 10559 w 518836"/>
                <a:gd name="connsiteY2" fmla="*/ 271398 h 271875"/>
                <a:gd name="connsiteX3" fmla="*/ 191430 w 518836"/>
                <a:gd name="connsiteY3" fmla="*/ 170914 h 271875"/>
                <a:gd name="connsiteX4" fmla="*/ 512977 w 518836"/>
                <a:gd name="connsiteY4" fmla="*/ 20189 h 271875"/>
                <a:gd name="connsiteX5" fmla="*/ 382348 w 518836"/>
                <a:gd name="connsiteY5" fmla="*/ 50334 h 271875"/>
                <a:gd name="connsiteX6" fmla="*/ 171333 w 518836"/>
                <a:gd name="connsiteY6" fmla="*/ 160866 h 271875"/>
                <a:gd name="connsiteX7" fmla="*/ 131139 w 518836"/>
                <a:gd name="connsiteY7" fmla="*/ 170914 h 271875"/>
                <a:gd name="connsiteX8" fmla="*/ 141188 w 518836"/>
                <a:gd name="connsiteY8" fmla="*/ 110624 h 271875"/>
                <a:gd name="connsiteX9" fmla="*/ 511 w 518836"/>
                <a:gd name="connsiteY9" fmla="*/ 92 h 271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18836" h="271875">
                  <a:moveTo>
                    <a:pt x="511" y="92"/>
                  </a:moveTo>
                  <a:cubicBezTo>
                    <a:pt x="-7863" y="3441"/>
                    <a:pt x="89271" y="85503"/>
                    <a:pt x="90946" y="130721"/>
                  </a:cubicBezTo>
                  <a:cubicBezTo>
                    <a:pt x="92621" y="175939"/>
                    <a:pt x="-6188" y="264699"/>
                    <a:pt x="10559" y="271398"/>
                  </a:cubicBezTo>
                  <a:cubicBezTo>
                    <a:pt x="27306" y="278097"/>
                    <a:pt x="107694" y="212782"/>
                    <a:pt x="191430" y="170914"/>
                  </a:cubicBezTo>
                  <a:cubicBezTo>
                    <a:pt x="275166" y="129046"/>
                    <a:pt x="481157" y="40286"/>
                    <a:pt x="512977" y="20189"/>
                  </a:cubicBezTo>
                  <a:cubicBezTo>
                    <a:pt x="544797" y="92"/>
                    <a:pt x="439289" y="26888"/>
                    <a:pt x="382348" y="50334"/>
                  </a:cubicBezTo>
                  <a:cubicBezTo>
                    <a:pt x="325407" y="73780"/>
                    <a:pt x="171333" y="160866"/>
                    <a:pt x="171333" y="160866"/>
                  </a:cubicBezTo>
                  <a:cubicBezTo>
                    <a:pt x="129465" y="180963"/>
                    <a:pt x="131139" y="170914"/>
                    <a:pt x="131139" y="170914"/>
                  </a:cubicBezTo>
                  <a:cubicBezTo>
                    <a:pt x="126115" y="162540"/>
                    <a:pt x="161285" y="135745"/>
                    <a:pt x="141188" y="110624"/>
                  </a:cubicBezTo>
                  <a:cubicBezTo>
                    <a:pt x="121091" y="85503"/>
                    <a:pt x="8885" y="-3257"/>
                    <a:pt x="511" y="9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" name="フリーフォーム 118">
              <a:extLst>
                <a:ext uri="{FF2B5EF4-FFF2-40B4-BE49-F238E27FC236}">
                  <a16:creationId xmlns:a16="http://schemas.microsoft.com/office/drawing/2014/main" id="{F060911D-62BD-A027-E9DA-4492AFE6F161}"/>
                </a:ext>
              </a:extLst>
            </p:cNvPr>
            <p:cNvSpPr/>
            <p:nvPr/>
          </p:nvSpPr>
          <p:spPr>
            <a:xfrm>
              <a:off x="6473295" y="3475021"/>
              <a:ext cx="421652" cy="607961"/>
            </a:xfrm>
            <a:custGeom>
              <a:avLst/>
              <a:gdLst>
                <a:gd name="connsiteX0" fmla="*/ 416603 w 421652"/>
                <a:gd name="connsiteY0" fmla="*/ 1826 h 607961"/>
                <a:gd name="connsiteX1" fmla="*/ 326226 w 421652"/>
                <a:gd name="connsiteY1" fmla="*/ 150681 h 607961"/>
                <a:gd name="connsiteX2" fmla="*/ 97626 w 421652"/>
                <a:gd name="connsiteY2" fmla="*/ 501556 h 607961"/>
                <a:gd name="connsiteX3" fmla="*/ 1933 w 421652"/>
                <a:gd name="connsiteY3" fmla="*/ 607881 h 607961"/>
                <a:gd name="connsiteX4" fmla="*/ 49779 w 421652"/>
                <a:gd name="connsiteY4" fmla="*/ 512188 h 607961"/>
                <a:gd name="connsiteX5" fmla="*/ 235849 w 421652"/>
                <a:gd name="connsiteY5" fmla="*/ 187895 h 607961"/>
                <a:gd name="connsiteX6" fmla="*/ 188003 w 421652"/>
                <a:gd name="connsiteY6" fmla="*/ 241058 h 607961"/>
                <a:gd name="connsiteX7" fmla="*/ 416603 w 421652"/>
                <a:gd name="connsiteY7" fmla="*/ 1826 h 607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1652" h="607961">
                  <a:moveTo>
                    <a:pt x="416603" y="1826"/>
                  </a:moveTo>
                  <a:cubicBezTo>
                    <a:pt x="439640" y="-13237"/>
                    <a:pt x="379389" y="67393"/>
                    <a:pt x="326226" y="150681"/>
                  </a:cubicBezTo>
                  <a:cubicBezTo>
                    <a:pt x="273063" y="233969"/>
                    <a:pt x="151675" y="425356"/>
                    <a:pt x="97626" y="501556"/>
                  </a:cubicBezTo>
                  <a:cubicBezTo>
                    <a:pt x="43577" y="577756"/>
                    <a:pt x="9907" y="606109"/>
                    <a:pt x="1933" y="607881"/>
                  </a:cubicBezTo>
                  <a:cubicBezTo>
                    <a:pt x="-6041" y="609653"/>
                    <a:pt x="10793" y="582186"/>
                    <a:pt x="49779" y="512188"/>
                  </a:cubicBezTo>
                  <a:cubicBezTo>
                    <a:pt x="88765" y="442190"/>
                    <a:pt x="212812" y="233083"/>
                    <a:pt x="235849" y="187895"/>
                  </a:cubicBezTo>
                  <a:cubicBezTo>
                    <a:pt x="258886" y="142707"/>
                    <a:pt x="164966" y="270297"/>
                    <a:pt x="188003" y="241058"/>
                  </a:cubicBezTo>
                  <a:cubicBezTo>
                    <a:pt x="211040" y="211819"/>
                    <a:pt x="393566" y="16889"/>
                    <a:pt x="416603" y="182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" name="フリーフォーム 119">
              <a:extLst>
                <a:ext uri="{FF2B5EF4-FFF2-40B4-BE49-F238E27FC236}">
                  <a16:creationId xmlns:a16="http://schemas.microsoft.com/office/drawing/2014/main" id="{BFD5BBC1-08DA-E765-39C5-C940ED5F3815}"/>
                </a:ext>
              </a:extLst>
            </p:cNvPr>
            <p:cNvSpPr/>
            <p:nvPr/>
          </p:nvSpPr>
          <p:spPr>
            <a:xfrm>
              <a:off x="5098301" y="3550891"/>
              <a:ext cx="1412605" cy="477437"/>
            </a:xfrm>
            <a:custGeom>
              <a:avLst/>
              <a:gdLst>
                <a:gd name="connsiteX0" fmla="*/ 11 w 1412605"/>
                <a:gd name="connsiteY0" fmla="*/ 48230 h 477437"/>
                <a:gd name="connsiteX1" fmla="*/ 281773 w 1412605"/>
                <a:gd name="connsiteY1" fmla="*/ 21649 h 477437"/>
                <a:gd name="connsiteX2" fmla="*/ 685811 w 1412605"/>
                <a:gd name="connsiteY2" fmla="*/ 181137 h 477437"/>
                <a:gd name="connsiteX3" fmla="*/ 1190857 w 1412605"/>
                <a:gd name="connsiteY3" fmla="*/ 462900 h 477437"/>
                <a:gd name="connsiteX4" fmla="*/ 1408825 w 1412605"/>
                <a:gd name="connsiteY4" fmla="*/ 436318 h 477437"/>
                <a:gd name="connsiteX5" fmla="*/ 1281234 w 1412605"/>
                <a:gd name="connsiteY5" fmla="*/ 431002 h 477437"/>
                <a:gd name="connsiteX6" fmla="*/ 717708 w 1412605"/>
                <a:gd name="connsiteY6" fmla="*/ 112025 h 477437"/>
                <a:gd name="connsiteX7" fmla="*/ 824034 w 1412605"/>
                <a:gd name="connsiteY7" fmla="*/ 197086 h 477437"/>
                <a:gd name="connsiteX8" fmla="*/ 425313 w 1412605"/>
                <a:gd name="connsiteY8" fmla="*/ 21649 h 477437"/>
                <a:gd name="connsiteX9" fmla="*/ 271141 w 1412605"/>
                <a:gd name="connsiteY9" fmla="*/ 5700 h 477437"/>
                <a:gd name="connsiteX10" fmla="*/ 11 w 1412605"/>
                <a:gd name="connsiteY10" fmla="*/ 48230 h 477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12605" h="477437">
                  <a:moveTo>
                    <a:pt x="11" y="48230"/>
                  </a:moveTo>
                  <a:cubicBezTo>
                    <a:pt x="1783" y="50888"/>
                    <a:pt x="167473" y="-502"/>
                    <a:pt x="281773" y="21649"/>
                  </a:cubicBezTo>
                  <a:cubicBezTo>
                    <a:pt x="396073" y="43800"/>
                    <a:pt x="534297" y="107595"/>
                    <a:pt x="685811" y="181137"/>
                  </a:cubicBezTo>
                  <a:cubicBezTo>
                    <a:pt x="837325" y="254679"/>
                    <a:pt x="1070355" y="420370"/>
                    <a:pt x="1190857" y="462900"/>
                  </a:cubicBezTo>
                  <a:cubicBezTo>
                    <a:pt x="1311359" y="505430"/>
                    <a:pt x="1393762" y="441634"/>
                    <a:pt x="1408825" y="436318"/>
                  </a:cubicBezTo>
                  <a:cubicBezTo>
                    <a:pt x="1423888" y="431002"/>
                    <a:pt x="1396420" y="485051"/>
                    <a:pt x="1281234" y="431002"/>
                  </a:cubicBezTo>
                  <a:cubicBezTo>
                    <a:pt x="1166048" y="376953"/>
                    <a:pt x="793908" y="151011"/>
                    <a:pt x="717708" y="112025"/>
                  </a:cubicBezTo>
                  <a:cubicBezTo>
                    <a:pt x="641508" y="73039"/>
                    <a:pt x="872766" y="212149"/>
                    <a:pt x="824034" y="197086"/>
                  </a:cubicBezTo>
                  <a:cubicBezTo>
                    <a:pt x="775302" y="182023"/>
                    <a:pt x="517462" y="53547"/>
                    <a:pt x="425313" y="21649"/>
                  </a:cubicBezTo>
                  <a:cubicBezTo>
                    <a:pt x="333164" y="-10249"/>
                    <a:pt x="340253" y="1270"/>
                    <a:pt x="271141" y="5700"/>
                  </a:cubicBezTo>
                  <a:cubicBezTo>
                    <a:pt x="202029" y="10130"/>
                    <a:pt x="-1761" y="45572"/>
                    <a:pt x="11" y="4823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" name="フリーフォーム 120">
              <a:extLst>
                <a:ext uri="{FF2B5EF4-FFF2-40B4-BE49-F238E27FC236}">
                  <a16:creationId xmlns:a16="http://schemas.microsoft.com/office/drawing/2014/main" id="{1203A738-4477-0C3B-5588-FE1CCE4B1A96}"/>
                </a:ext>
              </a:extLst>
            </p:cNvPr>
            <p:cNvSpPr/>
            <p:nvPr/>
          </p:nvSpPr>
          <p:spPr>
            <a:xfrm>
              <a:off x="5555201" y="3710538"/>
              <a:ext cx="193468" cy="409981"/>
            </a:xfrm>
            <a:custGeom>
              <a:avLst/>
              <a:gdLst>
                <a:gd name="connsiteX0" fmla="*/ 311 w 193468"/>
                <a:gd name="connsiteY0" fmla="*/ 225 h 409981"/>
                <a:gd name="connsiteX1" fmla="*/ 138534 w 193468"/>
                <a:gd name="connsiteY1" fmla="*/ 223509 h 409981"/>
                <a:gd name="connsiteX2" fmla="*/ 175748 w 193468"/>
                <a:gd name="connsiteY2" fmla="*/ 409578 h 409981"/>
                <a:gd name="connsiteX3" fmla="*/ 181064 w 193468"/>
                <a:gd name="connsiteY3" fmla="*/ 266039 h 409981"/>
                <a:gd name="connsiteX4" fmla="*/ 311 w 193468"/>
                <a:gd name="connsiteY4" fmla="*/ 225 h 40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3468" h="409981">
                  <a:moveTo>
                    <a:pt x="311" y="225"/>
                  </a:moveTo>
                  <a:cubicBezTo>
                    <a:pt x="-6777" y="-6863"/>
                    <a:pt x="109295" y="155284"/>
                    <a:pt x="138534" y="223509"/>
                  </a:cubicBezTo>
                  <a:cubicBezTo>
                    <a:pt x="167773" y="291734"/>
                    <a:pt x="168660" y="402490"/>
                    <a:pt x="175748" y="409578"/>
                  </a:cubicBezTo>
                  <a:cubicBezTo>
                    <a:pt x="182836" y="416666"/>
                    <a:pt x="208531" y="328948"/>
                    <a:pt x="181064" y="266039"/>
                  </a:cubicBezTo>
                  <a:cubicBezTo>
                    <a:pt x="153597" y="203130"/>
                    <a:pt x="7399" y="7313"/>
                    <a:pt x="311" y="22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" name="フリーフォーム 121">
              <a:extLst>
                <a:ext uri="{FF2B5EF4-FFF2-40B4-BE49-F238E27FC236}">
                  <a16:creationId xmlns:a16="http://schemas.microsoft.com/office/drawing/2014/main" id="{7EA54475-7632-ADE8-1461-76822B4CB73D}"/>
                </a:ext>
              </a:extLst>
            </p:cNvPr>
            <p:cNvSpPr/>
            <p:nvPr/>
          </p:nvSpPr>
          <p:spPr>
            <a:xfrm>
              <a:off x="6814168" y="3486399"/>
              <a:ext cx="922423" cy="523642"/>
            </a:xfrm>
            <a:custGeom>
              <a:avLst/>
              <a:gdLst>
                <a:gd name="connsiteX0" fmla="*/ 1302 w 922423"/>
                <a:gd name="connsiteY0" fmla="*/ 1080 h 523642"/>
                <a:gd name="connsiteX1" fmla="*/ 272432 w 922423"/>
                <a:gd name="connsiteY1" fmla="*/ 288159 h 523642"/>
                <a:gd name="connsiteX2" fmla="*/ 628623 w 922423"/>
                <a:gd name="connsiteY2" fmla="*/ 474229 h 523642"/>
                <a:gd name="connsiteX3" fmla="*/ 921018 w 922423"/>
                <a:gd name="connsiteY3" fmla="*/ 506127 h 523642"/>
                <a:gd name="connsiteX4" fmla="*/ 724316 w 922423"/>
                <a:gd name="connsiteY4" fmla="*/ 516759 h 523642"/>
                <a:gd name="connsiteX5" fmla="*/ 384074 w 922423"/>
                <a:gd name="connsiteY5" fmla="*/ 399801 h 523642"/>
                <a:gd name="connsiteX6" fmla="*/ 1302 w 922423"/>
                <a:gd name="connsiteY6" fmla="*/ 1080 h 52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22423" h="523642">
                  <a:moveTo>
                    <a:pt x="1302" y="1080"/>
                  </a:moveTo>
                  <a:cubicBezTo>
                    <a:pt x="-17305" y="-17527"/>
                    <a:pt x="167879" y="209301"/>
                    <a:pt x="272432" y="288159"/>
                  </a:cubicBezTo>
                  <a:cubicBezTo>
                    <a:pt x="376985" y="367017"/>
                    <a:pt x="520525" y="437901"/>
                    <a:pt x="628623" y="474229"/>
                  </a:cubicBezTo>
                  <a:cubicBezTo>
                    <a:pt x="736721" y="510557"/>
                    <a:pt x="905069" y="499039"/>
                    <a:pt x="921018" y="506127"/>
                  </a:cubicBezTo>
                  <a:cubicBezTo>
                    <a:pt x="936967" y="513215"/>
                    <a:pt x="813807" y="534480"/>
                    <a:pt x="724316" y="516759"/>
                  </a:cubicBezTo>
                  <a:cubicBezTo>
                    <a:pt x="634825" y="499038"/>
                    <a:pt x="501032" y="479545"/>
                    <a:pt x="384074" y="399801"/>
                  </a:cubicBezTo>
                  <a:cubicBezTo>
                    <a:pt x="267116" y="320057"/>
                    <a:pt x="19909" y="19687"/>
                    <a:pt x="1302" y="108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" name="フリーフォーム 122">
              <a:extLst>
                <a:ext uri="{FF2B5EF4-FFF2-40B4-BE49-F238E27FC236}">
                  <a16:creationId xmlns:a16="http://schemas.microsoft.com/office/drawing/2014/main" id="{FF3BA7EC-21F7-D870-9227-C1EA58D10195}"/>
                </a:ext>
              </a:extLst>
            </p:cNvPr>
            <p:cNvSpPr/>
            <p:nvPr/>
          </p:nvSpPr>
          <p:spPr>
            <a:xfrm>
              <a:off x="6370689" y="4130617"/>
              <a:ext cx="115363" cy="250101"/>
            </a:xfrm>
            <a:custGeom>
              <a:avLst/>
              <a:gdLst>
                <a:gd name="connsiteX0" fmla="*/ 115171 w 115363"/>
                <a:gd name="connsiteY0" fmla="*/ 132 h 250101"/>
                <a:gd name="connsiteX1" fmla="*/ 30111 w 115363"/>
                <a:gd name="connsiteY1" fmla="*/ 106457 h 250101"/>
                <a:gd name="connsiteX2" fmla="*/ 19478 w 115363"/>
                <a:gd name="connsiteY2" fmla="*/ 249997 h 250101"/>
                <a:gd name="connsiteX3" fmla="*/ 3530 w 115363"/>
                <a:gd name="connsiteY3" fmla="*/ 127723 h 250101"/>
                <a:gd name="connsiteX4" fmla="*/ 115171 w 115363"/>
                <a:gd name="connsiteY4" fmla="*/ 132 h 250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363" h="250101">
                  <a:moveTo>
                    <a:pt x="115171" y="132"/>
                  </a:moveTo>
                  <a:cubicBezTo>
                    <a:pt x="119601" y="-3412"/>
                    <a:pt x="46060" y="64813"/>
                    <a:pt x="30111" y="106457"/>
                  </a:cubicBezTo>
                  <a:cubicBezTo>
                    <a:pt x="14162" y="148101"/>
                    <a:pt x="23908" y="246453"/>
                    <a:pt x="19478" y="249997"/>
                  </a:cubicBezTo>
                  <a:cubicBezTo>
                    <a:pt x="15048" y="253541"/>
                    <a:pt x="-8875" y="165823"/>
                    <a:pt x="3530" y="127723"/>
                  </a:cubicBezTo>
                  <a:cubicBezTo>
                    <a:pt x="15935" y="89623"/>
                    <a:pt x="110741" y="3676"/>
                    <a:pt x="115171" y="13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" name="フリーフォーム 123">
              <a:extLst>
                <a:ext uri="{FF2B5EF4-FFF2-40B4-BE49-F238E27FC236}">
                  <a16:creationId xmlns:a16="http://schemas.microsoft.com/office/drawing/2014/main" id="{C8F17768-6D9C-EF03-C79B-705F76C291ED}"/>
                </a:ext>
              </a:extLst>
            </p:cNvPr>
            <p:cNvSpPr/>
            <p:nvPr/>
          </p:nvSpPr>
          <p:spPr>
            <a:xfrm>
              <a:off x="6078052" y="4014652"/>
              <a:ext cx="1641861" cy="1618648"/>
            </a:xfrm>
            <a:custGeom>
              <a:avLst/>
              <a:gdLst>
                <a:gd name="connsiteX0" fmla="*/ 1641185 w 1641861"/>
                <a:gd name="connsiteY0" fmla="*/ 9771 h 1618648"/>
                <a:gd name="connsiteX1" fmla="*/ 1497646 w 1641861"/>
                <a:gd name="connsiteY1" fmla="*/ 520134 h 1618648"/>
                <a:gd name="connsiteX2" fmla="*/ 1433850 w 1641861"/>
                <a:gd name="connsiteY2" fmla="*/ 828478 h 1618648"/>
                <a:gd name="connsiteX3" fmla="*/ 1231832 w 1641861"/>
                <a:gd name="connsiteY3" fmla="*/ 1216567 h 1618648"/>
                <a:gd name="connsiteX4" fmla="*/ 1269046 w 1641861"/>
                <a:gd name="connsiteY4" fmla="*/ 1158088 h 1618648"/>
                <a:gd name="connsiteX5" fmla="*/ 1061711 w 1641861"/>
                <a:gd name="connsiteY5" fmla="*/ 1418585 h 1618648"/>
                <a:gd name="connsiteX6" fmla="*/ 822478 w 1641861"/>
                <a:gd name="connsiteY6" fmla="*/ 1572757 h 1618648"/>
                <a:gd name="connsiteX7" fmla="*/ 833111 w 1641861"/>
                <a:gd name="connsiteY7" fmla="*/ 1599339 h 1618648"/>
                <a:gd name="connsiteX8" fmla="*/ 657674 w 1641861"/>
                <a:gd name="connsiteY8" fmla="*/ 1609971 h 1618648"/>
                <a:gd name="connsiteX9" fmla="*/ 716153 w 1641861"/>
                <a:gd name="connsiteY9" fmla="*/ 1609971 h 1618648"/>
                <a:gd name="connsiteX10" fmla="*/ 3771 w 1641861"/>
                <a:gd name="connsiteY10" fmla="*/ 1498329 h 1618648"/>
                <a:gd name="connsiteX11" fmla="*/ 450339 w 1641861"/>
                <a:gd name="connsiteY11" fmla="*/ 1546176 h 1618648"/>
                <a:gd name="connsiteX12" fmla="*/ 801213 w 1641861"/>
                <a:gd name="connsiteY12" fmla="*/ 1519595 h 1618648"/>
                <a:gd name="connsiteX13" fmla="*/ 1045762 w 1641861"/>
                <a:gd name="connsiteY13" fmla="*/ 1344157 h 1618648"/>
                <a:gd name="connsiteX14" fmla="*/ 1300943 w 1641861"/>
                <a:gd name="connsiteY14" fmla="*/ 1030497 h 1618648"/>
                <a:gd name="connsiteX15" fmla="*/ 1540176 w 1641861"/>
                <a:gd name="connsiteY15" fmla="*/ 249004 h 1618648"/>
                <a:gd name="connsiteX16" fmla="*/ 1641185 w 1641861"/>
                <a:gd name="connsiteY16" fmla="*/ 9771 h 1618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41861" h="1618648">
                  <a:moveTo>
                    <a:pt x="1641185" y="9771"/>
                  </a:moveTo>
                  <a:cubicBezTo>
                    <a:pt x="1634097" y="54959"/>
                    <a:pt x="1532202" y="383683"/>
                    <a:pt x="1497646" y="520134"/>
                  </a:cubicBezTo>
                  <a:cubicBezTo>
                    <a:pt x="1463090" y="656585"/>
                    <a:pt x="1478152" y="712406"/>
                    <a:pt x="1433850" y="828478"/>
                  </a:cubicBezTo>
                  <a:cubicBezTo>
                    <a:pt x="1389548" y="944550"/>
                    <a:pt x="1259299" y="1161632"/>
                    <a:pt x="1231832" y="1216567"/>
                  </a:cubicBezTo>
                  <a:cubicBezTo>
                    <a:pt x="1204365" y="1271502"/>
                    <a:pt x="1297399" y="1124418"/>
                    <a:pt x="1269046" y="1158088"/>
                  </a:cubicBezTo>
                  <a:cubicBezTo>
                    <a:pt x="1240692" y="1191758"/>
                    <a:pt x="1136139" y="1349474"/>
                    <a:pt x="1061711" y="1418585"/>
                  </a:cubicBezTo>
                  <a:cubicBezTo>
                    <a:pt x="987283" y="1487696"/>
                    <a:pt x="860578" y="1542631"/>
                    <a:pt x="822478" y="1572757"/>
                  </a:cubicBezTo>
                  <a:cubicBezTo>
                    <a:pt x="784378" y="1602883"/>
                    <a:pt x="860578" y="1593137"/>
                    <a:pt x="833111" y="1599339"/>
                  </a:cubicBezTo>
                  <a:cubicBezTo>
                    <a:pt x="805644" y="1605541"/>
                    <a:pt x="677167" y="1608199"/>
                    <a:pt x="657674" y="1609971"/>
                  </a:cubicBezTo>
                  <a:cubicBezTo>
                    <a:pt x="638181" y="1611743"/>
                    <a:pt x="825137" y="1628578"/>
                    <a:pt x="716153" y="1609971"/>
                  </a:cubicBezTo>
                  <a:cubicBezTo>
                    <a:pt x="607169" y="1591364"/>
                    <a:pt x="48073" y="1508961"/>
                    <a:pt x="3771" y="1498329"/>
                  </a:cubicBezTo>
                  <a:cubicBezTo>
                    <a:pt x="-40531" y="1487697"/>
                    <a:pt x="317432" y="1542632"/>
                    <a:pt x="450339" y="1546176"/>
                  </a:cubicBezTo>
                  <a:cubicBezTo>
                    <a:pt x="583246" y="1549720"/>
                    <a:pt x="701976" y="1553265"/>
                    <a:pt x="801213" y="1519595"/>
                  </a:cubicBezTo>
                  <a:cubicBezTo>
                    <a:pt x="900450" y="1485925"/>
                    <a:pt x="962474" y="1425673"/>
                    <a:pt x="1045762" y="1344157"/>
                  </a:cubicBezTo>
                  <a:cubicBezTo>
                    <a:pt x="1129050" y="1262641"/>
                    <a:pt x="1218541" y="1213022"/>
                    <a:pt x="1300943" y="1030497"/>
                  </a:cubicBezTo>
                  <a:cubicBezTo>
                    <a:pt x="1383345" y="847972"/>
                    <a:pt x="1481697" y="416467"/>
                    <a:pt x="1540176" y="249004"/>
                  </a:cubicBezTo>
                  <a:cubicBezTo>
                    <a:pt x="1598655" y="81541"/>
                    <a:pt x="1648273" y="-35417"/>
                    <a:pt x="1641185" y="977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" name="フリーフォーム 124">
              <a:extLst>
                <a:ext uri="{FF2B5EF4-FFF2-40B4-BE49-F238E27FC236}">
                  <a16:creationId xmlns:a16="http://schemas.microsoft.com/office/drawing/2014/main" id="{B0C6D546-C46E-FC42-88A9-56EAC591C862}"/>
                </a:ext>
              </a:extLst>
            </p:cNvPr>
            <p:cNvSpPr/>
            <p:nvPr/>
          </p:nvSpPr>
          <p:spPr>
            <a:xfrm>
              <a:off x="6895201" y="3437855"/>
              <a:ext cx="805869" cy="465342"/>
            </a:xfrm>
            <a:custGeom>
              <a:avLst/>
              <a:gdLst>
                <a:gd name="connsiteX0" fmla="*/ 13 w 805869"/>
                <a:gd name="connsiteY0" fmla="*/ 118736 h 465342"/>
                <a:gd name="connsiteX1" fmla="*/ 63808 w 805869"/>
                <a:gd name="connsiteY1" fmla="*/ 33675 h 465342"/>
                <a:gd name="connsiteX2" fmla="*/ 127604 w 805869"/>
                <a:gd name="connsiteY2" fmla="*/ 150633 h 465342"/>
                <a:gd name="connsiteX3" fmla="*/ 244562 w 805869"/>
                <a:gd name="connsiteY3" fmla="*/ 278224 h 465342"/>
                <a:gd name="connsiteX4" fmla="*/ 430632 w 805869"/>
                <a:gd name="connsiteY4" fmla="*/ 411131 h 465342"/>
                <a:gd name="connsiteX5" fmla="*/ 797455 w 805869"/>
                <a:gd name="connsiteY5" fmla="*/ 464294 h 465342"/>
                <a:gd name="connsiteX6" fmla="*/ 659232 w 805869"/>
                <a:gd name="connsiteY6" fmla="*/ 437712 h 465342"/>
                <a:gd name="connsiteX7" fmla="*/ 334939 w 805869"/>
                <a:gd name="connsiteY7" fmla="*/ 336703 h 465342"/>
                <a:gd name="connsiteX8" fmla="*/ 69125 w 805869"/>
                <a:gd name="connsiteY8" fmla="*/ 7094 h 465342"/>
                <a:gd name="connsiteX9" fmla="*/ 13 w 805869"/>
                <a:gd name="connsiteY9" fmla="*/ 118736 h 465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05869" h="465342">
                  <a:moveTo>
                    <a:pt x="13" y="118736"/>
                  </a:moveTo>
                  <a:cubicBezTo>
                    <a:pt x="-873" y="123166"/>
                    <a:pt x="42543" y="28359"/>
                    <a:pt x="63808" y="33675"/>
                  </a:cubicBezTo>
                  <a:cubicBezTo>
                    <a:pt x="85073" y="38991"/>
                    <a:pt x="97478" y="109875"/>
                    <a:pt x="127604" y="150633"/>
                  </a:cubicBezTo>
                  <a:cubicBezTo>
                    <a:pt x="157730" y="191391"/>
                    <a:pt x="194057" y="234808"/>
                    <a:pt x="244562" y="278224"/>
                  </a:cubicBezTo>
                  <a:cubicBezTo>
                    <a:pt x="295067" y="321640"/>
                    <a:pt x="338483" y="380119"/>
                    <a:pt x="430632" y="411131"/>
                  </a:cubicBezTo>
                  <a:cubicBezTo>
                    <a:pt x="522781" y="442143"/>
                    <a:pt x="759355" y="459864"/>
                    <a:pt x="797455" y="464294"/>
                  </a:cubicBezTo>
                  <a:cubicBezTo>
                    <a:pt x="835555" y="468724"/>
                    <a:pt x="736318" y="458977"/>
                    <a:pt x="659232" y="437712"/>
                  </a:cubicBezTo>
                  <a:cubicBezTo>
                    <a:pt x="582146" y="416447"/>
                    <a:pt x="433290" y="408473"/>
                    <a:pt x="334939" y="336703"/>
                  </a:cubicBezTo>
                  <a:cubicBezTo>
                    <a:pt x="236588" y="264933"/>
                    <a:pt x="126718" y="47852"/>
                    <a:pt x="69125" y="7094"/>
                  </a:cubicBezTo>
                  <a:cubicBezTo>
                    <a:pt x="11532" y="-33664"/>
                    <a:pt x="899" y="114306"/>
                    <a:pt x="13" y="11873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" name="フリーフォーム 125">
              <a:extLst>
                <a:ext uri="{FF2B5EF4-FFF2-40B4-BE49-F238E27FC236}">
                  <a16:creationId xmlns:a16="http://schemas.microsoft.com/office/drawing/2014/main" id="{EFBABF11-DB90-CFDF-FD81-C80E9344FE24}"/>
                </a:ext>
              </a:extLst>
            </p:cNvPr>
            <p:cNvSpPr/>
            <p:nvPr/>
          </p:nvSpPr>
          <p:spPr>
            <a:xfrm>
              <a:off x="6810021" y="3544892"/>
              <a:ext cx="312419" cy="273286"/>
            </a:xfrm>
            <a:custGeom>
              <a:avLst/>
              <a:gdLst>
                <a:gd name="connsiteX0" fmla="*/ 132 w 312419"/>
                <a:gd name="connsiteY0" fmla="*/ 1066 h 273286"/>
                <a:gd name="connsiteX1" fmla="*/ 292528 w 312419"/>
                <a:gd name="connsiteY1" fmla="*/ 266880 h 273286"/>
                <a:gd name="connsiteX2" fmla="*/ 255314 w 312419"/>
                <a:gd name="connsiteY2" fmla="*/ 176503 h 273286"/>
                <a:gd name="connsiteX3" fmla="*/ 132 w 312419"/>
                <a:gd name="connsiteY3" fmla="*/ 1066 h 27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2419" h="273286">
                  <a:moveTo>
                    <a:pt x="132" y="1066"/>
                  </a:moveTo>
                  <a:cubicBezTo>
                    <a:pt x="6334" y="16129"/>
                    <a:pt x="249998" y="237641"/>
                    <a:pt x="292528" y="266880"/>
                  </a:cubicBezTo>
                  <a:cubicBezTo>
                    <a:pt x="335058" y="296120"/>
                    <a:pt x="303161" y="218147"/>
                    <a:pt x="255314" y="176503"/>
                  </a:cubicBezTo>
                  <a:cubicBezTo>
                    <a:pt x="207468" y="134859"/>
                    <a:pt x="-6070" y="-13997"/>
                    <a:pt x="132" y="106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" name="フリーフォーム 126">
              <a:extLst>
                <a:ext uri="{FF2B5EF4-FFF2-40B4-BE49-F238E27FC236}">
                  <a16:creationId xmlns:a16="http://schemas.microsoft.com/office/drawing/2014/main" id="{A2BE11CB-5D93-6A08-B7E1-9E34B6DC73D4}"/>
                </a:ext>
              </a:extLst>
            </p:cNvPr>
            <p:cNvSpPr/>
            <p:nvPr/>
          </p:nvSpPr>
          <p:spPr>
            <a:xfrm>
              <a:off x="7643956" y="3875536"/>
              <a:ext cx="48988" cy="127882"/>
            </a:xfrm>
            <a:custGeom>
              <a:avLst/>
              <a:gdLst>
                <a:gd name="connsiteX0" fmla="*/ 853 w 48988"/>
                <a:gd name="connsiteY0" fmla="*/ 31 h 127882"/>
                <a:gd name="connsiteX1" fmla="*/ 16802 w 48988"/>
                <a:gd name="connsiteY1" fmla="*/ 101041 h 127882"/>
                <a:gd name="connsiteX2" fmla="*/ 16802 w 48988"/>
                <a:gd name="connsiteY2" fmla="*/ 127622 h 127882"/>
                <a:gd name="connsiteX3" fmla="*/ 48700 w 48988"/>
                <a:gd name="connsiteY3" fmla="*/ 90408 h 127882"/>
                <a:gd name="connsiteX4" fmla="*/ 853 w 48988"/>
                <a:gd name="connsiteY4" fmla="*/ 31 h 127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988" h="127882">
                  <a:moveTo>
                    <a:pt x="853" y="31"/>
                  </a:moveTo>
                  <a:cubicBezTo>
                    <a:pt x="-4463" y="1803"/>
                    <a:pt x="16802" y="101041"/>
                    <a:pt x="16802" y="101041"/>
                  </a:cubicBezTo>
                  <a:cubicBezTo>
                    <a:pt x="19460" y="122306"/>
                    <a:pt x="11486" y="129394"/>
                    <a:pt x="16802" y="127622"/>
                  </a:cubicBezTo>
                  <a:cubicBezTo>
                    <a:pt x="22118" y="125850"/>
                    <a:pt x="52244" y="109901"/>
                    <a:pt x="48700" y="90408"/>
                  </a:cubicBezTo>
                  <a:cubicBezTo>
                    <a:pt x="45156" y="70915"/>
                    <a:pt x="6169" y="-1741"/>
                    <a:pt x="853" y="3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" name="フリーフォーム 129">
              <a:extLst>
                <a:ext uri="{FF2B5EF4-FFF2-40B4-BE49-F238E27FC236}">
                  <a16:creationId xmlns:a16="http://schemas.microsoft.com/office/drawing/2014/main" id="{BD77AF14-68CF-85A2-057C-63595681E9DF}"/>
                </a:ext>
              </a:extLst>
            </p:cNvPr>
            <p:cNvSpPr/>
            <p:nvPr/>
          </p:nvSpPr>
          <p:spPr>
            <a:xfrm>
              <a:off x="3616114" y="9326403"/>
              <a:ext cx="598764" cy="1433490"/>
            </a:xfrm>
            <a:custGeom>
              <a:avLst/>
              <a:gdLst>
                <a:gd name="connsiteX0" fmla="*/ 597746 w 598764"/>
                <a:gd name="connsiteY0" fmla="*/ 477 h 1433490"/>
                <a:gd name="connsiteX1" fmla="*/ 247226 w 598764"/>
                <a:gd name="connsiteY1" fmla="*/ 274797 h 1433490"/>
                <a:gd name="connsiteX2" fmla="*/ 110066 w 598764"/>
                <a:gd name="connsiteY2" fmla="*/ 533877 h 1433490"/>
                <a:gd name="connsiteX3" fmla="*/ 56726 w 598764"/>
                <a:gd name="connsiteY3" fmla="*/ 869157 h 1433490"/>
                <a:gd name="connsiteX4" fmla="*/ 3386 w 598764"/>
                <a:gd name="connsiteY4" fmla="*/ 1433037 h 1433490"/>
                <a:gd name="connsiteX5" fmla="*/ 18626 w 598764"/>
                <a:gd name="connsiteY5" fmla="*/ 952977 h 1433490"/>
                <a:gd name="connsiteX6" fmla="*/ 125306 w 598764"/>
                <a:gd name="connsiteY6" fmla="*/ 343377 h 1433490"/>
                <a:gd name="connsiteX7" fmla="*/ 597746 w 598764"/>
                <a:gd name="connsiteY7" fmla="*/ 477 h 1433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8764" h="1433490">
                  <a:moveTo>
                    <a:pt x="597746" y="477"/>
                  </a:moveTo>
                  <a:cubicBezTo>
                    <a:pt x="618066" y="-10953"/>
                    <a:pt x="328506" y="185897"/>
                    <a:pt x="247226" y="274797"/>
                  </a:cubicBezTo>
                  <a:cubicBezTo>
                    <a:pt x="165946" y="363697"/>
                    <a:pt x="141816" y="434817"/>
                    <a:pt x="110066" y="533877"/>
                  </a:cubicBezTo>
                  <a:cubicBezTo>
                    <a:pt x="78316" y="632937"/>
                    <a:pt x="74506" y="719297"/>
                    <a:pt x="56726" y="869157"/>
                  </a:cubicBezTo>
                  <a:cubicBezTo>
                    <a:pt x="38946" y="1019017"/>
                    <a:pt x="9736" y="1419067"/>
                    <a:pt x="3386" y="1433037"/>
                  </a:cubicBezTo>
                  <a:cubicBezTo>
                    <a:pt x="-2964" y="1447007"/>
                    <a:pt x="-1694" y="1134587"/>
                    <a:pt x="18626" y="952977"/>
                  </a:cubicBezTo>
                  <a:cubicBezTo>
                    <a:pt x="38946" y="771367"/>
                    <a:pt x="32596" y="499587"/>
                    <a:pt x="125306" y="343377"/>
                  </a:cubicBezTo>
                  <a:cubicBezTo>
                    <a:pt x="218016" y="187167"/>
                    <a:pt x="577426" y="11907"/>
                    <a:pt x="597746" y="47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" name="フリーフォーム 130">
              <a:extLst>
                <a:ext uri="{FF2B5EF4-FFF2-40B4-BE49-F238E27FC236}">
                  <a16:creationId xmlns:a16="http://schemas.microsoft.com/office/drawing/2014/main" id="{376B03E6-08CD-2340-409F-670BD97C4BD4}"/>
                </a:ext>
              </a:extLst>
            </p:cNvPr>
            <p:cNvSpPr/>
            <p:nvPr/>
          </p:nvSpPr>
          <p:spPr>
            <a:xfrm>
              <a:off x="1760209" y="10537845"/>
              <a:ext cx="146446" cy="284332"/>
            </a:xfrm>
            <a:custGeom>
              <a:avLst/>
              <a:gdLst>
                <a:gd name="connsiteX0" fmla="*/ 11 w 146446"/>
                <a:gd name="connsiteY0" fmla="*/ 615 h 284332"/>
                <a:gd name="connsiteX1" fmla="*/ 99071 w 146446"/>
                <a:gd name="connsiteY1" fmla="*/ 244455 h 284332"/>
                <a:gd name="connsiteX2" fmla="*/ 144791 w 146446"/>
                <a:gd name="connsiteY2" fmla="*/ 282555 h 284332"/>
                <a:gd name="connsiteX3" fmla="*/ 137171 w 146446"/>
                <a:gd name="connsiteY3" fmla="*/ 229215 h 284332"/>
                <a:gd name="connsiteX4" fmla="*/ 106691 w 146446"/>
                <a:gd name="connsiteY4" fmla="*/ 175875 h 284332"/>
                <a:gd name="connsiteX5" fmla="*/ 11 w 146446"/>
                <a:gd name="connsiteY5" fmla="*/ 615 h 284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6446" h="284332">
                  <a:moveTo>
                    <a:pt x="11" y="615"/>
                  </a:moveTo>
                  <a:cubicBezTo>
                    <a:pt x="-1259" y="12045"/>
                    <a:pt x="99071" y="244455"/>
                    <a:pt x="99071" y="244455"/>
                  </a:cubicBezTo>
                  <a:cubicBezTo>
                    <a:pt x="123201" y="291445"/>
                    <a:pt x="138441" y="285095"/>
                    <a:pt x="144791" y="282555"/>
                  </a:cubicBezTo>
                  <a:cubicBezTo>
                    <a:pt x="151141" y="280015"/>
                    <a:pt x="137171" y="229215"/>
                    <a:pt x="137171" y="229215"/>
                  </a:cubicBezTo>
                  <a:cubicBezTo>
                    <a:pt x="130821" y="211435"/>
                    <a:pt x="132091" y="211435"/>
                    <a:pt x="106691" y="175875"/>
                  </a:cubicBezTo>
                  <a:cubicBezTo>
                    <a:pt x="81291" y="140315"/>
                    <a:pt x="1281" y="-10815"/>
                    <a:pt x="11" y="61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" name="フリーフォーム 131">
              <a:extLst>
                <a:ext uri="{FF2B5EF4-FFF2-40B4-BE49-F238E27FC236}">
                  <a16:creationId xmlns:a16="http://schemas.microsoft.com/office/drawing/2014/main" id="{CFB77EED-D139-45A7-DB01-4413F92B5117}"/>
                </a:ext>
              </a:extLst>
            </p:cNvPr>
            <p:cNvSpPr/>
            <p:nvPr/>
          </p:nvSpPr>
          <p:spPr>
            <a:xfrm>
              <a:off x="1934983" y="10728915"/>
              <a:ext cx="1543420" cy="139798"/>
            </a:xfrm>
            <a:custGeom>
              <a:avLst/>
              <a:gdLst>
                <a:gd name="connsiteX0" fmla="*/ 497 w 1543420"/>
                <a:gd name="connsiteY0" fmla="*/ 45 h 139798"/>
                <a:gd name="connsiteX1" fmla="*/ 579617 w 1543420"/>
                <a:gd name="connsiteY1" fmla="*/ 129585 h 139798"/>
                <a:gd name="connsiteX2" fmla="*/ 1303517 w 1543420"/>
                <a:gd name="connsiteY2" fmla="*/ 121965 h 139798"/>
                <a:gd name="connsiteX3" fmla="*/ 1539737 w 1543420"/>
                <a:gd name="connsiteY3" fmla="*/ 45765 h 139798"/>
                <a:gd name="connsiteX4" fmla="*/ 1372097 w 1543420"/>
                <a:gd name="connsiteY4" fmla="*/ 83865 h 139798"/>
                <a:gd name="connsiteX5" fmla="*/ 495797 w 1543420"/>
                <a:gd name="connsiteY5" fmla="*/ 114345 h 139798"/>
                <a:gd name="connsiteX6" fmla="*/ 497 w 1543420"/>
                <a:gd name="connsiteY6" fmla="*/ 45 h 139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3420" h="139798">
                  <a:moveTo>
                    <a:pt x="497" y="45"/>
                  </a:moveTo>
                  <a:cubicBezTo>
                    <a:pt x="14467" y="2585"/>
                    <a:pt x="362447" y="109265"/>
                    <a:pt x="579617" y="129585"/>
                  </a:cubicBezTo>
                  <a:cubicBezTo>
                    <a:pt x="796787" y="149905"/>
                    <a:pt x="1143497" y="135935"/>
                    <a:pt x="1303517" y="121965"/>
                  </a:cubicBezTo>
                  <a:cubicBezTo>
                    <a:pt x="1463537" y="107995"/>
                    <a:pt x="1528307" y="52115"/>
                    <a:pt x="1539737" y="45765"/>
                  </a:cubicBezTo>
                  <a:cubicBezTo>
                    <a:pt x="1551167" y="39415"/>
                    <a:pt x="1546087" y="72435"/>
                    <a:pt x="1372097" y="83865"/>
                  </a:cubicBezTo>
                  <a:cubicBezTo>
                    <a:pt x="1198107" y="95295"/>
                    <a:pt x="721857" y="127045"/>
                    <a:pt x="495797" y="114345"/>
                  </a:cubicBezTo>
                  <a:cubicBezTo>
                    <a:pt x="269737" y="101645"/>
                    <a:pt x="-13473" y="-2495"/>
                    <a:pt x="497" y="4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" name="フリーフォーム 132">
              <a:extLst>
                <a:ext uri="{FF2B5EF4-FFF2-40B4-BE49-F238E27FC236}">
                  <a16:creationId xmlns:a16="http://schemas.microsoft.com/office/drawing/2014/main" id="{6D3908EB-7A33-CCE1-DB37-72B764F525C2}"/>
                </a:ext>
              </a:extLst>
            </p:cNvPr>
            <p:cNvSpPr/>
            <p:nvPr/>
          </p:nvSpPr>
          <p:spPr>
            <a:xfrm>
              <a:off x="1841462" y="10796385"/>
              <a:ext cx="1780207" cy="194642"/>
            </a:xfrm>
            <a:custGeom>
              <a:avLst/>
              <a:gdLst>
                <a:gd name="connsiteX0" fmla="*/ 2578 w 1780207"/>
                <a:gd name="connsiteY0" fmla="*/ 1155 h 194642"/>
                <a:gd name="connsiteX1" fmla="*/ 391198 w 1780207"/>
                <a:gd name="connsiteY1" fmla="*/ 153555 h 194642"/>
                <a:gd name="connsiteX2" fmla="*/ 1038898 w 1780207"/>
                <a:gd name="connsiteY2" fmla="*/ 191655 h 194642"/>
                <a:gd name="connsiteX3" fmla="*/ 1656118 w 1780207"/>
                <a:gd name="connsiteY3" fmla="*/ 92595 h 194642"/>
                <a:gd name="connsiteX4" fmla="*/ 1778038 w 1780207"/>
                <a:gd name="connsiteY4" fmla="*/ 1155 h 194642"/>
                <a:gd name="connsiteX5" fmla="*/ 1610398 w 1780207"/>
                <a:gd name="connsiteY5" fmla="*/ 46875 h 194642"/>
                <a:gd name="connsiteX6" fmla="*/ 939838 w 1780207"/>
                <a:gd name="connsiteY6" fmla="*/ 130695 h 194642"/>
                <a:gd name="connsiteX7" fmla="*/ 574078 w 1780207"/>
                <a:gd name="connsiteY7" fmla="*/ 145935 h 194642"/>
                <a:gd name="connsiteX8" fmla="*/ 2578 w 1780207"/>
                <a:gd name="connsiteY8" fmla="*/ 1155 h 194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80207" h="194642">
                  <a:moveTo>
                    <a:pt x="2578" y="1155"/>
                  </a:moveTo>
                  <a:cubicBezTo>
                    <a:pt x="-27902" y="2425"/>
                    <a:pt x="218478" y="121805"/>
                    <a:pt x="391198" y="153555"/>
                  </a:cubicBezTo>
                  <a:cubicBezTo>
                    <a:pt x="563918" y="185305"/>
                    <a:pt x="828078" y="201815"/>
                    <a:pt x="1038898" y="191655"/>
                  </a:cubicBezTo>
                  <a:cubicBezTo>
                    <a:pt x="1249718" y="181495"/>
                    <a:pt x="1532928" y="124345"/>
                    <a:pt x="1656118" y="92595"/>
                  </a:cubicBezTo>
                  <a:cubicBezTo>
                    <a:pt x="1779308" y="60845"/>
                    <a:pt x="1785658" y="8775"/>
                    <a:pt x="1778038" y="1155"/>
                  </a:cubicBezTo>
                  <a:cubicBezTo>
                    <a:pt x="1770418" y="-6465"/>
                    <a:pt x="1750098" y="25285"/>
                    <a:pt x="1610398" y="46875"/>
                  </a:cubicBezTo>
                  <a:cubicBezTo>
                    <a:pt x="1470698" y="68465"/>
                    <a:pt x="1112558" y="114185"/>
                    <a:pt x="939838" y="130695"/>
                  </a:cubicBezTo>
                  <a:cubicBezTo>
                    <a:pt x="767118" y="147205"/>
                    <a:pt x="731558" y="164985"/>
                    <a:pt x="574078" y="145935"/>
                  </a:cubicBezTo>
                  <a:cubicBezTo>
                    <a:pt x="416598" y="126885"/>
                    <a:pt x="33058" y="-115"/>
                    <a:pt x="2578" y="115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" name="フリーフォーム 133">
              <a:extLst>
                <a:ext uri="{FF2B5EF4-FFF2-40B4-BE49-F238E27FC236}">
                  <a16:creationId xmlns:a16="http://schemas.microsoft.com/office/drawing/2014/main" id="{24777417-BBC3-7CF0-1E94-9E17D63D037B}"/>
                </a:ext>
              </a:extLst>
            </p:cNvPr>
            <p:cNvSpPr/>
            <p:nvPr/>
          </p:nvSpPr>
          <p:spPr>
            <a:xfrm>
              <a:off x="4122261" y="8358997"/>
              <a:ext cx="187877" cy="913019"/>
            </a:xfrm>
            <a:custGeom>
              <a:avLst/>
              <a:gdLst>
                <a:gd name="connsiteX0" fmla="*/ 159 w 187877"/>
                <a:gd name="connsiteY0" fmla="*/ 143 h 913019"/>
                <a:gd name="connsiteX1" fmla="*/ 137319 w 187877"/>
                <a:gd name="connsiteY1" fmla="*/ 442103 h 913019"/>
                <a:gd name="connsiteX2" fmla="*/ 144939 w 187877"/>
                <a:gd name="connsiteY2" fmla="*/ 906923 h 913019"/>
                <a:gd name="connsiteX3" fmla="*/ 183039 w 187877"/>
                <a:gd name="connsiteY3" fmla="*/ 693563 h 913019"/>
                <a:gd name="connsiteX4" fmla="*/ 167799 w 187877"/>
                <a:gd name="connsiteY4" fmla="*/ 487823 h 913019"/>
                <a:gd name="connsiteX5" fmla="*/ 159 w 187877"/>
                <a:gd name="connsiteY5" fmla="*/ 143 h 913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7877" h="913019">
                  <a:moveTo>
                    <a:pt x="159" y="143"/>
                  </a:moveTo>
                  <a:cubicBezTo>
                    <a:pt x="-4921" y="-7477"/>
                    <a:pt x="113189" y="290973"/>
                    <a:pt x="137319" y="442103"/>
                  </a:cubicBezTo>
                  <a:cubicBezTo>
                    <a:pt x="161449" y="593233"/>
                    <a:pt x="137319" y="865013"/>
                    <a:pt x="144939" y="906923"/>
                  </a:cubicBezTo>
                  <a:cubicBezTo>
                    <a:pt x="152559" y="948833"/>
                    <a:pt x="179229" y="763413"/>
                    <a:pt x="183039" y="693563"/>
                  </a:cubicBezTo>
                  <a:cubicBezTo>
                    <a:pt x="186849" y="623713"/>
                    <a:pt x="197009" y="597043"/>
                    <a:pt x="167799" y="487823"/>
                  </a:cubicBezTo>
                  <a:cubicBezTo>
                    <a:pt x="138589" y="378603"/>
                    <a:pt x="5239" y="7763"/>
                    <a:pt x="159" y="14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" name="フリーフォーム 134">
              <a:extLst>
                <a:ext uri="{FF2B5EF4-FFF2-40B4-BE49-F238E27FC236}">
                  <a16:creationId xmlns:a16="http://schemas.microsoft.com/office/drawing/2014/main" id="{37CEDBA7-5441-EFDF-7A63-A6A8F0DB28FA}"/>
                </a:ext>
              </a:extLst>
            </p:cNvPr>
            <p:cNvSpPr/>
            <p:nvPr/>
          </p:nvSpPr>
          <p:spPr>
            <a:xfrm>
              <a:off x="3984932" y="8404684"/>
              <a:ext cx="206731" cy="55960"/>
            </a:xfrm>
            <a:custGeom>
              <a:avLst/>
              <a:gdLst>
                <a:gd name="connsiteX0" fmla="*/ 328 w 206731"/>
                <a:gd name="connsiteY0" fmla="*/ 53516 h 55960"/>
                <a:gd name="connsiteX1" fmla="*/ 198448 w 206731"/>
                <a:gd name="connsiteY1" fmla="*/ 176 h 55960"/>
                <a:gd name="connsiteX2" fmla="*/ 152728 w 206731"/>
                <a:gd name="connsiteY2" fmla="*/ 38276 h 55960"/>
                <a:gd name="connsiteX3" fmla="*/ 328 w 206731"/>
                <a:gd name="connsiteY3" fmla="*/ 53516 h 55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6731" h="55960">
                  <a:moveTo>
                    <a:pt x="328" y="53516"/>
                  </a:moveTo>
                  <a:cubicBezTo>
                    <a:pt x="7948" y="47166"/>
                    <a:pt x="198448" y="176"/>
                    <a:pt x="198448" y="176"/>
                  </a:cubicBezTo>
                  <a:cubicBezTo>
                    <a:pt x="223848" y="-2364"/>
                    <a:pt x="185748" y="23036"/>
                    <a:pt x="152728" y="38276"/>
                  </a:cubicBezTo>
                  <a:cubicBezTo>
                    <a:pt x="119708" y="53516"/>
                    <a:pt x="-7292" y="59866"/>
                    <a:pt x="328" y="5351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" name="フリーフォーム 135">
              <a:extLst>
                <a:ext uri="{FF2B5EF4-FFF2-40B4-BE49-F238E27FC236}">
                  <a16:creationId xmlns:a16="http://schemas.microsoft.com/office/drawing/2014/main" id="{9BC1DDDE-2F36-6AFF-41DE-A7746CECC8A2}"/>
                </a:ext>
              </a:extLst>
            </p:cNvPr>
            <p:cNvSpPr/>
            <p:nvPr/>
          </p:nvSpPr>
          <p:spPr>
            <a:xfrm>
              <a:off x="4046058" y="8473139"/>
              <a:ext cx="153037" cy="869409"/>
            </a:xfrm>
            <a:custGeom>
              <a:avLst/>
              <a:gdLst>
                <a:gd name="connsiteX0" fmla="*/ 162 w 153037"/>
                <a:gd name="connsiteY0" fmla="*/ 301 h 869409"/>
                <a:gd name="connsiteX1" fmla="*/ 122082 w 153037"/>
                <a:gd name="connsiteY1" fmla="*/ 449881 h 869409"/>
                <a:gd name="connsiteX2" fmla="*/ 68742 w 153037"/>
                <a:gd name="connsiteY2" fmla="*/ 868981 h 869409"/>
                <a:gd name="connsiteX3" fmla="*/ 152562 w 153037"/>
                <a:gd name="connsiteY3" fmla="*/ 518461 h 869409"/>
                <a:gd name="connsiteX4" fmla="*/ 162 w 153037"/>
                <a:gd name="connsiteY4" fmla="*/ 301 h 869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3037" h="869409">
                  <a:moveTo>
                    <a:pt x="162" y="301"/>
                  </a:moveTo>
                  <a:cubicBezTo>
                    <a:pt x="-4918" y="-11129"/>
                    <a:pt x="110652" y="305101"/>
                    <a:pt x="122082" y="449881"/>
                  </a:cubicBezTo>
                  <a:cubicBezTo>
                    <a:pt x="133512" y="594661"/>
                    <a:pt x="63662" y="857551"/>
                    <a:pt x="68742" y="868981"/>
                  </a:cubicBezTo>
                  <a:cubicBezTo>
                    <a:pt x="73822" y="880411"/>
                    <a:pt x="160182" y="660701"/>
                    <a:pt x="152562" y="518461"/>
                  </a:cubicBezTo>
                  <a:cubicBezTo>
                    <a:pt x="144942" y="376221"/>
                    <a:pt x="5242" y="11731"/>
                    <a:pt x="162" y="30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" name="フリーフォーム 137">
              <a:extLst>
                <a:ext uri="{FF2B5EF4-FFF2-40B4-BE49-F238E27FC236}">
                  <a16:creationId xmlns:a16="http://schemas.microsoft.com/office/drawing/2014/main" id="{948C64BB-F5E7-15CD-B4D4-501FAB608A27}"/>
                </a:ext>
              </a:extLst>
            </p:cNvPr>
            <p:cNvSpPr/>
            <p:nvPr/>
          </p:nvSpPr>
          <p:spPr>
            <a:xfrm>
              <a:off x="4753945" y="7598562"/>
              <a:ext cx="362250" cy="800746"/>
            </a:xfrm>
            <a:custGeom>
              <a:avLst/>
              <a:gdLst>
                <a:gd name="connsiteX0" fmla="*/ 320975 w 362250"/>
                <a:gd name="connsiteY0" fmla="*/ 102 h 800746"/>
                <a:gd name="connsiteX1" fmla="*/ 311831 w 362250"/>
                <a:gd name="connsiteY1" fmla="*/ 393294 h 800746"/>
                <a:gd name="connsiteX2" fmla="*/ 935 w 362250"/>
                <a:gd name="connsiteY2" fmla="*/ 795630 h 800746"/>
                <a:gd name="connsiteX3" fmla="*/ 220391 w 362250"/>
                <a:gd name="connsiteY3" fmla="*/ 603606 h 800746"/>
                <a:gd name="connsiteX4" fmla="*/ 357551 w 362250"/>
                <a:gd name="connsiteY4" fmla="*/ 356718 h 800746"/>
                <a:gd name="connsiteX5" fmla="*/ 320975 w 362250"/>
                <a:gd name="connsiteY5" fmla="*/ 102 h 800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2250" h="800746">
                  <a:moveTo>
                    <a:pt x="320975" y="102"/>
                  </a:moveTo>
                  <a:cubicBezTo>
                    <a:pt x="313355" y="6198"/>
                    <a:pt x="365171" y="260706"/>
                    <a:pt x="311831" y="393294"/>
                  </a:cubicBezTo>
                  <a:cubicBezTo>
                    <a:pt x="258491" y="525882"/>
                    <a:pt x="16175" y="760578"/>
                    <a:pt x="935" y="795630"/>
                  </a:cubicBezTo>
                  <a:cubicBezTo>
                    <a:pt x="-14305" y="830682"/>
                    <a:pt x="160955" y="676758"/>
                    <a:pt x="220391" y="603606"/>
                  </a:cubicBezTo>
                  <a:cubicBezTo>
                    <a:pt x="279827" y="530454"/>
                    <a:pt x="337739" y="452730"/>
                    <a:pt x="357551" y="356718"/>
                  </a:cubicBezTo>
                  <a:cubicBezTo>
                    <a:pt x="377363" y="260706"/>
                    <a:pt x="328595" y="-5994"/>
                    <a:pt x="320975" y="10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" name="フリーフォーム 141">
              <a:extLst>
                <a:ext uri="{FF2B5EF4-FFF2-40B4-BE49-F238E27FC236}">
                  <a16:creationId xmlns:a16="http://schemas.microsoft.com/office/drawing/2014/main" id="{0A57D951-5407-19B3-E7AB-D0A668289040}"/>
                </a:ext>
              </a:extLst>
            </p:cNvPr>
            <p:cNvSpPr/>
            <p:nvPr/>
          </p:nvSpPr>
          <p:spPr>
            <a:xfrm>
              <a:off x="3862877" y="9383848"/>
              <a:ext cx="489820" cy="75699"/>
            </a:xfrm>
            <a:custGeom>
              <a:avLst/>
              <a:gdLst>
                <a:gd name="connsiteX0" fmla="*/ 785 w 489820"/>
                <a:gd name="connsiteY0" fmla="*/ 75684 h 75699"/>
                <a:gd name="connsiteX1" fmla="*/ 470864 w 489820"/>
                <a:gd name="connsiteY1" fmla="*/ 11290 h 75699"/>
                <a:gd name="connsiteX2" fmla="*/ 361393 w 489820"/>
                <a:gd name="connsiteY2" fmla="*/ 4851 h 75699"/>
                <a:gd name="connsiteX3" fmla="*/ 785 w 489820"/>
                <a:gd name="connsiteY3" fmla="*/ 75684 h 75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9820" h="75699">
                  <a:moveTo>
                    <a:pt x="785" y="75684"/>
                  </a:moveTo>
                  <a:cubicBezTo>
                    <a:pt x="19030" y="76757"/>
                    <a:pt x="410763" y="23096"/>
                    <a:pt x="470864" y="11290"/>
                  </a:cubicBezTo>
                  <a:cubicBezTo>
                    <a:pt x="530965" y="-516"/>
                    <a:pt x="435447" y="-3735"/>
                    <a:pt x="361393" y="4851"/>
                  </a:cubicBezTo>
                  <a:cubicBezTo>
                    <a:pt x="287340" y="13437"/>
                    <a:pt x="-17460" y="74611"/>
                    <a:pt x="785" y="7568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" name="フリーフォーム 142">
              <a:extLst>
                <a:ext uri="{FF2B5EF4-FFF2-40B4-BE49-F238E27FC236}">
                  <a16:creationId xmlns:a16="http://schemas.microsoft.com/office/drawing/2014/main" id="{C49D938D-490E-9A26-66E5-F969D993F33A}"/>
                </a:ext>
              </a:extLst>
            </p:cNvPr>
            <p:cNvSpPr/>
            <p:nvPr/>
          </p:nvSpPr>
          <p:spPr>
            <a:xfrm>
              <a:off x="2336856" y="8887815"/>
              <a:ext cx="214281" cy="1842748"/>
            </a:xfrm>
            <a:custGeom>
              <a:avLst/>
              <a:gdLst>
                <a:gd name="connsiteX0" fmla="*/ 335510 w 335956"/>
                <a:gd name="connsiteY0" fmla="*/ 6470 h 2275613"/>
                <a:gd name="connsiteX1" fmla="*/ 39296 w 335956"/>
                <a:gd name="connsiteY1" fmla="*/ 1249281 h 2275613"/>
                <a:gd name="connsiteX2" fmla="*/ 58614 w 335956"/>
                <a:gd name="connsiteY2" fmla="*/ 2273151 h 2275613"/>
                <a:gd name="connsiteX3" fmla="*/ 659 w 335956"/>
                <a:gd name="connsiteY3" fmla="*/ 1513298 h 2275613"/>
                <a:gd name="connsiteX4" fmla="*/ 103690 w 335956"/>
                <a:gd name="connsiteY4" fmla="*/ 792081 h 2275613"/>
                <a:gd name="connsiteX5" fmla="*/ 335510 w 335956"/>
                <a:gd name="connsiteY5" fmla="*/ 6470 h 2275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5956" h="2275613">
                  <a:moveTo>
                    <a:pt x="335510" y="6470"/>
                  </a:moveTo>
                  <a:cubicBezTo>
                    <a:pt x="324778" y="82670"/>
                    <a:pt x="85445" y="871501"/>
                    <a:pt x="39296" y="1249281"/>
                  </a:cubicBezTo>
                  <a:cubicBezTo>
                    <a:pt x="-6853" y="1627061"/>
                    <a:pt x="65053" y="2229148"/>
                    <a:pt x="58614" y="2273151"/>
                  </a:cubicBezTo>
                  <a:cubicBezTo>
                    <a:pt x="52175" y="2317154"/>
                    <a:pt x="-6854" y="1760143"/>
                    <a:pt x="659" y="1513298"/>
                  </a:cubicBezTo>
                  <a:cubicBezTo>
                    <a:pt x="8172" y="1266453"/>
                    <a:pt x="46808" y="1036780"/>
                    <a:pt x="103690" y="792081"/>
                  </a:cubicBezTo>
                  <a:cubicBezTo>
                    <a:pt x="160572" y="547382"/>
                    <a:pt x="346242" y="-69730"/>
                    <a:pt x="335510" y="647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" name="フリーフォーム 143">
              <a:extLst>
                <a:ext uri="{FF2B5EF4-FFF2-40B4-BE49-F238E27FC236}">
                  <a16:creationId xmlns:a16="http://schemas.microsoft.com/office/drawing/2014/main" id="{A8980B7B-7C31-D8B8-C568-761E42FF18C6}"/>
                </a:ext>
              </a:extLst>
            </p:cNvPr>
            <p:cNvSpPr/>
            <p:nvPr/>
          </p:nvSpPr>
          <p:spPr>
            <a:xfrm>
              <a:off x="4082207" y="9362909"/>
              <a:ext cx="476201" cy="1360540"/>
            </a:xfrm>
            <a:custGeom>
              <a:avLst/>
              <a:gdLst>
                <a:gd name="connsiteX0" fmla="*/ 396 w 476201"/>
                <a:gd name="connsiteY0" fmla="*/ 32 h 1360540"/>
                <a:gd name="connsiteX1" fmla="*/ 225776 w 476201"/>
                <a:gd name="connsiteY1" fmla="*/ 231852 h 1360540"/>
                <a:gd name="connsiteX2" fmla="*/ 393201 w 476201"/>
                <a:gd name="connsiteY2" fmla="*/ 882235 h 1360540"/>
                <a:gd name="connsiteX3" fmla="*/ 464035 w 476201"/>
                <a:gd name="connsiteY3" fmla="*/ 1320116 h 1360540"/>
                <a:gd name="connsiteX4" fmla="*/ 457596 w 476201"/>
                <a:gd name="connsiteY4" fmla="*/ 1217085 h 1360540"/>
                <a:gd name="connsiteX5" fmla="*/ 283731 w 476201"/>
                <a:gd name="connsiteY5" fmla="*/ 225412 h 1360540"/>
                <a:gd name="connsiteX6" fmla="*/ 396 w 476201"/>
                <a:gd name="connsiteY6" fmla="*/ 32 h 1360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6201" h="1360540">
                  <a:moveTo>
                    <a:pt x="396" y="32"/>
                  </a:moveTo>
                  <a:cubicBezTo>
                    <a:pt x="-9263" y="1105"/>
                    <a:pt x="160309" y="84818"/>
                    <a:pt x="225776" y="231852"/>
                  </a:cubicBezTo>
                  <a:cubicBezTo>
                    <a:pt x="291243" y="378886"/>
                    <a:pt x="353491" y="700858"/>
                    <a:pt x="393201" y="882235"/>
                  </a:cubicBezTo>
                  <a:cubicBezTo>
                    <a:pt x="432911" y="1063612"/>
                    <a:pt x="453303" y="1264308"/>
                    <a:pt x="464035" y="1320116"/>
                  </a:cubicBezTo>
                  <a:cubicBezTo>
                    <a:pt x="474767" y="1375924"/>
                    <a:pt x="487647" y="1399536"/>
                    <a:pt x="457596" y="1217085"/>
                  </a:cubicBezTo>
                  <a:cubicBezTo>
                    <a:pt x="427545" y="1034634"/>
                    <a:pt x="361004" y="427181"/>
                    <a:pt x="283731" y="225412"/>
                  </a:cubicBezTo>
                  <a:cubicBezTo>
                    <a:pt x="206458" y="23643"/>
                    <a:pt x="10055" y="-1041"/>
                    <a:pt x="396" y="3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" name="フリーフォーム 144">
              <a:extLst>
                <a:ext uri="{FF2B5EF4-FFF2-40B4-BE49-F238E27FC236}">
                  <a16:creationId xmlns:a16="http://schemas.microsoft.com/office/drawing/2014/main" id="{7C0F5916-0E17-8D0F-1CF6-402F5FB499EB}"/>
                </a:ext>
              </a:extLst>
            </p:cNvPr>
            <p:cNvSpPr/>
            <p:nvPr/>
          </p:nvSpPr>
          <p:spPr>
            <a:xfrm>
              <a:off x="4576607" y="10599307"/>
              <a:ext cx="1831455" cy="150320"/>
            </a:xfrm>
            <a:custGeom>
              <a:avLst/>
              <a:gdLst>
                <a:gd name="connsiteX0" fmla="*/ 1832 w 1831455"/>
                <a:gd name="connsiteY0" fmla="*/ 6 h 150320"/>
                <a:gd name="connsiteX1" fmla="*/ 774565 w 1831455"/>
                <a:gd name="connsiteY1" fmla="*/ 135234 h 150320"/>
                <a:gd name="connsiteX2" fmla="*/ 1798435 w 1831455"/>
                <a:gd name="connsiteY2" fmla="*/ 64400 h 150320"/>
                <a:gd name="connsiteX3" fmla="*/ 1489342 w 1831455"/>
                <a:gd name="connsiteY3" fmla="*/ 128794 h 150320"/>
                <a:gd name="connsiteX4" fmla="*/ 587821 w 1831455"/>
                <a:gd name="connsiteY4" fmla="*/ 141673 h 150320"/>
                <a:gd name="connsiteX5" fmla="*/ 1832 w 1831455"/>
                <a:gd name="connsiteY5" fmla="*/ 6 h 150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31455" h="150320">
                  <a:moveTo>
                    <a:pt x="1832" y="6"/>
                  </a:moveTo>
                  <a:cubicBezTo>
                    <a:pt x="32956" y="-1067"/>
                    <a:pt x="475131" y="124502"/>
                    <a:pt x="774565" y="135234"/>
                  </a:cubicBezTo>
                  <a:cubicBezTo>
                    <a:pt x="1073999" y="145966"/>
                    <a:pt x="1679306" y="65473"/>
                    <a:pt x="1798435" y="64400"/>
                  </a:cubicBezTo>
                  <a:cubicBezTo>
                    <a:pt x="1917564" y="63327"/>
                    <a:pt x="1691111" y="115915"/>
                    <a:pt x="1489342" y="128794"/>
                  </a:cubicBezTo>
                  <a:cubicBezTo>
                    <a:pt x="1287573" y="141673"/>
                    <a:pt x="832520" y="162065"/>
                    <a:pt x="587821" y="141673"/>
                  </a:cubicBezTo>
                  <a:cubicBezTo>
                    <a:pt x="343122" y="121281"/>
                    <a:pt x="-29292" y="1079"/>
                    <a:pt x="1832" y="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6" name="フリーフォーム 145">
              <a:extLst>
                <a:ext uri="{FF2B5EF4-FFF2-40B4-BE49-F238E27FC236}">
                  <a16:creationId xmlns:a16="http://schemas.microsoft.com/office/drawing/2014/main" id="{2C79A7C1-A745-5F9B-A90E-7564578AC1CB}"/>
                </a:ext>
              </a:extLst>
            </p:cNvPr>
            <p:cNvSpPr/>
            <p:nvPr/>
          </p:nvSpPr>
          <p:spPr>
            <a:xfrm>
              <a:off x="4522897" y="10689456"/>
              <a:ext cx="1913647" cy="214074"/>
            </a:xfrm>
            <a:custGeom>
              <a:avLst/>
              <a:gdLst>
                <a:gd name="connsiteX0" fmla="*/ 4027 w 1913647"/>
                <a:gd name="connsiteY0" fmla="*/ 19327 h 214074"/>
                <a:gd name="connsiteX1" fmla="*/ 396833 w 1913647"/>
                <a:gd name="connsiteY1" fmla="*/ 122358 h 214074"/>
                <a:gd name="connsiteX2" fmla="*/ 1021458 w 1913647"/>
                <a:gd name="connsiteY2" fmla="*/ 160995 h 214074"/>
                <a:gd name="connsiteX3" fmla="*/ 1510855 w 1913647"/>
                <a:gd name="connsiteY3" fmla="*/ 128798 h 214074"/>
                <a:gd name="connsiteX4" fmla="*/ 1910100 w 1913647"/>
                <a:gd name="connsiteY4" fmla="*/ 9 h 214074"/>
                <a:gd name="connsiteX5" fmla="*/ 1671841 w 1913647"/>
                <a:gd name="connsiteY5" fmla="*/ 122358 h 214074"/>
                <a:gd name="connsiteX6" fmla="*/ 1098731 w 1913647"/>
                <a:gd name="connsiteY6" fmla="*/ 206071 h 214074"/>
                <a:gd name="connsiteX7" fmla="*/ 635092 w 1913647"/>
                <a:gd name="connsiteY7" fmla="*/ 193192 h 214074"/>
                <a:gd name="connsiteX8" fmla="*/ 4027 w 1913647"/>
                <a:gd name="connsiteY8" fmla="*/ 19327 h 214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13647" h="214074">
                  <a:moveTo>
                    <a:pt x="4027" y="19327"/>
                  </a:moveTo>
                  <a:cubicBezTo>
                    <a:pt x="-35683" y="7521"/>
                    <a:pt x="227261" y="98747"/>
                    <a:pt x="396833" y="122358"/>
                  </a:cubicBezTo>
                  <a:cubicBezTo>
                    <a:pt x="566405" y="145969"/>
                    <a:pt x="835788" y="159922"/>
                    <a:pt x="1021458" y="160995"/>
                  </a:cubicBezTo>
                  <a:cubicBezTo>
                    <a:pt x="1207128" y="162068"/>
                    <a:pt x="1362748" y="155629"/>
                    <a:pt x="1510855" y="128798"/>
                  </a:cubicBezTo>
                  <a:cubicBezTo>
                    <a:pt x="1658962" y="101967"/>
                    <a:pt x="1883269" y="1082"/>
                    <a:pt x="1910100" y="9"/>
                  </a:cubicBezTo>
                  <a:cubicBezTo>
                    <a:pt x="1936931" y="-1064"/>
                    <a:pt x="1807069" y="88014"/>
                    <a:pt x="1671841" y="122358"/>
                  </a:cubicBezTo>
                  <a:cubicBezTo>
                    <a:pt x="1536613" y="156702"/>
                    <a:pt x="1271523" y="194265"/>
                    <a:pt x="1098731" y="206071"/>
                  </a:cubicBezTo>
                  <a:cubicBezTo>
                    <a:pt x="925939" y="217877"/>
                    <a:pt x="813250" y="218950"/>
                    <a:pt x="635092" y="193192"/>
                  </a:cubicBezTo>
                  <a:cubicBezTo>
                    <a:pt x="456934" y="167434"/>
                    <a:pt x="43737" y="31133"/>
                    <a:pt x="4027" y="1932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8" name="フリーフォーム 147">
              <a:extLst>
                <a:ext uri="{FF2B5EF4-FFF2-40B4-BE49-F238E27FC236}">
                  <a16:creationId xmlns:a16="http://schemas.microsoft.com/office/drawing/2014/main" id="{D8D036A5-E127-A89F-D986-27460932ADFC}"/>
                </a:ext>
              </a:extLst>
            </p:cNvPr>
            <p:cNvSpPr/>
            <p:nvPr/>
          </p:nvSpPr>
          <p:spPr>
            <a:xfrm>
              <a:off x="5705136" y="8312688"/>
              <a:ext cx="601264" cy="92137"/>
            </a:xfrm>
            <a:custGeom>
              <a:avLst/>
              <a:gdLst>
                <a:gd name="connsiteX0" fmla="*/ 205 w 601264"/>
                <a:gd name="connsiteY0" fmla="*/ 625 h 92137"/>
                <a:gd name="connsiteX1" fmla="*/ 560436 w 601264"/>
                <a:gd name="connsiteY1" fmla="*/ 90777 h 92137"/>
                <a:gd name="connsiteX2" fmla="*/ 496041 w 601264"/>
                <a:gd name="connsiteY2" fmla="*/ 52140 h 92137"/>
                <a:gd name="connsiteX3" fmla="*/ 205 w 601264"/>
                <a:gd name="connsiteY3" fmla="*/ 625 h 92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1264" h="92137">
                  <a:moveTo>
                    <a:pt x="205" y="625"/>
                  </a:moveTo>
                  <a:cubicBezTo>
                    <a:pt x="10937" y="7064"/>
                    <a:pt x="477797" y="82191"/>
                    <a:pt x="560436" y="90777"/>
                  </a:cubicBezTo>
                  <a:cubicBezTo>
                    <a:pt x="643075" y="99363"/>
                    <a:pt x="589413" y="65019"/>
                    <a:pt x="496041" y="52140"/>
                  </a:cubicBezTo>
                  <a:cubicBezTo>
                    <a:pt x="402669" y="39261"/>
                    <a:pt x="-10527" y="-5814"/>
                    <a:pt x="205" y="62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9" name="フリーフォーム 148">
              <a:extLst>
                <a:ext uri="{FF2B5EF4-FFF2-40B4-BE49-F238E27FC236}">
                  <a16:creationId xmlns:a16="http://schemas.microsoft.com/office/drawing/2014/main" id="{77106C37-0A6E-8BC3-B142-88D97ED96121}"/>
                </a:ext>
              </a:extLst>
            </p:cNvPr>
            <p:cNvSpPr/>
            <p:nvPr/>
          </p:nvSpPr>
          <p:spPr>
            <a:xfrm>
              <a:off x="5357537" y="8210077"/>
              <a:ext cx="418074" cy="2432230"/>
            </a:xfrm>
            <a:custGeom>
              <a:avLst/>
              <a:gdLst>
                <a:gd name="connsiteX0" fmla="*/ 74 w 418074"/>
                <a:gd name="connsiteY0" fmla="*/ 205 h 2432230"/>
                <a:gd name="connsiteX1" fmla="*/ 347804 w 418074"/>
                <a:gd name="connsiteY1" fmla="*/ 1011196 h 2432230"/>
                <a:gd name="connsiteX2" fmla="*/ 405759 w 418074"/>
                <a:gd name="connsiteY2" fmla="*/ 2427872 h 2432230"/>
                <a:gd name="connsiteX3" fmla="*/ 405759 w 418074"/>
                <a:gd name="connsiteY3" fmla="*/ 1436199 h 2432230"/>
                <a:gd name="connsiteX4" fmla="*/ 380001 w 418074"/>
                <a:gd name="connsiteY4" fmla="*/ 927484 h 2432230"/>
                <a:gd name="connsiteX5" fmla="*/ 74 w 418074"/>
                <a:gd name="connsiteY5" fmla="*/ 205 h 2432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8074" h="2432230">
                  <a:moveTo>
                    <a:pt x="74" y="205"/>
                  </a:moveTo>
                  <a:cubicBezTo>
                    <a:pt x="-5292" y="14157"/>
                    <a:pt x="280190" y="606585"/>
                    <a:pt x="347804" y="1011196"/>
                  </a:cubicBezTo>
                  <a:cubicBezTo>
                    <a:pt x="415418" y="1415807"/>
                    <a:pt x="396100" y="2357038"/>
                    <a:pt x="405759" y="2427872"/>
                  </a:cubicBezTo>
                  <a:cubicBezTo>
                    <a:pt x="415418" y="2498706"/>
                    <a:pt x="410052" y="1686264"/>
                    <a:pt x="405759" y="1436199"/>
                  </a:cubicBezTo>
                  <a:cubicBezTo>
                    <a:pt x="401466" y="1186134"/>
                    <a:pt x="449762" y="1166816"/>
                    <a:pt x="380001" y="927484"/>
                  </a:cubicBezTo>
                  <a:cubicBezTo>
                    <a:pt x="310240" y="688152"/>
                    <a:pt x="5440" y="-13747"/>
                    <a:pt x="74" y="20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0" name="フリーフォーム 149">
              <a:extLst>
                <a:ext uri="{FF2B5EF4-FFF2-40B4-BE49-F238E27FC236}">
                  <a16:creationId xmlns:a16="http://schemas.microsoft.com/office/drawing/2014/main" id="{E7C72448-87AA-781A-A88A-8DC5E9ACEFE8}"/>
                </a:ext>
              </a:extLst>
            </p:cNvPr>
            <p:cNvSpPr/>
            <p:nvPr/>
          </p:nvSpPr>
          <p:spPr>
            <a:xfrm>
              <a:off x="6420093" y="8892845"/>
              <a:ext cx="164131" cy="1803069"/>
            </a:xfrm>
            <a:custGeom>
              <a:avLst/>
              <a:gdLst>
                <a:gd name="connsiteX0" fmla="*/ 109496 w 164131"/>
                <a:gd name="connsiteY0" fmla="*/ 17 h 1803069"/>
                <a:gd name="connsiteX1" fmla="*/ 161011 w 164131"/>
                <a:gd name="connsiteY1" fmla="*/ 759870 h 1803069"/>
                <a:gd name="connsiteX2" fmla="*/ 25 w 164131"/>
                <a:gd name="connsiteY2" fmla="*/ 1803059 h 1803069"/>
                <a:gd name="connsiteX3" fmla="*/ 148132 w 164131"/>
                <a:gd name="connsiteY3" fmla="*/ 740552 h 1803069"/>
                <a:gd name="connsiteX4" fmla="*/ 109496 w 164131"/>
                <a:gd name="connsiteY4" fmla="*/ 17 h 1803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131" h="1803069">
                  <a:moveTo>
                    <a:pt x="109496" y="17"/>
                  </a:moveTo>
                  <a:cubicBezTo>
                    <a:pt x="111642" y="3237"/>
                    <a:pt x="179256" y="459363"/>
                    <a:pt x="161011" y="759870"/>
                  </a:cubicBezTo>
                  <a:cubicBezTo>
                    <a:pt x="142766" y="1060377"/>
                    <a:pt x="2171" y="1806279"/>
                    <a:pt x="25" y="1803059"/>
                  </a:cubicBezTo>
                  <a:cubicBezTo>
                    <a:pt x="-2121" y="1799839"/>
                    <a:pt x="130960" y="1037839"/>
                    <a:pt x="148132" y="740552"/>
                  </a:cubicBezTo>
                  <a:cubicBezTo>
                    <a:pt x="165304" y="443265"/>
                    <a:pt x="107350" y="-3203"/>
                    <a:pt x="109496" y="1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2" name="フリーフォーム 151">
              <a:extLst>
                <a:ext uri="{FF2B5EF4-FFF2-40B4-BE49-F238E27FC236}">
                  <a16:creationId xmlns:a16="http://schemas.microsoft.com/office/drawing/2014/main" id="{E66625F3-1B55-E149-1726-2F427F8BD31D}"/>
                </a:ext>
              </a:extLst>
            </p:cNvPr>
            <p:cNvSpPr/>
            <p:nvPr/>
          </p:nvSpPr>
          <p:spPr>
            <a:xfrm>
              <a:off x="4521951" y="5681441"/>
              <a:ext cx="135909" cy="182399"/>
            </a:xfrm>
            <a:custGeom>
              <a:avLst/>
              <a:gdLst>
                <a:gd name="connsiteX0" fmla="*/ 353 w 135909"/>
                <a:gd name="connsiteY0" fmla="*/ 3742 h 182399"/>
                <a:gd name="connsiteX1" fmla="*/ 79866 w 135909"/>
                <a:gd name="connsiteY1" fmla="*/ 8711 h 182399"/>
                <a:gd name="connsiteX2" fmla="*/ 109684 w 135909"/>
                <a:gd name="connsiteY2" fmla="*/ 88224 h 182399"/>
                <a:gd name="connsiteX3" fmla="*/ 64958 w 135909"/>
                <a:gd name="connsiteY3" fmla="*/ 162768 h 182399"/>
                <a:gd name="connsiteX4" fmla="*/ 50049 w 135909"/>
                <a:gd name="connsiteY4" fmla="*/ 177676 h 182399"/>
                <a:gd name="connsiteX5" fmla="*/ 129562 w 135909"/>
                <a:gd name="connsiteY5" fmla="*/ 93194 h 182399"/>
                <a:gd name="connsiteX6" fmla="*/ 114653 w 135909"/>
                <a:gd name="connsiteY6" fmla="*/ 23620 h 182399"/>
                <a:gd name="connsiteX7" fmla="*/ 353 w 135909"/>
                <a:gd name="connsiteY7" fmla="*/ 3742 h 182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5909" h="182399">
                  <a:moveTo>
                    <a:pt x="353" y="3742"/>
                  </a:moveTo>
                  <a:cubicBezTo>
                    <a:pt x="-5445" y="1257"/>
                    <a:pt x="61644" y="-5369"/>
                    <a:pt x="79866" y="8711"/>
                  </a:cubicBezTo>
                  <a:cubicBezTo>
                    <a:pt x="98088" y="22791"/>
                    <a:pt x="112169" y="62548"/>
                    <a:pt x="109684" y="88224"/>
                  </a:cubicBezTo>
                  <a:cubicBezTo>
                    <a:pt x="107199" y="113900"/>
                    <a:pt x="64958" y="162768"/>
                    <a:pt x="64958" y="162768"/>
                  </a:cubicBezTo>
                  <a:cubicBezTo>
                    <a:pt x="55019" y="177677"/>
                    <a:pt x="39282" y="189272"/>
                    <a:pt x="50049" y="177676"/>
                  </a:cubicBezTo>
                  <a:cubicBezTo>
                    <a:pt x="60816" y="166080"/>
                    <a:pt x="118795" y="118870"/>
                    <a:pt x="129562" y="93194"/>
                  </a:cubicBezTo>
                  <a:cubicBezTo>
                    <a:pt x="140329" y="67518"/>
                    <a:pt x="138672" y="40185"/>
                    <a:pt x="114653" y="23620"/>
                  </a:cubicBezTo>
                  <a:cubicBezTo>
                    <a:pt x="90634" y="7055"/>
                    <a:pt x="6151" y="6227"/>
                    <a:pt x="353" y="374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3" name="フリーフォーム 152">
              <a:extLst>
                <a:ext uri="{FF2B5EF4-FFF2-40B4-BE49-F238E27FC236}">
                  <a16:creationId xmlns:a16="http://schemas.microsoft.com/office/drawing/2014/main" id="{DA562DF1-79BA-67AB-9427-4A7FCC136B3F}"/>
                </a:ext>
              </a:extLst>
            </p:cNvPr>
            <p:cNvSpPr/>
            <p:nvPr/>
          </p:nvSpPr>
          <p:spPr>
            <a:xfrm>
              <a:off x="4517147" y="5610634"/>
              <a:ext cx="89755" cy="268368"/>
            </a:xfrm>
            <a:custGeom>
              <a:avLst/>
              <a:gdLst>
                <a:gd name="connsiteX0" fmla="*/ 64792 w 89755"/>
                <a:gd name="connsiteY0" fmla="*/ 5 h 268368"/>
                <a:gd name="connsiteX1" fmla="*/ 20066 w 89755"/>
                <a:gd name="connsiteY1" fmla="*/ 149092 h 268368"/>
                <a:gd name="connsiteX2" fmla="*/ 89640 w 89755"/>
                <a:gd name="connsiteY2" fmla="*/ 268362 h 268368"/>
                <a:gd name="connsiteX3" fmla="*/ 188 w 89755"/>
                <a:gd name="connsiteY3" fmla="*/ 144123 h 268368"/>
                <a:gd name="connsiteX4" fmla="*/ 64792 w 89755"/>
                <a:gd name="connsiteY4" fmla="*/ 5 h 268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755" h="268368">
                  <a:moveTo>
                    <a:pt x="64792" y="5"/>
                  </a:moveTo>
                  <a:cubicBezTo>
                    <a:pt x="68105" y="833"/>
                    <a:pt x="15925" y="104366"/>
                    <a:pt x="20066" y="149092"/>
                  </a:cubicBezTo>
                  <a:cubicBezTo>
                    <a:pt x="24207" y="193818"/>
                    <a:pt x="92953" y="269190"/>
                    <a:pt x="89640" y="268362"/>
                  </a:cubicBezTo>
                  <a:cubicBezTo>
                    <a:pt x="86327" y="267534"/>
                    <a:pt x="4329" y="193819"/>
                    <a:pt x="188" y="144123"/>
                  </a:cubicBezTo>
                  <a:cubicBezTo>
                    <a:pt x="-3953" y="94427"/>
                    <a:pt x="61479" y="-823"/>
                    <a:pt x="64792" y="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4" name="フリーフォーム 153">
              <a:extLst>
                <a:ext uri="{FF2B5EF4-FFF2-40B4-BE49-F238E27FC236}">
                  <a16:creationId xmlns:a16="http://schemas.microsoft.com/office/drawing/2014/main" id="{46163E77-C364-D801-09B0-58693F228107}"/>
                </a:ext>
              </a:extLst>
            </p:cNvPr>
            <p:cNvSpPr/>
            <p:nvPr/>
          </p:nvSpPr>
          <p:spPr>
            <a:xfrm>
              <a:off x="4696131" y="6325500"/>
              <a:ext cx="161012" cy="171534"/>
            </a:xfrm>
            <a:custGeom>
              <a:avLst/>
              <a:gdLst>
                <a:gd name="connsiteX0" fmla="*/ 108 w 161012"/>
                <a:gd name="connsiteY0" fmla="*/ 5726 h 171534"/>
                <a:gd name="connsiteX1" fmla="*/ 134286 w 161012"/>
                <a:gd name="connsiteY1" fmla="*/ 20635 h 171534"/>
                <a:gd name="connsiteX2" fmla="*/ 134286 w 161012"/>
                <a:gd name="connsiteY2" fmla="*/ 95178 h 171534"/>
                <a:gd name="connsiteX3" fmla="*/ 99499 w 161012"/>
                <a:gd name="connsiteY3" fmla="*/ 169722 h 171534"/>
                <a:gd name="connsiteX4" fmla="*/ 159134 w 161012"/>
                <a:gd name="connsiteY4" fmla="*/ 15665 h 171534"/>
                <a:gd name="connsiteX5" fmla="*/ 108 w 161012"/>
                <a:gd name="connsiteY5" fmla="*/ 5726 h 171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1012" h="171534">
                  <a:moveTo>
                    <a:pt x="108" y="5726"/>
                  </a:moveTo>
                  <a:cubicBezTo>
                    <a:pt x="-4033" y="6554"/>
                    <a:pt x="111923" y="5726"/>
                    <a:pt x="134286" y="20635"/>
                  </a:cubicBezTo>
                  <a:cubicBezTo>
                    <a:pt x="156649" y="35544"/>
                    <a:pt x="140084" y="70330"/>
                    <a:pt x="134286" y="95178"/>
                  </a:cubicBezTo>
                  <a:cubicBezTo>
                    <a:pt x="128488" y="120026"/>
                    <a:pt x="95358" y="182974"/>
                    <a:pt x="99499" y="169722"/>
                  </a:cubicBezTo>
                  <a:cubicBezTo>
                    <a:pt x="103640" y="156470"/>
                    <a:pt x="173214" y="42998"/>
                    <a:pt x="159134" y="15665"/>
                  </a:cubicBezTo>
                  <a:cubicBezTo>
                    <a:pt x="145054" y="-11668"/>
                    <a:pt x="4249" y="4898"/>
                    <a:pt x="108" y="572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5" name="フリーフォーム 154">
              <a:extLst>
                <a:ext uri="{FF2B5EF4-FFF2-40B4-BE49-F238E27FC236}">
                  <a16:creationId xmlns:a16="http://schemas.microsoft.com/office/drawing/2014/main" id="{B04E501C-9FD6-3D22-B0B0-44FBBED239E3}"/>
                </a:ext>
              </a:extLst>
            </p:cNvPr>
            <p:cNvSpPr/>
            <p:nvPr/>
          </p:nvSpPr>
          <p:spPr>
            <a:xfrm>
              <a:off x="4708671" y="6266617"/>
              <a:ext cx="132374" cy="254982"/>
            </a:xfrm>
            <a:custGeom>
              <a:avLst/>
              <a:gdLst>
                <a:gd name="connsiteX0" fmla="*/ 47203 w 132374"/>
                <a:gd name="connsiteY0" fmla="*/ 5 h 254982"/>
                <a:gd name="connsiteX1" fmla="*/ 17386 w 132374"/>
                <a:gd name="connsiteY1" fmla="*/ 124244 h 254982"/>
                <a:gd name="connsiteX2" fmla="*/ 52172 w 132374"/>
                <a:gd name="connsiteY2" fmla="*/ 193818 h 254982"/>
                <a:gd name="connsiteX3" fmla="*/ 131686 w 132374"/>
                <a:gd name="connsiteY3" fmla="*/ 253453 h 254982"/>
                <a:gd name="connsiteX4" fmla="*/ 2477 w 132374"/>
                <a:gd name="connsiteY4" fmla="*/ 129213 h 254982"/>
                <a:gd name="connsiteX5" fmla="*/ 47203 w 132374"/>
                <a:gd name="connsiteY5" fmla="*/ 5 h 254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2374" h="254982">
                  <a:moveTo>
                    <a:pt x="47203" y="5"/>
                  </a:moveTo>
                  <a:cubicBezTo>
                    <a:pt x="49688" y="-823"/>
                    <a:pt x="16558" y="91942"/>
                    <a:pt x="17386" y="124244"/>
                  </a:cubicBezTo>
                  <a:cubicBezTo>
                    <a:pt x="18214" y="156546"/>
                    <a:pt x="33122" y="172283"/>
                    <a:pt x="52172" y="193818"/>
                  </a:cubicBezTo>
                  <a:cubicBezTo>
                    <a:pt x="71222" y="215353"/>
                    <a:pt x="139968" y="264220"/>
                    <a:pt x="131686" y="253453"/>
                  </a:cubicBezTo>
                  <a:cubicBezTo>
                    <a:pt x="123404" y="242686"/>
                    <a:pt x="17386" y="168141"/>
                    <a:pt x="2477" y="129213"/>
                  </a:cubicBezTo>
                  <a:cubicBezTo>
                    <a:pt x="-12432" y="90285"/>
                    <a:pt x="44718" y="833"/>
                    <a:pt x="47203" y="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7" name="フリーフォーム 156">
              <a:extLst>
                <a:ext uri="{FF2B5EF4-FFF2-40B4-BE49-F238E27FC236}">
                  <a16:creationId xmlns:a16="http://schemas.microsoft.com/office/drawing/2014/main" id="{1F3D1813-9B76-64BC-63AE-E2EA2471E4F7}"/>
                </a:ext>
              </a:extLst>
            </p:cNvPr>
            <p:cNvSpPr/>
            <p:nvPr/>
          </p:nvSpPr>
          <p:spPr>
            <a:xfrm>
              <a:off x="4914700" y="6991242"/>
              <a:ext cx="169492" cy="142104"/>
            </a:xfrm>
            <a:custGeom>
              <a:avLst/>
              <a:gdLst>
                <a:gd name="connsiteX0" fmla="*/ 200 w 169492"/>
                <a:gd name="connsiteY0" fmla="*/ 936 h 142104"/>
                <a:gd name="connsiteX1" fmla="*/ 134378 w 169492"/>
                <a:gd name="connsiteY1" fmla="*/ 15845 h 142104"/>
                <a:gd name="connsiteX2" fmla="*/ 109530 w 169492"/>
                <a:gd name="connsiteY2" fmla="*/ 95358 h 142104"/>
                <a:gd name="connsiteX3" fmla="*/ 69774 w 169492"/>
                <a:gd name="connsiteY3" fmla="*/ 140084 h 142104"/>
                <a:gd name="connsiteX4" fmla="*/ 169165 w 169492"/>
                <a:gd name="connsiteY4" fmla="*/ 30754 h 142104"/>
                <a:gd name="connsiteX5" fmla="*/ 200 w 169492"/>
                <a:gd name="connsiteY5" fmla="*/ 936 h 142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9492" h="142104">
                  <a:moveTo>
                    <a:pt x="200" y="936"/>
                  </a:moveTo>
                  <a:cubicBezTo>
                    <a:pt x="-5598" y="-1549"/>
                    <a:pt x="116156" y="108"/>
                    <a:pt x="134378" y="15845"/>
                  </a:cubicBezTo>
                  <a:cubicBezTo>
                    <a:pt x="152600" y="31582"/>
                    <a:pt x="120297" y="74652"/>
                    <a:pt x="109530" y="95358"/>
                  </a:cubicBezTo>
                  <a:cubicBezTo>
                    <a:pt x="98763" y="116064"/>
                    <a:pt x="59835" y="150851"/>
                    <a:pt x="69774" y="140084"/>
                  </a:cubicBezTo>
                  <a:cubicBezTo>
                    <a:pt x="79713" y="129317"/>
                    <a:pt x="175791" y="52289"/>
                    <a:pt x="169165" y="30754"/>
                  </a:cubicBezTo>
                  <a:cubicBezTo>
                    <a:pt x="162539" y="9219"/>
                    <a:pt x="5998" y="3421"/>
                    <a:pt x="200" y="93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8" name="フリーフォーム 157">
              <a:extLst>
                <a:ext uri="{FF2B5EF4-FFF2-40B4-BE49-F238E27FC236}">
                  <a16:creationId xmlns:a16="http://schemas.microsoft.com/office/drawing/2014/main" id="{FD53DF0E-810C-9964-16E4-5D4D9A35E78F}"/>
                </a:ext>
              </a:extLst>
            </p:cNvPr>
            <p:cNvSpPr/>
            <p:nvPr/>
          </p:nvSpPr>
          <p:spPr>
            <a:xfrm>
              <a:off x="4924482" y="6907678"/>
              <a:ext cx="139509" cy="233637"/>
            </a:xfrm>
            <a:custGeom>
              <a:avLst/>
              <a:gdLst>
                <a:gd name="connsiteX0" fmla="*/ 25205 w 139509"/>
                <a:gd name="connsiteY0" fmla="*/ 18 h 233637"/>
                <a:gd name="connsiteX1" fmla="*/ 5327 w 139509"/>
                <a:gd name="connsiteY1" fmla="*/ 149105 h 233637"/>
                <a:gd name="connsiteX2" fmla="*/ 139505 w 139509"/>
                <a:gd name="connsiteY2" fmla="*/ 233587 h 233637"/>
                <a:gd name="connsiteX3" fmla="*/ 10296 w 139509"/>
                <a:gd name="connsiteY3" fmla="*/ 159044 h 233637"/>
                <a:gd name="connsiteX4" fmla="*/ 25205 w 139509"/>
                <a:gd name="connsiteY4" fmla="*/ 18 h 233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509" h="233637">
                  <a:moveTo>
                    <a:pt x="25205" y="18"/>
                  </a:moveTo>
                  <a:cubicBezTo>
                    <a:pt x="24377" y="-1639"/>
                    <a:pt x="-13723" y="110177"/>
                    <a:pt x="5327" y="149105"/>
                  </a:cubicBezTo>
                  <a:cubicBezTo>
                    <a:pt x="24377" y="188033"/>
                    <a:pt x="138677" y="231931"/>
                    <a:pt x="139505" y="233587"/>
                  </a:cubicBezTo>
                  <a:cubicBezTo>
                    <a:pt x="140333" y="235244"/>
                    <a:pt x="25205" y="195487"/>
                    <a:pt x="10296" y="159044"/>
                  </a:cubicBezTo>
                  <a:cubicBezTo>
                    <a:pt x="-4613" y="122601"/>
                    <a:pt x="26033" y="1675"/>
                    <a:pt x="25205" y="1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9" name="フリーフォーム 158">
              <a:extLst>
                <a:ext uri="{FF2B5EF4-FFF2-40B4-BE49-F238E27FC236}">
                  <a16:creationId xmlns:a16="http://schemas.microsoft.com/office/drawing/2014/main" id="{696ED136-32B3-A165-1A8D-28FB41C2D1E7}"/>
                </a:ext>
              </a:extLst>
            </p:cNvPr>
            <p:cNvSpPr/>
            <p:nvPr/>
          </p:nvSpPr>
          <p:spPr>
            <a:xfrm>
              <a:off x="4025156" y="5256397"/>
              <a:ext cx="141951" cy="150630"/>
            </a:xfrm>
            <a:custGeom>
              <a:avLst/>
              <a:gdLst>
                <a:gd name="connsiteX0" fmla="*/ 192 w 141951"/>
                <a:gd name="connsiteY0" fmla="*/ 1403 h 150630"/>
                <a:gd name="connsiteX1" fmla="*/ 109522 w 141951"/>
                <a:gd name="connsiteY1" fmla="*/ 21281 h 150630"/>
                <a:gd name="connsiteX2" fmla="*/ 129401 w 141951"/>
                <a:gd name="connsiteY2" fmla="*/ 75946 h 150630"/>
                <a:gd name="connsiteX3" fmla="*/ 109522 w 141951"/>
                <a:gd name="connsiteY3" fmla="*/ 150490 h 150630"/>
                <a:gd name="connsiteX4" fmla="*/ 139340 w 141951"/>
                <a:gd name="connsiteY4" fmla="*/ 56068 h 150630"/>
                <a:gd name="connsiteX5" fmla="*/ 192 w 141951"/>
                <a:gd name="connsiteY5" fmla="*/ 1403 h 150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1951" h="150630">
                  <a:moveTo>
                    <a:pt x="192" y="1403"/>
                  </a:moveTo>
                  <a:cubicBezTo>
                    <a:pt x="-4778" y="-4395"/>
                    <a:pt x="87987" y="8857"/>
                    <a:pt x="109522" y="21281"/>
                  </a:cubicBezTo>
                  <a:cubicBezTo>
                    <a:pt x="131057" y="33705"/>
                    <a:pt x="129401" y="54411"/>
                    <a:pt x="129401" y="75946"/>
                  </a:cubicBezTo>
                  <a:cubicBezTo>
                    <a:pt x="129401" y="97481"/>
                    <a:pt x="107866" y="153803"/>
                    <a:pt x="109522" y="150490"/>
                  </a:cubicBezTo>
                  <a:cubicBezTo>
                    <a:pt x="111178" y="147177"/>
                    <a:pt x="152592" y="78431"/>
                    <a:pt x="139340" y="56068"/>
                  </a:cubicBezTo>
                  <a:cubicBezTo>
                    <a:pt x="126088" y="33705"/>
                    <a:pt x="5162" y="7201"/>
                    <a:pt x="192" y="140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1" name="フリーフォーム 160">
              <a:extLst>
                <a:ext uri="{FF2B5EF4-FFF2-40B4-BE49-F238E27FC236}">
                  <a16:creationId xmlns:a16="http://schemas.microsoft.com/office/drawing/2014/main" id="{BF6B2535-A392-1008-2008-5890EB70FB2F}"/>
                </a:ext>
              </a:extLst>
            </p:cNvPr>
            <p:cNvSpPr/>
            <p:nvPr/>
          </p:nvSpPr>
          <p:spPr>
            <a:xfrm>
              <a:off x="3988228" y="5207641"/>
              <a:ext cx="163507" cy="216322"/>
            </a:xfrm>
            <a:custGeom>
              <a:avLst/>
              <a:gdLst>
                <a:gd name="connsiteX0" fmla="*/ 17242 w 163507"/>
                <a:gd name="connsiteY0" fmla="*/ 463 h 216322"/>
                <a:gd name="connsiteX1" fmla="*/ 12272 w 163507"/>
                <a:gd name="connsiteY1" fmla="*/ 109794 h 216322"/>
                <a:gd name="connsiteX2" fmla="*/ 91785 w 163507"/>
                <a:gd name="connsiteY2" fmla="*/ 194276 h 216322"/>
                <a:gd name="connsiteX3" fmla="*/ 161359 w 163507"/>
                <a:gd name="connsiteY3" fmla="*/ 214155 h 216322"/>
                <a:gd name="connsiteX4" fmla="*/ 7302 w 163507"/>
                <a:gd name="connsiteY4" fmla="*/ 154520 h 216322"/>
                <a:gd name="connsiteX5" fmla="*/ 17242 w 163507"/>
                <a:gd name="connsiteY5" fmla="*/ 463 h 216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3507" h="216322">
                  <a:moveTo>
                    <a:pt x="17242" y="463"/>
                  </a:moveTo>
                  <a:cubicBezTo>
                    <a:pt x="18070" y="-6991"/>
                    <a:pt x="-152" y="77492"/>
                    <a:pt x="12272" y="109794"/>
                  </a:cubicBezTo>
                  <a:cubicBezTo>
                    <a:pt x="24696" y="142096"/>
                    <a:pt x="66937" y="176883"/>
                    <a:pt x="91785" y="194276"/>
                  </a:cubicBezTo>
                  <a:cubicBezTo>
                    <a:pt x="116633" y="211669"/>
                    <a:pt x="175440" y="220781"/>
                    <a:pt x="161359" y="214155"/>
                  </a:cubicBezTo>
                  <a:cubicBezTo>
                    <a:pt x="147278" y="207529"/>
                    <a:pt x="28008" y="184337"/>
                    <a:pt x="7302" y="154520"/>
                  </a:cubicBezTo>
                  <a:cubicBezTo>
                    <a:pt x="-13404" y="124703"/>
                    <a:pt x="16414" y="7917"/>
                    <a:pt x="17242" y="46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238" name="グループ化 237">
              <a:extLst>
                <a:ext uri="{FF2B5EF4-FFF2-40B4-BE49-F238E27FC236}">
                  <a16:creationId xmlns:a16="http://schemas.microsoft.com/office/drawing/2014/main" id="{BF5D02EB-608E-07DE-95F1-4FBAB8F93472}"/>
                </a:ext>
              </a:extLst>
            </p:cNvPr>
            <p:cNvGrpSpPr/>
            <p:nvPr/>
          </p:nvGrpSpPr>
          <p:grpSpPr>
            <a:xfrm rot="21332000">
              <a:off x="4959116" y="10702103"/>
              <a:ext cx="3201330" cy="1265475"/>
              <a:chOff x="740279" y="5288848"/>
              <a:chExt cx="8124643" cy="3211643"/>
            </a:xfrm>
          </p:grpSpPr>
          <p:sp>
            <p:nvSpPr>
              <p:cNvPr id="239" name="フリーフォーム 238">
                <a:extLst>
                  <a:ext uri="{FF2B5EF4-FFF2-40B4-BE49-F238E27FC236}">
                    <a16:creationId xmlns:a16="http://schemas.microsoft.com/office/drawing/2014/main" id="{F8D62966-4171-912B-C5BC-D7D6D2CA133E}"/>
                  </a:ext>
                </a:extLst>
              </p:cNvPr>
              <p:cNvSpPr/>
              <p:nvPr/>
            </p:nvSpPr>
            <p:spPr>
              <a:xfrm>
                <a:off x="1117600" y="5313949"/>
                <a:ext cx="3119825" cy="816174"/>
              </a:xfrm>
              <a:custGeom>
                <a:avLst/>
                <a:gdLst>
                  <a:gd name="connsiteX0" fmla="*/ 0 w 3119825"/>
                  <a:gd name="connsiteY0" fmla="*/ 299451 h 816174"/>
                  <a:gd name="connsiteX1" fmla="*/ 821267 w 3119825"/>
                  <a:gd name="connsiteY1" fmla="*/ 731251 h 816174"/>
                  <a:gd name="connsiteX2" fmla="*/ 1456267 w 3119825"/>
                  <a:gd name="connsiteY2" fmla="*/ 815918 h 816174"/>
                  <a:gd name="connsiteX3" fmla="*/ 2082800 w 3119825"/>
                  <a:gd name="connsiteY3" fmla="*/ 756651 h 816174"/>
                  <a:gd name="connsiteX4" fmla="*/ 2108200 w 3119825"/>
                  <a:gd name="connsiteY4" fmla="*/ 731251 h 816174"/>
                  <a:gd name="connsiteX5" fmla="*/ 2861733 w 3119825"/>
                  <a:gd name="connsiteY5" fmla="*/ 214784 h 816174"/>
                  <a:gd name="connsiteX6" fmla="*/ 3073400 w 3119825"/>
                  <a:gd name="connsiteY6" fmla="*/ 36984 h 816174"/>
                  <a:gd name="connsiteX7" fmla="*/ 3090333 w 3119825"/>
                  <a:gd name="connsiteY7" fmla="*/ 28518 h 816174"/>
                  <a:gd name="connsiteX8" fmla="*/ 2734733 w 3119825"/>
                  <a:gd name="connsiteY8" fmla="*/ 350251 h 816174"/>
                  <a:gd name="connsiteX9" fmla="*/ 2006600 w 3119825"/>
                  <a:gd name="connsiteY9" fmla="*/ 756651 h 816174"/>
                  <a:gd name="connsiteX10" fmla="*/ 1600200 w 3119825"/>
                  <a:gd name="connsiteY10" fmla="*/ 756651 h 816174"/>
                  <a:gd name="connsiteX11" fmla="*/ 846667 w 3119825"/>
                  <a:gd name="connsiteY11" fmla="*/ 714318 h 816174"/>
                  <a:gd name="connsiteX12" fmla="*/ 414867 w 3119825"/>
                  <a:gd name="connsiteY12" fmla="*/ 511118 h 816174"/>
                  <a:gd name="connsiteX13" fmla="*/ 0 w 3119825"/>
                  <a:gd name="connsiteY13" fmla="*/ 299451 h 8161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119825" h="816174">
                    <a:moveTo>
                      <a:pt x="0" y="299451"/>
                    </a:moveTo>
                    <a:cubicBezTo>
                      <a:pt x="289278" y="472312"/>
                      <a:pt x="578556" y="645173"/>
                      <a:pt x="821267" y="731251"/>
                    </a:cubicBezTo>
                    <a:cubicBezTo>
                      <a:pt x="1063978" y="817329"/>
                      <a:pt x="1246012" y="811685"/>
                      <a:pt x="1456267" y="815918"/>
                    </a:cubicBezTo>
                    <a:cubicBezTo>
                      <a:pt x="1666522" y="820151"/>
                      <a:pt x="1974145" y="770762"/>
                      <a:pt x="2082800" y="756651"/>
                    </a:cubicBezTo>
                    <a:cubicBezTo>
                      <a:pt x="2191456" y="742540"/>
                      <a:pt x="1978378" y="821562"/>
                      <a:pt x="2108200" y="731251"/>
                    </a:cubicBezTo>
                    <a:cubicBezTo>
                      <a:pt x="2238022" y="640940"/>
                      <a:pt x="2700866" y="330495"/>
                      <a:pt x="2861733" y="214784"/>
                    </a:cubicBezTo>
                    <a:cubicBezTo>
                      <a:pt x="3022600" y="99073"/>
                      <a:pt x="3035300" y="68028"/>
                      <a:pt x="3073400" y="36984"/>
                    </a:cubicBezTo>
                    <a:cubicBezTo>
                      <a:pt x="3111500" y="5940"/>
                      <a:pt x="3146777" y="-23693"/>
                      <a:pt x="3090333" y="28518"/>
                    </a:cubicBezTo>
                    <a:cubicBezTo>
                      <a:pt x="3033889" y="80729"/>
                      <a:pt x="2915355" y="228896"/>
                      <a:pt x="2734733" y="350251"/>
                    </a:cubicBezTo>
                    <a:cubicBezTo>
                      <a:pt x="2554111" y="471606"/>
                      <a:pt x="2195689" y="688918"/>
                      <a:pt x="2006600" y="756651"/>
                    </a:cubicBezTo>
                    <a:cubicBezTo>
                      <a:pt x="1817511" y="824384"/>
                      <a:pt x="1793522" y="763707"/>
                      <a:pt x="1600200" y="756651"/>
                    </a:cubicBezTo>
                    <a:cubicBezTo>
                      <a:pt x="1406878" y="749596"/>
                      <a:pt x="1044223" y="755240"/>
                      <a:pt x="846667" y="714318"/>
                    </a:cubicBezTo>
                    <a:cubicBezTo>
                      <a:pt x="649112" y="673396"/>
                      <a:pt x="414867" y="511118"/>
                      <a:pt x="414867" y="511118"/>
                    </a:cubicBezTo>
                    <a:lnTo>
                      <a:pt x="0" y="299451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0" name="フリーフォーム 239">
                <a:extLst>
                  <a:ext uri="{FF2B5EF4-FFF2-40B4-BE49-F238E27FC236}">
                    <a16:creationId xmlns:a16="http://schemas.microsoft.com/office/drawing/2014/main" id="{4CEC551A-BEA8-A7E5-8E1D-D1C72F385FB4}"/>
                  </a:ext>
                </a:extLst>
              </p:cNvPr>
              <p:cNvSpPr/>
              <p:nvPr/>
            </p:nvSpPr>
            <p:spPr>
              <a:xfrm>
                <a:off x="1075157" y="5503131"/>
                <a:ext cx="2670747" cy="363252"/>
              </a:xfrm>
              <a:custGeom>
                <a:avLst/>
                <a:gdLst>
                  <a:gd name="connsiteX0" fmla="*/ 110 w 2670747"/>
                  <a:gd name="connsiteY0" fmla="*/ 202 h 363252"/>
                  <a:gd name="connsiteX1" fmla="*/ 745176 w 2670747"/>
                  <a:gd name="connsiteY1" fmla="*/ 228802 h 363252"/>
                  <a:gd name="connsiteX2" fmla="*/ 1735776 w 2670747"/>
                  <a:gd name="connsiteY2" fmla="*/ 338869 h 363252"/>
                  <a:gd name="connsiteX3" fmla="*/ 2142176 w 2670747"/>
                  <a:gd name="connsiteY3" fmla="*/ 262669 h 363252"/>
                  <a:gd name="connsiteX4" fmla="*/ 2667110 w 2670747"/>
                  <a:gd name="connsiteY4" fmla="*/ 8669 h 363252"/>
                  <a:gd name="connsiteX5" fmla="*/ 2353843 w 2670747"/>
                  <a:gd name="connsiteY5" fmla="*/ 178002 h 363252"/>
                  <a:gd name="connsiteX6" fmla="*/ 1955910 w 2670747"/>
                  <a:gd name="connsiteY6" fmla="*/ 338869 h 363252"/>
                  <a:gd name="connsiteX7" fmla="*/ 1363243 w 2670747"/>
                  <a:gd name="connsiteY7" fmla="*/ 355802 h 363252"/>
                  <a:gd name="connsiteX8" fmla="*/ 694376 w 2670747"/>
                  <a:gd name="connsiteY8" fmla="*/ 271136 h 363252"/>
                  <a:gd name="connsiteX9" fmla="*/ 110 w 2670747"/>
                  <a:gd name="connsiteY9" fmla="*/ 202 h 3632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670747" h="363252">
                    <a:moveTo>
                      <a:pt x="110" y="202"/>
                    </a:moveTo>
                    <a:cubicBezTo>
                      <a:pt x="8577" y="-6854"/>
                      <a:pt x="455898" y="172358"/>
                      <a:pt x="745176" y="228802"/>
                    </a:cubicBezTo>
                    <a:cubicBezTo>
                      <a:pt x="1034454" y="285246"/>
                      <a:pt x="1502943" y="333225"/>
                      <a:pt x="1735776" y="338869"/>
                    </a:cubicBezTo>
                    <a:cubicBezTo>
                      <a:pt x="1968609" y="344514"/>
                      <a:pt x="1986954" y="317702"/>
                      <a:pt x="2142176" y="262669"/>
                    </a:cubicBezTo>
                    <a:cubicBezTo>
                      <a:pt x="2297398" y="207636"/>
                      <a:pt x="2631832" y="22780"/>
                      <a:pt x="2667110" y="8669"/>
                    </a:cubicBezTo>
                    <a:cubicBezTo>
                      <a:pt x="2702388" y="-5442"/>
                      <a:pt x="2472376" y="122969"/>
                      <a:pt x="2353843" y="178002"/>
                    </a:cubicBezTo>
                    <a:cubicBezTo>
                      <a:pt x="2235310" y="233035"/>
                      <a:pt x="2121010" y="309236"/>
                      <a:pt x="1955910" y="338869"/>
                    </a:cubicBezTo>
                    <a:cubicBezTo>
                      <a:pt x="1790810" y="368502"/>
                      <a:pt x="1573499" y="367091"/>
                      <a:pt x="1363243" y="355802"/>
                    </a:cubicBezTo>
                    <a:cubicBezTo>
                      <a:pt x="1152987" y="344513"/>
                      <a:pt x="917331" y="331814"/>
                      <a:pt x="694376" y="271136"/>
                    </a:cubicBezTo>
                    <a:cubicBezTo>
                      <a:pt x="471421" y="210458"/>
                      <a:pt x="-8357" y="7258"/>
                      <a:pt x="110" y="20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1" name="フリーフォーム 240">
                <a:extLst>
                  <a:ext uri="{FF2B5EF4-FFF2-40B4-BE49-F238E27FC236}">
                    <a16:creationId xmlns:a16="http://schemas.microsoft.com/office/drawing/2014/main" id="{70513C5B-B618-D1BE-95EE-E45429EA1AE2}"/>
                  </a:ext>
                </a:extLst>
              </p:cNvPr>
              <p:cNvSpPr/>
              <p:nvPr/>
            </p:nvSpPr>
            <p:spPr>
              <a:xfrm>
                <a:off x="3658912" y="5288848"/>
                <a:ext cx="244838" cy="511878"/>
              </a:xfrm>
              <a:custGeom>
                <a:avLst/>
                <a:gdLst>
                  <a:gd name="connsiteX0" fmla="*/ 244221 w 244838"/>
                  <a:gd name="connsiteY0" fmla="*/ 2819 h 511878"/>
                  <a:gd name="connsiteX1" fmla="*/ 7155 w 244838"/>
                  <a:gd name="connsiteY1" fmla="*/ 502352 h 511878"/>
                  <a:gd name="connsiteX2" fmla="*/ 74888 w 244838"/>
                  <a:gd name="connsiteY2" fmla="*/ 307619 h 511878"/>
                  <a:gd name="connsiteX3" fmla="*/ 244221 w 244838"/>
                  <a:gd name="connsiteY3" fmla="*/ 2819 h 5118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4838" h="511878">
                    <a:moveTo>
                      <a:pt x="244221" y="2819"/>
                    </a:moveTo>
                    <a:cubicBezTo>
                      <a:pt x="232932" y="35275"/>
                      <a:pt x="35377" y="451552"/>
                      <a:pt x="7155" y="502352"/>
                    </a:cubicBezTo>
                    <a:cubicBezTo>
                      <a:pt x="-21067" y="553152"/>
                      <a:pt x="41021" y="388052"/>
                      <a:pt x="74888" y="307619"/>
                    </a:cubicBezTo>
                    <a:cubicBezTo>
                      <a:pt x="108755" y="227186"/>
                      <a:pt x="255510" y="-29637"/>
                      <a:pt x="244221" y="281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2" name="フリーフォーム 241">
                <a:extLst>
                  <a:ext uri="{FF2B5EF4-FFF2-40B4-BE49-F238E27FC236}">
                    <a16:creationId xmlns:a16="http://schemas.microsoft.com/office/drawing/2014/main" id="{8B339579-53E6-FDE6-8D02-FBB8C4F0FEAB}"/>
                  </a:ext>
                </a:extLst>
              </p:cNvPr>
              <p:cNvSpPr/>
              <p:nvPr/>
            </p:nvSpPr>
            <p:spPr>
              <a:xfrm>
                <a:off x="888648" y="5462186"/>
                <a:ext cx="221646" cy="1759886"/>
              </a:xfrm>
              <a:custGeom>
                <a:avLst/>
                <a:gdLst>
                  <a:gd name="connsiteX0" fmla="*/ 220485 w 221646"/>
                  <a:gd name="connsiteY0" fmla="*/ 7281 h 1759886"/>
                  <a:gd name="connsiteX1" fmla="*/ 85019 w 221646"/>
                  <a:gd name="connsiteY1" fmla="*/ 735414 h 1759886"/>
                  <a:gd name="connsiteX2" fmla="*/ 34219 w 221646"/>
                  <a:gd name="connsiteY2" fmla="*/ 1209547 h 1759886"/>
                  <a:gd name="connsiteX3" fmla="*/ 144285 w 221646"/>
                  <a:gd name="connsiteY3" fmla="*/ 1759881 h 1759886"/>
                  <a:gd name="connsiteX4" fmla="*/ 352 w 221646"/>
                  <a:gd name="connsiteY4" fmla="*/ 1218014 h 1759886"/>
                  <a:gd name="connsiteX5" fmla="*/ 220485 w 221646"/>
                  <a:gd name="connsiteY5" fmla="*/ 7281 h 1759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1646" h="1759886">
                    <a:moveTo>
                      <a:pt x="220485" y="7281"/>
                    </a:moveTo>
                    <a:cubicBezTo>
                      <a:pt x="234596" y="-73152"/>
                      <a:pt x="116063" y="535036"/>
                      <a:pt x="85019" y="735414"/>
                    </a:cubicBezTo>
                    <a:cubicBezTo>
                      <a:pt x="53975" y="935792"/>
                      <a:pt x="24341" y="1038803"/>
                      <a:pt x="34219" y="1209547"/>
                    </a:cubicBezTo>
                    <a:cubicBezTo>
                      <a:pt x="44097" y="1380291"/>
                      <a:pt x="149930" y="1758470"/>
                      <a:pt x="144285" y="1759881"/>
                    </a:cubicBezTo>
                    <a:cubicBezTo>
                      <a:pt x="138640" y="1761292"/>
                      <a:pt x="-8115" y="1508703"/>
                      <a:pt x="352" y="1218014"/>
                    </a:cubicBezTo>
                    <a:cubicBezTo>
                      <a:pt x="8819" y="927325"/>
                      <a:pt x="206374" y="87714"/>
                      <a:pt x="220485" y="728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3" name="フリーフォーム 242">
                <a:extLst>
                  <a:ext uri="{FF2B5EF4-FFF2-40B4-BE49-F238E27FC236}">
                    <a16:creationId xmlns:a16="http://schemas.microsoft.com/office/drawing/2014/main" id="{41E6ECBD-B1F8-D044-6424-C415345FEB62}"/>
                  </a:ext>
                </a:extLst>
              </p:cNvPr>
              <p:cNvSpPr/>
              <p:nvPr/>
            </p:nvSpPr>
            <p:spPr>
              <a:xfrm>
                <a:off x="3799150" y="5331551"/>
                <a:ext cx="545857" cy="239598"/>
              </a:xfrm>
              <a:custGeom>
                <a:avLst/>
                <a:gdLst>
                  <a:gd name="connsiteX0" fmla="*/ 2383 w 545857"/>
                  <a:gd name="connsiteY0" fmla="*/ 239516 h 239598"/>
                  <a:gd name="connsiteX1" fmla="*/ 281783 w 545857"/>
                  <a:gd name="connsiteY1" fmla="*/ 27849 h 239598"/>
                  <a:gd name="connsiteX2" fmla="*/ 544250 w 545857"/>
                  <a:gd name="connsiteY2" fmla="*/ 2449 h 239598"/>
                  <a:gd name="connsiteX3" fmla="*/ 154783 w 545857"/>
                  <a:gd name="connsiteY3" fmla="*/ 27849 h 239598"/>
                  <a:gd name="connsiteX4" fmla="*/ 2383 w 545857"/>
                  <a:gd name="connsiteY4" fmla="*/ 53249 h 239598"/>
                  <a:gd name="connsiteX5" fmla="*/ 137850 w 545857"/>
                  <a:gd name="connsiteY5" fmla="*/ 53249 h 239598"/>
                  <a:gd name="connsiteX6" fmla="*/ 2383 w 545857"/>
                  <a:gd name="connsiteY6" fmla="*/ 239516 h 239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45857" h="239598">
                    <a:moveTo>
                      <a:pt x="2383" y="239516"/>
                    </a:moveTo>
                    <a:cubicBezTo>
                      <a:pt x="26372" y="235283"/>
                      <a:pt x="191472" y="67360"/>
                      <a:pt x="281783" y="27849"/>
                    </a:cubicBezTo>
                    <a:cubicBezTo>
                      <a:pt x="372094" y="-11662"/>
                      <a:pt x="565417" y="2449"/>
                      <a:pt x="544250" y="2449"/>
                    </a:cubicBezTo>
                    <a:cubicBezTo>
                      <a:pt x="523083" y="2449"/>
                      <a:pt x="245094" y="19382"/>
                      <a:pt x="154783" y="27849"/>
                    </a:cubicBezTo>
                    <a:cubicBezTo>
                      <a:pt x="64472" y="36316"/>
                      <a:pt x="5205" y="49016"/>
                      <a:pt x="2383" y="53249"/>
                    </a:cubicBezTo>
                    <a:cubicBezTo>
                      <a:pt x="-439" y="57482"/>
                      <a:pt x="132206" y="22204"/>
                      <a:pt x="137850" y="53249"/>
                    </a:cubicBezTo>
                    <a:cubicBezTo>
                      <a:pt x="143495" y="84293"/>
                      <a:pt x="-21606" y="243749"/>
                      <a:pt x="2383" y="23951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4" name="フリーフォーム 243">
                <a:extLst>
                  <a:ext uri="{FF2B5EF4-FFF2-40B4-BE49-F238E27FC236}">
                    <a16:creationId xmlns:a16="http://schemas.microsoft.com/office/drawing/2014/main" id="{FDF4948F-79B2-80CE-1A29-511A738FF28D}"/>
                  </a:ext>
                </a:extLst>
              </p:cNvPr>
              <p:cNvSpPr/>
              <p:nvPr/>
            </p:nvSpPr>
            <p:spPr>
              <a:xfrm>
                <a:off x="5822081" y="6408126"/>
                <a:ext cx="2181595" cy="495994"/>
              </a:xfrm>
              <a:custGeom>
                <a:avLst/>
                <a:gdLst>
                  <a:gd name="connsiteX0" fmla="*/ 2986 w 2181595"/>
                  <a:gd name="connsiteY0" fmla="*/ 1141 h 495994"/>
                  <a:gd name="connsiteX1" fmla="*/ 663386 w 2181595"/>
                  <a:gd name="connsiteY1" fmla="*/ 331341 h 495994"/>
                  <a:gd name="connsiteX2" fmla="*/ 1366119 w 2181595"/>
                  <a:gd name="connsiteY2" fmla="*/ 432941 h 495994"/>
                  <a:gd name="connsiteX3" fmla="*/ 2178919 w 2181595"/>
                  <a:gd name="connsiteY3" fmla="*/ 424474 h 495994"/>
                  <a:gd name="connsiteX4" fmla="*/ 1603186 w 2181595"/>
                  <a:gd name="connsiteY4" fmla="*/ 466807 h 495994"/>
                  <a:gd name="connsiteX5" fmla="*/ 934319 w 2181595"/>
                  <a:gd name="connsiteY5" fmla="*/ 458341 h 495994"/>
                  <a:gd name="connsiteX6" fmla="*/ 2986 w 2181595"/>
                  <a:gd name="connsiteY6" fmla="*/ 1141 h 4959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81595" h="495994">
                    <a:moveTo>
                      <a:pt x="2986" y="1141"/>
                    </a:moveTo>
                    <a:cubicBezTo>
                      <a:pt x="-42169" y="-20026"/>
                      <a:pt x="436197" y="259374"/>
                      <a:pt x="663386" y="331341"/>
                    </a:cubicBezTo>
                    <a:cubicBezTo>
                      <a:pt x="890575" y="403308"/>
                      <a:pt x="1113530" y="417419"/>
                      <a:pt x="1366119" y="432941"/>
                    </a:cubicBezTo>
                    <a:cubicBezTo>
                      <a:pt x="1618708" y="448463"/>
                      <a:pt x="2139408" y="418830"/>
                      <a:pt x="2178919" y="424474"/>
                    </a:cubicBezTo>
                    <a:cubicBezTo>
                      <a:pt x="2218430" y="430118"/>
                      <a:pt x="1810619" y="461163"/>
                      <a:pt x="1603186" y="466807"/>
                    </a:cubicBezTo>
                    <a:cubicBezTo>
                      <a:pt x="1395753" y="472451"/>
                      <a:pt x="1202430" y="534541"/>
                      <a:pt x="934319" y="458341"/>
                    </a:cubicBezTo>
                    <a:cubicBezTo>
                      <a:pt x="666208" y="382141"/>
                      <a:pt x="48141" y="22308"/>
                      <a:pt x="2986" y="114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5" name="フリーフォーム 244">
                <a:extLst>
                  <a:ext uri="{FF2B5EF4-FFF2-40B4-BE49-F238E27FC236}">
                    <a16:creationId xmlns:a16="http://schemas.microsoft.com/office/drawing/2014/main" id="{C1AF209B-CBBD-A37B-D22A-9FA263858AAC}"/>
                  </a:ext>
                </a:extLst>
              </p:cNvPr>
              <p:cNvSpPr/>
              <p:nvPr/>
            </p:nvSpPr>
            <p:spPr>
              <a:xfrm>
                <a:off x="3942042" y="5303732"/>
                <a:ext cx="472131" cy="185954"/>
              </a:xfrm>
              <a:custGeom>
                <a:avLst/>
                <a:gdLst>
                  <a:gd name="connsiteX0" fmla="*/ 471208 w 472131"/>
                  <a:gd name="connsiteY0" fmla="*/ 8043 h 185954"/>
                  <a:gd name="connsiteX1" fmla="*/ 252133 w 472131"/>
                  <a:gd name="connsiteY1" fmla="*/ 17568 h 185954"/>
                  <a:gd name="connsiteX2" fmla="*/ 1308 w 472131"/>
                  <a:gd name="connsiteY2" fmla="*/ 185843 h 185954"/>
                  <a:gd name="connsiteX3" fmla="*/ 166408 w 472131"/>
                  <a:gd name="connsiteY3" fmla="*/ 42968 h 185954"/>
                  <a:gd name="connsiteX4" fmla="*/ 471208 w 472131"/>
                  <a:gd name="connsiteY4" fmla="*/ 8043 h 1859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2131" h="185954">
                    <a:moveTo>
                      <a:pt x="471208" y="8043"/>
                    </a:moveTo>
                    <a:cubicBezTo>
                      <a:pt x="485495" y="3810"/>
                      <a:pt x="330450" y="-12065"/>
                      <a:pt x="252133" y="17568"/>
                    </a:cubicBezTo>
                    <a:cubicBezTo>
                      <a:pt x="173816" y="47201"/>
                      <a:pt x="15595" y="181610"/>
                      <a:pt x="1308" y="185843"/>
                    </a:cubicBezTo>
                    <a:cubicBezTo>
                      <a:pt x="-12979" y="190076"/>
                      <a:pt x="92854" y="72601"/>
                      <a:pt x="166408" y="42968"/>
                    </a:cubicBezTo>
                    <a:cubicBezTo>
                      <a:pt x="239962" y="13335"/>
                      <a:pt x="456921" y="12276"/>
                      <a:pt x="471208" y="804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6" name="フリーフォーム 245">
                <a:extLst>
                  <a:ext uri="{FF2B5EF4-FFF2-40B4-BE49-F238E27FC236}">
                    <a16:creationId xmlns:a16="http://schemas.microsoft.com/office/drawing/2014/main" id="{8AF3D2A8-2695-F684-E4FD-07FF1F1B8D21}"/>
                  </a:ext>
                </a:extLst>
              </p:cNvPr>
              <p:cNvSpPr/>
              <p:nvPr/>
            </p:nvSpPr>
            <p:spPr>
              <a:xfrm>
                <a:off x="3975152" y="5542022"/>
                <a:ext cx="1118065" cy="1389150"/>
              </a:xfrm>
              <a:custGeom>
                <a:avLst/>
                <a:gdLst>
                  <a:gd name="connsiteX0" fmla="*/ 3123 w 1118065"/>
                  <a:gd name="connsiteY0" fmla="*/ 1528 h 1389150"/>
                  <a:gd name="connsiteX1" fmla="*/ 1006423 w 1118065"/>
                  <a:gd name="connsiteY1" fmla="*/ 630178 h 1389150"/>
                  <a:gd name="connsiteX2" fmla="*/ 1076273 w 1118065"/>
                  <a:gd name="connsiteY2" fmla="*/ 817503 h 1389150"/>
                  <a:gd name="connsiteX3" fmla="*/ 981023 w 1118065"/>
                  <a:gd name="connsiteY3" fmla="*/ 1389003 h 1389150"/>
                  <a:gd name="connsiteX4" fmla="*/ 1117548 w 1118065"/>
                  <a:gd name="connsiteY4" fmla="*/ 760353 h 1389150"/>
                  <a:gd name="connsiteX5" fmla="*/ 920698 w 1118065"/>
                  <a:gd name="connsiteY5" fmla="*/ 566678 h 1389150"/>
                  <a:gd name="connsiteX6" fmla="*/ 625423 w 1118065"/>
                  <a:gd name="connsiteY6" fmla="*/ 423803 h 1389150"/>
                  <a:gd name="connsiteX7" fmla="*/ 688923 w 1118065"/>
                  <a:gd name="connsiteY7" fmla="*/ 452378 h 1389150"/>
                  <a:gd name="connsiteX8" fmla="*/ 3123 w 1118065"/>
                  <a:gd name="connsiteY8" fmla="*/ 1528 h 1389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18065" h="1389150">
                    <a:moveTo>
                      <a:pt x="3123" y="1528"/>
                    </a:moveTo>
                    <a:cubicBezTo>
                      <a:pt x="56040" y="31161"/>
                      <a:pt x="827565" y="494182"/>
                      <a:pt x="1006423" y="630178"/>
                    </a:cubicBezTo>
                    <a:cubicBezTo>
                      <a:pt x="1185281" y="766174"/>
                      <a:pt x="1080506" y="691032"/>
                      <a:pt x="1076273" y="817503"/>
                    </a:cubicBezTo>
                    <a:cubicBezTo>
                      <a:pt x="1072040" y="943974"/>
                      <a:pt x="974144" y="1398528"/>
                      <a:pt x="981023" y="1389003"/>
                    </a:cubicBezTo>
                    <a:cubicBezTo>
                      <a:pt x="987902" y="1379478"/>
                      <a:pt x="1127602" y="897407"/>
                      <a:pt x="1117548" y="760353"/>
                    </a:cubicBezTo>
                    <a:cubicBezTo>
                      <a:pt x="1107494" y="623299"/>
                      <a:pt x="1002719" y="622770"/>
                      <a:pt x="920698" y="566678"/>
                    </a:cubicBezTo>
                    <a:cubicBezTo>
                      <a:pt x="838677" y="510586"/>
                      <a:pt x="664052" y="442853"/>
                      <a:pt x="625423" y="423803"/>
                    </a:cubicBezTo>
                    <a:cubicBezTo>
                      <a:pt x="586794" y="404753"/>
                      <a:pt x="792111" y="522757"/>
                      <a:pt x="688923" y="452378"/>
                    </a:cubicBezTo>
                    <a:cubicBezTo>
                      <a:pt x="585736" y="381999"/>
                      <a:pt x="-49794" y="-28105"/>
                      <a:pt x="3123" y="152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7" name="フリーフォーム 246">
                <a:extLst>
                  <a:ext uri="{FF2B5EF4-FFF2-40B4-BE49-F238E27FC236}">
                    <a16:creationId xmlns:a16="http://schemas.microsoft.com/office/drawing/2014/main" id="{0CBD4BEB-37E5-641B-08DF-9640EDD4AE6C}"/>
                  </a:ext>
                </a:extLst>
              </p:cNvPr>
              <p:cNvSpPr/>
              <p:nvPr/>
            </p:nvSpPr>
            <p:spPr>
              <a:xfrm>
                <a:off x="4008827" y="5474444"/>
                <a:ext cx="1164188" cy="1469737"/>
              </a:xfrm>
              <a:custGeom>
                <a:avLst/>
                <a:gdLst>
                  <a:gd name="connsiteX0" fmla="*/ 4373 w 1164188"/>
                  <a:gd name="connsiteY0" fmla="*/ 2431 h 1469737"/>
                  <a:gd name="connsiteX1" fmla="*/ 594923 w 1164188"/>
                  <a:gd name="connsiteY1" fmla="*/ 367556 h 1469737"/>
                  <a:gd name="connsiteX2" fmla="*/ 1125148 w 1164188"/>
                  <a:gd name="connsiteY2" fmla="*/ 796181 h 1469737"/>
                  <a:gd name="connsiteX3" fmla="*/ 1115623 w 1164188"/>
                  <a:gd name="connsiteY3" fmla="*/ 1081931 h 1469737"/>
                  <a:gd name="connsiteX4" fmla="*/ 1045773 w 1164188"/>
                  <a:gd name="connsiteY4" fmla="*/ 1466106 h 1469737"/>
                  <a:gd name="connsiteX5" fmla="*/ 1144198 w 1164188"/>
                  <a:gd name="connsiteY5" fmla="*/ 837456 h 1469737"/>
                  <a:gd name="connsiteX6" fmla="*/ 1112448 w 1164188"/>
                  <a:gd name="connsiteY6" fmla="*/ 710456 h 1469737"/>
                  <a:gd name="connsiteX7" fmla="*/ 1017198 w 1164188"/>
                  <a:gd name="connsiteY7" fmla="*/ 624731 h 1469737"/>
                  <a:gd name="connsiteX8" fmla="*/ 1055298 w 1164188"/>
                  <a:gd name="connsiteY8" fmla="*/ 694581 h 1469737"/>
                  <a:gd name="connsiteX9" fmla="*/ 594923 w 1164188"/>
                  <a:gd name="connsiteY9" fmla="*/ 342156 h 1469737"/>
                  <a:gd name="connsiteX10" fmla="*/ 674298 w 1164188"/>
                  <a:gd name="connsiteY10" fmla="*/ 459631 h 1469737"/>
                  <a:gd name="connsiteX11" fmla="*/ 344098 w 1164188"/>
                  <a:gd name="connsiteY11" fmla="*/ 221506 h 1469737"/>
                  <a:gd name="connsiteX12" fmla="*/ 4373 w 1164188"/>
                  <a:gd name="connsiteY12" fmla="*/ 2431 h 1469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164188" h="1469737">
                    <a:moveTo>
                      <a:pt x="4373" y="2431"/>
                    </a:moveTo>
                    <a:cubicBezTo>
                      <a:pt x="46177" y="26773"/>
                      <a:pt x="408127" y="235264"/>
                      <a:pt x="594923" y="367556"/>
                    </a:cubicBezTo>
                    <a:cubicBezTo>
                      <a:pt x="781719" y="499848"/>
                      <a:pt x="1038365" y="677119"/>
                      <a:pt x="1125148" y="796181"/>
                    </a:cubicBezTo>
                    <a:cubicBezTo>
                      <a:pt x="1211931" y="915243"/>
                      <a:pt x="1128852" y="970277"/>
                      <a:pt x="1115623" y="1081931"/>
                    </a:cubicBezTo>
                    <a:cubicBezTo>
                      <a:pt x="1102394" y="1193585"/>
                      <a:pt x="1041011" y="1506852"/>
                      <a:pt x="1045773" y="1466106"/>
                    </a:cubicBezTo>
                    <a:cubicBezTo>
                      <a:pt x="1050535" y="1425360"/>
                      <a:pt x="1133086" y="963398"/>
                      <a:pt x="1144198" y="837456"/>
                    </a:cubicBezTo>
                    <a:cubicBezTo>
                      <a:pt x="1155310" y="711514"/>
                      <a:pt x="1133615" y="745910"/>
                      <a:pt x="1112448" y="710456"/>
                    </a:cubicBezTo>
                    <a:cubicBezTo>
                      <a:pt x="1091281" y="675002"/>
                      <a:pt x="1026723" y="627377"/>
                      <a:pt x="1017198" y="624731"/>
                    </a:cubicBezTo>
                    <a:cubicBezTo>
                      <a:pt x="1007673" y="622085"/>
                      <a:pt x="1125677" y="741677"/>
                      <a:pt x="1055298" y="694581"/>
                    </a:cubicBezTo>
                    <a:cubicBezTo>
                      <a:pt x="984919" y="647485"/>
                      <a:pt x="658423" y="381314"/>
                      <a:pt x="594923" y="342156"/>
                    </a:cubicBezTo>
                    <a:cubicBezTo>
                      <a:pt x="531423" y="302998"/>
                      <a:pt x="716102" y="479739"/>
                      <a:pt x="674298" y="459631"/>
                    </a:cubicBezTo>
                    <a:cubicBezTo>
                      <a:pt x="632494" y="439523"/>
                      <a:pt x="456810" y="300352"/>
                      <a:pt x="344098" y="221506"/>
                    </a:cubicBezTo>
                    <a:cubicBezTo>
                      <a:pt x="231386" y="142660"/>
                      <a:pt x="-37431" y="-21911"/>
                      <a:pt x="4373" y="243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8" name="フリーフォーム 247">
                <a:extLst>
                  <a:ext uri="{FF2B5EF4-FFF2-40B4-BE49-F238E27FC236}">
                    <a16:creationId xmlns:a16="http://schemas.microsoft.com/office/drawing/2014/main" id="{6533E9A5-4816-417A-3895-60155FBEF1B6}"/>
                  </a:ext>
                </a:extLst>
              </p:cNvPr>
              <p:cNvSpPr/>
              <p:nvPr/>
            </p:nvSpPr>
            <p:spPr>
              <a:xfrm>
                <a:off x="4335642" y="5426072"/>
                <a:ext cx="166524" cy="179497"/>
              </a:xfrm>
              <a:custGeom>
                <a:avLst/>
                <a:gdLst>
                  <a:gd name="connsiteX0" fmla="*/ 36333 w 166524"/>
                  <a:gd name="connsiteY0" fmla="*/ 3 h 179497"/>
                  <a:gd name="connsiteX1" fmla="*/ 17283 w 166524"/>
                  <a:gd name="connsiteY1" fmla="*/ 92078 h 179497"/>
                  <a:gd name="connsiteX2" fmla="*/ 93483 w 166524"/>
                  <a:gd name="connsiteY2" fmla="*/ 142878 h 179497"/>
                  <a:gd name="connsiteX3" fmla="*/ 166508 w 166524"/>
                  <a:gd name="connsiteY3" fmla="*/ 177803 h 179497"/>
                  <a:gd name="connsiteX4" fmla="*/ 87133 w 166524"/>
                  <a:gd name="connsiteY4" fmla="*/ 165103 h 179497"/>
                  <a:gd name="connsiteX5" fmla="*/ 1408 w 166524"/>
                  <a:gd name="connsiteY5" fmla="*/ 88903 h 179497"/>
                  <a:gd name="connsiteX6" fmla="*/ 36333 w 166524"/>
                  <a:gd name="connsiteY6" fmla="*/ 3 h 179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6524" h="179497">
                    <a:moveTo>
                      <a:pt x="36333" y="3"/>
                    </a:moveTo>
                    <a:cubicBezTo>
                      <a:pt x="38979" y="532"/>
                      <a:pt x="7758" y="68266"/>
                      <a:pt x="17283" y="92078"/>
                    </a:cubicBezTo>
                    <a:cubicBezTo>
                      <a:pt x="26808" y="115891"/>
                      <a:pt x="68612" y="128591"/>
                      <a:pt x="93483" y="142878"/>
                    </a:cubicBezTo>
                    <a:cubicBezTo>
                      <a:pt x="118354" y="157166"/>
                      <a:pt x="167566" y="174099"/>
                      <a:pt x="166508" y="177803"/>
                    </a:cubicBezTo>
                    <a:cubicBezTo>
                      <a:pt x="165450" y="181507"/>
                      <a:pt x="114650" y="179920"/>
                      <a:pt x="87133" y="165103"/>
                    </a:cubicBezTo>
                    <a:cubicBezTo>
                      <a:pt x="59616" y="150286"/>
                      <a:pt x="10933" y="114303"/>
                      <a:pt x="1408" y="88903"/>
                    </a:cubicBezTo>
                    <a:cubicBezTo>
                      <a:pt x="-8117" y="63503"/>
                      <a:pt x="33687" y="-526"/>
                      <a:pt x="36333" y="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9" name="フリーフォーム 248">
                <a:extLst>
                  <a:ext uri="{FF2B5EF4-FFF2-40B4-BE49-F238E27FC236}">
                    <a16:creationId xmlns:a16="http://schemas.microsoft.com/office/drawing/2014/main" id="{6F495186-0A1F-CACC-80A3-C8585D0F5376}"/>
                  </a:ext>
                </a:extLst>
              </p:cNvPr>
              <p:cNvSpPr/>
              <p:nvPr/>
            </p:nvSpPr>
            <p:spPr>
              <a:xfrm>
                <a:off x="4627160" y="5629246"/>
                <a:ext cx="122124" cy="157490"/>
              </a:xfrm>
              <a:custGeom>
                <a:avLst/>
                <a:gdLst>
                  <a:gd name="connsiteX0" fmla="*/ 27390 w 122124"/>
                  <a:gd name="connsiteY0" fmla="*/ 29 h 157490"/>
                  <a:gd name="connsiteX1" fmla="*/ 30565 w 122124"/>
                  <a:gd name="connsiteY1" fmla="*/ 85754 h 157490"/>
                  <a:gd name="connsiteX2" fmla="*/ 100415 w 122124"/>
                  <a:gd name="connsiteY2" fmla="*/ 142904 h 157490"/>
                  <a:gd name="connsiteX3" fmla="*/ 116290 w 122124"/>
                  <a:gd name="connsiteY3" fmla="*/ 155604 h 157490"/>
                  <a:gd name="connsiteX4" fmla="*/ 11515 w 122124"/>
                  <a:gd name="connsiteY4" fmla="*/ 111154 h 157490"/>
                  <a:gd name="connsiteX5" fmla="*/ 1990 w 122124"/>
                  <a:gd name="connsiteY5" fmla="*/ 76229 h 157490"/>
                  <a:gd name="connsiteX6" fmla="*/ 27390 w 122124"/>
                  <a:gd name="connsiteY6" fmla="*/ 29 h 1574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2124" h="157490">
                    <a:moveTo>
                      <a:pt x="27390" y="29"/>
                    </a:moveTo>
                    <a:cubicBezTo>
                      <a:pt x="32152" y="1616"/>
                      <a:pt x="18394" y="61942"/>
                      <a:pt x="30565" y="85754"/>
                    </a:cubicBezTo>
                    <a:cubicBezTo>
                      <a:pt x="42736" y="109567"/>
                      <a:pt x="86128" y="131262"/>
                      <a:pt x="100415" y="142904"/>
                    </a:cubicBezTo>
                    <a:cubicBezTo>
                      <a:pt x="114702" y="154546"/>
                      <a:pt x="131107" y="160896"/>
                      <a:pt x="116290" y="155604"/>
                    </a:cubicBezTo>
                    <a:cubicBezTo>
                      <a:pt x="101473" y="150312"/>
                      <a:pt x="30565" y="124383"/>
                      <a:pt x="11515" y="111154"/>
                    </a:cubicBezTo>
                    <a:cubicBezTo>
                      <a:pt x="-7535" y="97925"/>
                      <a:pt x="3048" y="92104"/>
                      <a:pt x="1990" y="76229"/>
                    </a:cubicBezTo>
                    <a:cubicBezTo>
                      <a:pt x="932" y="60354"/>
                      <a:pt x="22628" y="-1558"/>
                      <a:pt x="27390" y="2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0" name="フリーフォーム 249">
                <a:extLst>
                  <a:ext uri="{FF2B5EF4-FFF2-40B4-BE49-F238E27FC236}">
                    <a16:creationId xmlns:a16="http://schemas.microsoft.com/office/drawing/2014/main" id="{BD9CA03B-2C91-50FE-D841-E489E0B87994}"/>
                  </a:ext>
                </a:extLst>
              </p:cNvPr>
              <p:cNvSpPr/>
              <p:nvPr/>
            </p:nvSpPr>
            <p:spPr>
              <a:xfrm>
                <a:off x="4867121" y="5803900"/>
                <a:ext cx="168395" cy="183511"/>
              </a:xfrm>
              <a:custGeom>
                <a:avLst/>
                <a:gdLst>
                  <a:gd name="connsiteX0" fmla="*/ 31904 w 168395"/>
                  <a:gd name="connsiteY0" fmla="*/ 0 h 183511"/>
                  <a:gd name="connsiteX1" fmla="*/ 31904 w 168395"/>
                  <a:gd name="connsiteY1" fmla="*/ 107950 h 183511"/>
                  <a:gd name="connsiteX2" fmla="*/ 146204 w 168395"/>
                  <a:gd name="connsiteY2" fmla="*/ 171450 h 183511"/>
                  <a:gd name="connsiteX3" fmla="*/ 155729 w 168395"/>
                  <a:gd name="connsiteY3" fmla="*/ 177800 h 183511"/>
                  <a:gd name="connsiteX4" fmla="*/ 6504 w 168395"/>
                  <a:gd name="connsiteY4" fmla="*/ 107950 h 183511"/>
                  <a:gd name="connsiteX5" fmla="*/ 31904 w 168395"/>
                  <a:gd name="connsiteY5" fmla="*/ 0 h 183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8395" h="183511">
                    <a:moveTo>
                      <a:pt x="31904" y="0"/>
                    </a:moveTo>
                    <a:cubicBezTo>
                      <a:pt x="36137" y="0"/>
                      <a:pt x="12854" y="79375"/>
                      <a:pt x="31904" y="107950"/>
                    </a:cubicBezTo>
                    <a:cubicBezTo>
                      <a:pt x="50954" y="136525"/>
                      <a:pt x="125567" y="159808"/>
                      <a:pt x="146204" y="171450"/>
                    </a:cubicBezTo>
                    <a:cubicBezTo>
                      <a:pt x="166841" y="183092"/>
                      <a:pt x="179012" y="188383"/>
                      <a:pt x="155729" y="177800"/>
                    </a:cubicBezTo>
                    <a:cubicBezTo>
                      <a:pt x="132446" y="167217"/>
                      <a:pt x="29258" y="132292"/>
                      <a:pt x="6504" y="107950"/>
                    </a:cubicBezTo>
                    <a:cubicBezTo>
                      <a:pt x="-16250" y="83608"/>
                      <a:pt x="27671" y="0"/>
                      <a:pt x="31904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1" name="フリーフォーム 250">
                <a:extLst>
                  <a:ext uri="{FF2B5EF4-FFF2-40B4-BE49-F238E27FC236}">
                    <a16:creationId xmlns:a16="http://schemas.microsoft.com/office/drawing/2014/main" id="{6EA18705-85E6-9796-1487-CE2187855176}"/>
                  </a:ext>
                </a:extLst>
              </p:cNvPr>
              <p:cNvSpPr/>
              <p:nvPr/>
            </p:nvSpPr>
            <p:spPr>
              <a:xfrm>
                <a:off x="5130338" y="5975026"/>
                <a:ext cx="175144" cy="175599"/>
              </a:xfrm>
              <a:custGeom>
                <a:avLst/>
                <a:gdLst>
                  <a:gd name="connsiteX0" fmla="*/ 54437 w 175144"/>
                  <a:gd name="connsiteY0" fmla="*/ 324 h 175599"/>
                  <a:gd name="connsiteX1" fmla="*/ 32212 w 175144"/>
                  <a:gd name="connsiteY1" fmla="*/ 89224 h 175599"/>
                  <a:gd name="connsiteX2" fmla="*/ 136987 w 175144"/>
                  <a:gd name="connsiteY2" fmla="*/ 149549 h 175599"/>
                  <a:gd name="connsiteX3" fmla="*/ 162387 w 175144"/>
                  <a:gd name="connsiteY3" fmla="*/ 111449 h 175599"/>
                  <a:gd name="connsiteX4" fmla="*/ 162387 w 175144"/>
                  <a:gd name="connsiteY4" fmla="*/ 174949 h 175599"/>
                  <a:gd name="connsiteX5" fmla="*/ 3637 w 175144"/>
                  <a:gd name="connsiteY5" fmla="*/ 63824 h 175599"/>
                  <a:gd name="connsiteX6" fmla="*/ 54437 w 175144"/>
                  <a:gd name="connsiteY6" fmla="*/ 324 h 1755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5144" h="175599">
                    <a:moveTo>
                      <a:pt x="54437" y="324"/>
                    </a:moveTo>
                    <a:cubicBezTo>
                      <a:pt x="59199" y="4557"/>
                      <a:pt x="18454" y="64353"/>
                      <a:pt x="32212" y="89224"/>
                    </a:cubicBezTo>
                    <a:cubicBezTo>
                      <a:pt x="45970" y="114095"/>
                      <a:pt x="115291" y="145845"/>
                      <a:pt x="136987" y="149549"/>
                    </a:cubicBezTo>
                    <a:cubicBezTo>
                      <a:pt x="158683" y="153253"/>
                      <a:pt x="158154" y="107216"/>
                      <a:pt x="162387" y="111449"/>
                    </a:cubicBezTo>
                    <a:cubicBezTo>
                      <a:pt x="166620" y="115682"/>
                      <a:pt x="188845" y="182887"/>
                      <a:pt x="162387" y="174949"/>
                    </a:cubicBezTo>
                    <a:cubicBezTo>
                      <a:pt x="135929" y="167011"/>
                      <a:pt x="23216" y="93457"/>
                      <a:pt x="3637" y="63824"/>
                    </a:cubicBezTo>
                    <a:cubicBezTo>
                      <a:pt x="-15942" y="34191"/>
                      <a:pt x="49675" y="-3909"/>
                      <a:pt x="54437" y="32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2" name="フリーフォーム 251">
                <a:extLst>
                  <a:ext uri="{FF2B5EF4-FFF2-40B4-BE49-F238E27FC236}">
                    <a16:creationId xmlns:a16="http://schemas.microsoft.com/office/drawing/2014/main" id="{F1D66204-CA45-DB33-0A4F-0F81D6E4FEEE}"/>
                  </a:ext>
                </a:extLst>
              </p:cNvPr>
              <p:cNvSpPr/>
              <p:nvPr/>
            </p:nvSpPr>
            <p:spPr>
              <a:xfrm>
                <a:off x="5455404" y="6142739"/>
                <a:ext cx="201612" cy="174593"/>
              </a:xfrm>
              <a:custGeom>
                <a:avLst/>
                <a:gdLst>
                  <a:gd name="connsiteX0" fmla="*/ 11946 w 201612"/>
                  <a:gd name="connsiteY0" fmla="*/ 886 h 174593"/>
                  <a:gd name="connsiteX1" fmla="*/ 5596 w 201612"/>
                  <a:gd name="connsiteY1" fmla="*/ 89786 h 174593"/>
                  <a:gd name="connsiteX2" fmla="*/ 100846 w 201612"/>
                  <a:gd name="connsiteY2" fmla="*/ 124711 h 174593"/>
                  <a:gd name="connsiteX3" fmla="*/ 119896 w 201612"/>
                  <a:gd name="connsiteY3" fmla="*/ 115186 h 174593"/>
                  <a:gd name="connsiteX4" fmla="*/ 199271 w 201612"/>
                  <a:gd name="connsiteY4" fmla="*/ 172336 h 174593"/>
                  <a:gd name="connsiteX5" fmla="*/ 18296 w 201612"/>
                  <a:gd name="connsiteY5" fmla="*/ 150111 h 174593"/>
                  <a:gd name="connsiteX6" fmla="*/ 11946 w 201612"/>
                  <a:gd name="connsiteY6" fmla="*/ 886 h 174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1612" h="174593">
                    <a:moveTo>
                      <a:pt x="11946" y="886"/>
                    </a:moveTo>
                    <a:cubicBezTo>
                      <a:pt x="9829" y="-9168"/>
                      <a:pt x="-9221" y="69149"/>
                      <a:pt x="5596" y="89786"/>
                    </a:cubicBezTo>
                    <a:cubicBezTo>
                      <a:pt x="20413" y="110423"/>
                      <a:pt x="81796" y="120478"/>
                      <a:pt x="100846" y="124711"/>
                    </a:cubicBezTo>
                    <a:cubicBezTo>
                      <a:pt x="119896" y="128944"/>
                      <a:pt x="103492" y="107249"/>
                      <a:pt x="119896" y="115186"/>
                    </a:cubicBezTo>
                    <a:cubicBezTo>
                      <a:pt x="136300" y="123124"/>
                      <a:pt x="216204" y="166515"/>
                      <a:pt x="199271" y="172336"/>
                    </a:cubicBezTo>
                    <a:cubicBezTo>
                      <a:pt x="182338" y="178157"/>
                      <a:pt x="52692" y="173394"/>
                      <a:pt x="18296" y="150111"/>
                    </a:cubicBezTo>
                    <a:cubicBezTo>
                      <a:pt x="-16100" y="126828"/>
                      <a:pt x="14063" y="10940"/>
                      <a:pt x="11946" y="88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3" name="フリーフォーム 252">
                <a:extLst>
                  <a:ext uri="{FF2B5EF4-FFF2-40B4-BE49-F238E27FC236}">
                    <a16:creationId xmlns:a16="http://schemas.microsoft.com/office/drawing/2014/main" id="{43C60937-7028-38D7-187A-B58F58D565D9}"/>
                  </a:ext>
                </a:extLst>
              </p:cNvPr>
              <p:cNvSpPr/>
              <p:nvPr/>
            </p:nvSpPr>
            <p:spPr>
              <a:xfrm>
                <a:off x="4350905" y="5314395"/>
                <a:ext cx="135704" cy="96584"/>
              </a:xfrm>
              <a:custGeom>
                <a:avLst/>
                <a:gdLst>
                  <a:gd name="connsiteX0" fmla="*/ 2020 w 135704"/>
                  <a:gd name="connsiteY0" fmla="*/ 555 h 96584"/>
                  <a:gd name="connsiteX1" fmla="*/ 43295 w 135704"/>
                  <a:gd name="connsiteY1" fmla="*/ 38655 h 96584"/>
                  <a:gd name="connsiteX2" fmla="*/ 132195 w 135704"/>
                  <a:gd name="connsiteY2" fmla="*/ 95805 h 96584"/>
                  <a:gd name="connsiteX3" fmla="*/ 103620 w 135704"/>
                  <a:gd name="connsiteY3" fmla="*/ 67230 h 96584"/>
                  <a:gd name="connsiteX4" fmla="*/ 2020 w 135704"/>
                  <a:gd name="connsiteY4" fmla="*/ 555 h 96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5704" h="96584">
                    <a:moveTo>
                      <a:pt x="2020" y="555"/>
                    </a:moveTo>
                    <a:cubicBezTo>
                      <a:pt x="-8034" y="-4208"/>
                      <a:pt x="21599" y="22780"/>
                      <a:pt x="43295" y="38655"/>
                    </a:cubicBezTo>
                    <a:cubicBezTo>
                      <a:pt x="64991" y="54530"/>
                      <a:pt x="122141" y="91043"/>
                      <a:pt x="132195" y="95805"/>
                    </a:cubicBezTo>
                    <a:cubicBezTo>
                      <a:pt x="142249" y="100568"/>
                      <a:pt x="130078" y="82576"/>
                      <a:pt x="103620" y="67230"/>
                    </a:cubicBezTo>
                    <a:cubicBezTo>
                      <a:pt x="77162" y="51884"/>
                      <a:pt x="12074" y="5318"/>
                      <a:pt x="2020" y="55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4" name="フリーフォーム 253">
                <a:extLst>
                  <a:ext uri="{FF2B5EF4-FFF2-40B4-BE49-F238E27FC236}">
                    <a16:creationId xmlns:a16="http://schemas.microsoft.com/office/drawing/2014/main" id="{630D9690-5743-28C3-6651-703958048153}"/>
                  </a:ext>
                </a:extLst>
              </p:cNvPr>
              <p:cNvSpPr/>
              <p:nvPr/>
            </p:nvSpPr>
            <p:spPr>
              <a:xfrm>
                <a:off x="4577439" y="5444841"/>
                <a:ext cx="198909" cy="138136"/>
              </a:xfrm>
              <a:custGeom>
                <a:avLst/>
                <a:gdLst>
                  <a:gd name="connsiteX0" fmla="*/ 911 w 198909"/>
                  <a:gd name="connsiteY0" fmla="*/ 284 h 138136"/>
                  <a:gd name="connsiteX1" fmla="*/ 194586 w 198909"/>
                  <a:gd name="connsiteY1" fmla="*/ 133634 h 138136"/>
                  <a:gd name="connsiteX2" fmla="*/ 124736 w 198909"/>
                  <a:gd name="connsiteY2" fmla="*/ 98709 h 138136"/>
                  <a:gd name="connsiteX3" fmla="*/ 911 w 198909"/>
                  <a:gd name="connsiteY3" fmla="*/ 284 h 138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8909" h="138136">
                    <a:moveTo>
                      <a:pt x="911" y="284"/>
                    </a:moveTo>
                    <a:cubicBezTo>
                      <a:pt x="12553" y="6105"/>
                      <a:pt x="173949" y="117230"/>
                      <a:pt x="194586" y="133634"/>
                    </a:cubicBezTo>
                    <a:cubicBezTo>
                      <a:pt x="215223" y="150038"/>
                      <a:pt x="157015" y="117759"/>
                      <a:pt x="124736" y="98709"/>
                    </a:cubicBezTo>
                    <a:cubicBezTo>
                      <a:pt x="92457" y="79659"/>
                      <a:pt x="-10731" y="-5537"/>
                      <a:pt x="911" y="28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5" name="フリーフォーム 254">
                <a:extLst>
                  <a:ext uri="{FF2B5EF4-FFF2-40B4-BE49-F238E27FC236}">
                    <a16:creationId xmlns:a16="http://schemas.microsoft.com/office/drawing/2014/main" id="{E54F601D-2363-3B58-7F9A-0930F8D20E9C}"/>
                  </a:ext>
                </a:extLst>
              </p:cNvPr>
              <p:cNvSpPr/>
              <p:nvPr/>
            </p:nvSpPr>
            <p:spPr>
              <a:xfrm>
                <a:off x="4825995" y="5638484"/>
                <a:ext cx="192071" cy="111684"/>
              </a:xfrm>
              <a:custGeom>
                <a:avLst/>
                <a:gdLst>
                  <a:gd name="connsiteX0" fmla="*/ 5 w 192071"/>
                  <a:gd name="connsiteY0" fmla="*/ 316 h 111684"/>
                  <a:gd name="connsiteX1" fmla="*/ 174630 w 192071"/>
                  <a:gd name="connsiteY1" fmla="*/ 108266 h 111684"/>
                  <a:gd name="connsiteX2" fmla="*/ 168280 w 192071"/>
                  <a:gd name="connsiteY2" fmla="*/ 76516 h 111684"/>
                  <a:gd name="connsiteX3" fmla="*/ 5 w 192071"/>
                  <a:gd name="connsiteY3" fmla="*/ 316 h 1116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2071" h="111684">
                    <a:moveTo>
                      <a:pt x="5" y="316"/>
                    </a:moveTo>
                    <a:cubicBezTo>
                      <a:pt x="1063" y="5607"/>
                      <a:pt x="146584" y="95566"/>
                      <a:pt x="174630" y="108266"/>
                    </a:cubicBezTo>
                    <a:cubicBezTo>
                      <a:pt x="202676" y="120966"/>
                      <a:pt x="194209" y="95566"/>
                      <a:pt x="168280" y="76516"/>
                    </a:cubicBezTo>
                    <a:cubicBezTo>
                      <a:pt x="142351" y="57466"/>
                      <a:pt x="-1053" y="-4975"/>
                      <a:pt x="5" y="31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6" name="フリーフォーム 255">
                <a:extLst>
                  <a:ext uri="{FF2B5EF4-FFF2-40B4-BE49-F238E27FC236}">
                    <a16:creationId xmlns:a16="http://schemas.microsoft.com/office/drawing/2014/main" id="{1AB0D625-E2A9-FEA4-24F8-B3E49C72C3B9}"/>
                  </a:ext>
                </a:extLst>
              </p:cNvPr>
              <p:cNvSpPr/>
              <p:nvPr/>
            </p:nvSpPr>
            <p:spPr>
              <a:xfrm>
                <a:off x="5083163" y="5829095"/>
                <a:ext cx="208281" cy="105795"/>
              </a:xfrm>
              <a:custGeom>
                <a:avLst/>
                <a:gdLst>
                  <a:gd name="connsiteX0" fmla="*/ 12 w 208281"/>
                  <a:gd name="connsiteY0" fmla="*/ 205 h 105795"/>
                  <a:gd name="connsiteX1" fmla="*/ 190512 w 208281"/>
                  <a:gd name="connsiteY1" fmla="*/ 101805 h 105795"/>
                  <a:gd name="connsiteX2" fmla="*/ 180987 w 208281"/>
                  <a:gd name="connsiteY2" fmla="*/ 76405 h 105795"/>
                  <a:gd name="connsiteX3" fmla="*/ 12 w 208281"/>
                  <a:gd name="connsiteY3" fmla="*/ 205 h 105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8281" h="105795">
                    <a:moveTo>
                      <a:pt x="12" y="205"/>
                    </a:moveTo>
                    <a:cubicBezTo>
                      <a:pt x="1599" y="4438"/>
                      <a:pt x="160350" y="89105"/>
                      <a:pt x="190512" y="101805"/>
                    </a:cubicBezTo>
                    <a:cubicBezTo>
                      <a:pt x="220675" y="114505"/>
                      <a:pt x="209033" y="94397"/>
                      <a:pt x="180987" y="76405"/>
                    </a:cubicBezTo>
                    <a:cubicBezTo>
                      <a:pt x="152941" y="58413"/>
                      <a:pt x="-1575" y="-4028"/>
                      <a:pt x="12" y="20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7" name="フリーフォーム 256">
                <a:extLst>
                  <a:ext uri="{FF2B5EF4-FFF2-40B4-BE49-F238E27FC236}">
                    <a16:creationId xmlns:a16="http://schemas.microsoft.com/office/drawing/2014/main" id="{EE1676F3-5333-6E57-EBF8-62460771A0B8}"/>
                  </a:ext>
                </a:extLst>
              </p:cNvPr>
              <p:cNvSpPr/>
              <p:nvPr/>
            </p:nvSpPr>
            <p:spPr>
              <a:xfrm>
                <a:off x="5349745" y="5983906"/>
                <a:ext cx="228812" cy="123342"/>
              </a:xfrm>
              <a:custGeom>
                <a:avLst/>
                <a:gdLst>
                  <a:gd name="connsiteX0" fmla="*/ 130 w 228812"/>
                  <a:gd name="connsiteY0" fmla="*/ 969 h 123342"/>
                  <a:gd name="connsiteX1" fmla="*/ 216030 w 228812"/>
                  <a:gd name="connsiteY1" fmla="*/ 121619 h 123342"/>
                  <a:gd name="connsiteX2" fmla="*/ 184280 w 228812"/>
                  <a:gd name="connsiteY2" fmla="*/ 67644 h 123342"/>
                  <a:gd name="connsiteX3" fmla="*/ 130 w 228812"/>
                  <a:gd name="connsiteY3" fmla="*/ 969 h 1233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8812" h="123342">
                    <a:moveTo>
                      <a:pt x="130" y="969"/>
                    </a:moveTo>
                    <a:cubicBezTo>
                      <a:pt x="5422" y="9965"/>
                      <a:pt x="185338" y="110507"/>
                      <a:pt x="216030" y="121619"/>
                    </a:cubicBezTo>
                    <a:cubicBezTo>
                      <a:pt x="246722" y="132732"/>
                      <a:pt x="216559" y="87223"/>
                      <a:pt x="184280" y="67644"/>
                    </a:cubicBezTo>
                    <a:cubicBezTo>
                      <a:pt x="152001" y="48065"/>
                      <a:pt x="-5162" y="-8027"/>
                      <a:pt x="130" y="96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8" name="フリーフォーム 257">
                <a:extLst>
                  <a:ext uri="{FF2B5EF4-FFF2-40B4-BE49-F238E27FC236}">
                    <a16:creationId xmlns:a16="http://schemas.microsoft.com/office/drawing/2014/main" id="{311AB3B8-DCF0-AD69-10DE-8296C90D615A}"/>
                  </a:ext>
                </a:extLst>
              </p:cNvPr>
              <p:cNvSpPr/>
              <p:nvPr/>
            </p:nvSpPr>
            <p:spPr>
              <a:xfrm>
                <a:off x="5616438" y="6152482"/>
                <a:ext cx="203587" cy="719007"/>
              </a:xfrm>
              <a:custGeom>
                <a:avLst/>
                <a:gdLst>
                  <a:gd name="connsiteX0" fmla="*/ 137 w 203587"/>
                  <a:gd name="connsiteY0" fmla="*/ 668 h 719007"/>
                  <a:gd name="connsiteX1" fmla="*/ 171587 w 203587"/>
                  <a:gd name="connsiteY1" fmla="*/ 108618 h 719007"/>
                  <a:gd name="connsiteX2" fmla="*/ 165237 w 203587"/>
                  <a:gd name="connsiteY2" fmla="*/ 197518 h 719007"/>
                  <a:gd name="connsiteX3" fmla="*/ 127137 w 203587"/>
                  <a:gd name="connsiteY3" fmla="*/ 524543 h 719007"/>
                  <a:gd name="connsiteX4" fmla="*/ 60462 w 203587"/>
                  <a:gd name="connsiteY4" fmla="*/ 705518 h 719007"/>
                  <a:gd name="connsiteX5" fmla="*/ 203337 w 203587"/>
                  <a:gd name="connsiteY5" fmla="*/ 162593 h 719007"/>
                  <a:gd name="connsiteX6" fmla="*/ 137 w 203587"/>
                  <a:gd name="connsiteY6" fmla="*/ 668 h 719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3587" h="719007">
                    <a:moveTo>
                      <a:pt x="137" y="668"/>
                    </a:moveTo>
                    <a:cubicBezTo>
                      <a:pt x="-5155" y="-8328"/>
                      <a:pt x="144070" y="75810"/>
                      <a:pt x="171587" y="108618"/>
                    </a:cubicBezTo>
                    <a:cubicBezTo>
                      <a:pt x="199104" y="141426"/>
                      <a:pt x="172645" y="128197"/>
                      <a:pt x="165237" y="197518"/>
                    </a:cubicBezTo>
                    <a:cubicBezTo>
                      <a:pt x="157829" y="266839"/>
                      <a:pt x="144599" y="439876"/>
                      <a:pt x="127137" y="524543"/>
                    </a:cubicBezTo>
                    <a:cubicBezTo>
                      <a:pt x="109675" y="609210"/>
                      <a:pt x="47762" y="765843"/>
                      <a:pt x="60462" y="705518"/>
                    </a:cubicBezTo>
                    <a:cubicBezTo>
                      <a:pt x="73162" y="645193"/>
                      <a:pt x="210216" y="280597"/>
                      <a:pt x="203337" y="162593"/>
                    </a:cubicBezTo>
                    <a:cubicBezTo>
                      <a:pt x="196458" y="44589"/>
                      <a:pt x="5429" y="9664"/>
                      <a:pt x="137" y="66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9" name="フリーフォーム 258">
                <a:extLst>
                  <a:ext uri="{FF2B5EF4-FFF2-40B4-BE49-F238E27FC236}">
                    <a16:creationId xmlns:a16="http://schemas.microsoft.com/office/drawing/2014/main" id="{48FC7692-BA85-C8AA-AC7D-072A8C955D8E}"/>
                  </a:ext>
                </a:extLst>
              </p:cNvPr>
              <p:cNvSpPr/>
              <p:nvPr/>
            </p:nvSpPr>
            <p:spPr>
              <a:xfrm>
                <a:off x="4380758" y="5340342"/>
                <a:ext cx="217929" cy="232475"/>
              </a:xfrm>
              <a:custGeom>
                <a:avLst/>
                <a:gdLst>
                  <a:gd name="connsiteX0" fmla="*/ 216642 w 217929"/>
                  <a:gd name="connsiteY0" fmla="*/ 8 h 232475"/>
                  <a:gd name="connsiteX1" fmla="*/ 137267 w 217929"/>
                  <a:gd name="connsiteY1" fmla="*/ 123833 h 232475"/>
                  <a:gd name="connsiteX2" fmla="*/ 83292 w 217929"/>
                  <a:gd name="connsiteY2" fmla="*/ 187333 h 232475"/>
                  <a:gd name="connsiteX3" fmla="*/ 76942 w 217929"/>
                  <a:gd name="connsiteY3" fmla="*/ 231783 h 232475"/>
                  <a:gd name="connsiteX4" fmla="*/ 108692 w 217929"/>
                  <a:gd name="connsiteY4" fmla="*/ 152408 h 232475"/>
                  <a:gd name="connsiteX5" fmla="*/ 742 w 217929"/>
                  <a:gd name="connsiteY5" fmla="*/ 165108 h 232475"/>
                  <a:gd name="connsiteX6" fmla="*/ 172192 w 217929"/>
                  <a:gd name="connsiteY6" fmla="*/ 117483 h 232475"/>
                  <a:gd name="connsiteX7" fmla="*/ 216642 w 217929"/>
                  <a:gd name="connsiteY7" fmla="*/ 8 h 23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17929" h="232475">
                    <a:moveTo>
                      <a:pt x="216642" y="8"/>
                    </a:moveTo>
                    <a:cubicBezTo>
                      <a:pt x="210821" y="1066"/>
                      <a:pt x="159492" y="92612"/>
                      <a:pt x="137267" y="123833"/>
                    </a:cubicBezTo>
                    <a:cubicBezTo>
                      <a:pt x="115042" y="155054"/>
                      <a:pt x="93346" y="169341"/>
                      <a:pt x="83292" y="187333"/>
                    </a:cubicBezTo>
                    <a:cubicBezTo>
                      <a:pt x="73238" y="205325"/>
                      <a:pt x="72709" y="237604"/>
                      <a:pt x="76942" y="231783"/>
                    </a:cubicBezTo>
                    <a:cubicBezTo>
                      <a:pt x="81175" y="225962"/>
                      <a:pt x="121392" y="163520"/>
                      <a:pt x="108692" y="152408"/>
                    </a:cubicBezTo>
                    <a:cubicBezTo>
                      <a:pt x="95992" y="141296"/>
                      <a:pt x="-9841" y="170929"/>
                      <a:pt x="742" y="165108"/>
                    </a:cubicBezTo>
                    <a:cubicBezTo>
                      <a:pt x="11325" y="159287"/>
                      <a:pt x="135680" y="142883"/>
                      <a:pt x="172192" y="117483"/>
                    </a:cubicBezTo>
                    <a:cubicBezTo>
                      <a:pt x="208704" y="92083"/>
                      <a:pt x="222463" y="-1050"/>
                      <a:pt x="216642" y="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0" name="フリーフォーム 259">
                <a:extLst>
                  <a:ext uri="{FF2B5EF4-FFF2-40B4-BE49-F238E27FC236}">
                    <a16:creationId xmlns:a16="http://schemas.microsoft.com/office/drawing/2014/main" id="{75076357-592A-0ECE-E155-7FB9E23B180D}"/>
                  </a:ext>
                </a:extLst>
              </p:cNvPr>
              <p:cNvSpPr/>
              <p:nvPr/>
            </p:nvSpPr>
            <p:spPr>
              <a:xfrm>
                <a:off x="4400550" y="5332151"/>
                <a:ext cx="206587" cy="125733"/>
              </a:xfrm>
              <a:custGeom>
                <a:avLst/>
                <a:gdLst>
                  <a:gd name="connsiteX0" fmla="*/ 0 w 206587"/>
                  <a:gd name="connsiteY0" fmla="*/ 125674 h 125733"/>
                  <a:gd name="connsiteX1" fmla="*/ 127000 w 206587"/>
                  <a:gd name="connsiteY1" fmla="*/ 17724 h 125733"/>
                  <a:gd name="connsiteX2" fmla="*/ 187325 w 206587"/>
                  <a:gd name="connsiteY2" fmla="*/ 8199 h 125733"/>
                  <a:gd name="connsiteX3" fmla="*/ 206375 w 206587"/>
                  <a:gd name="connsiteY3" fmla="*/ 17724 h 125733"/>
                  <a:gd name="connsiteX4" fmla="*/ 177800 w 206587"/>
                  <a:gd name="connsiteY4" fmla="*/ 1849 h 125733"/>
                  <a:gd name="connsiteX5" fmla="*/ 114300 w 206587"/>
                  <a:gd name="connsiteY5" fmla="*/ 68524 h 125733"/>
                  <a:gd name="connsiteX6" fmla="*/ 127000 w 206587"/>
                  <a:gd name="connsiteY6" fmla="*/ 33599 h 125733"/>
                  <a:gd name="connsiteX7" fmla="*/ 0 w 206587"/>
                  <a:gd name="connsiteY7" fmla="*/ 125674 h 125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6587" h="125733">
                    <a:moveTo>
                      <a:pt x="0" y="125674"/>
                    </a:moveTo>
                    <a:cubicBezTo>
                      <a:pt x="0" y="123028"/>
                      <a:pt x="95779" y="37303"/>
                      <a:pt x="127000" y="17724"/>
                    </a:cubicBezTo>
                    <a:cubicBezTo>
                      <a:pt x="158221" y="-1855"/>
                      <a:pt x="174096" y="8199"/>
                      <a:pt x="187325" y="8199"/>
                    </a:cubicBezTo>
                    <a:cubicBezTo>
                      <a:pt x="200554" y="8199"/>
                      <a:pt x="207963" y="18782"/>
                      <a:pt x="206375" y="17724"/>
                    </a:cubicBezTo>
                    <a:cubicBezTo>
                      <a:pt x="204787" y="16666"/>
                      <a:pt x="193146" y="-6618"/>
                      <a:pt x="177800" y="1849"/>
                    </a:cubicBezTo>
                    <a:cubicBezTo>
                      <a:pt x="162454" y="10316"/>
                      <a:pt x="122767" y="63232"/>
                      <a:pt x="114300" y="68524"/>
                    </a:cubicBezTo>
                    <a:cubicBezTo>
                      <a:pt x="105833" y="73816"/>
                      <a:pt x="146050" y="24603"/>
                      <a:pt x="127000" y="33599"/>
                    </a:cubicBezTo>
                    <a:cubicBezTo>
                      <a:pt x="107950" y="42595"/>
                      <a:pt x="0" y="128320"/>
                      <a:pt x="0" y="12567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1" name="フリーフォーム 260">
                <a:extLst>
                  <a:ext uri="{FF2B5EF4-FFF2-40B4-BE49-F238E27FC236}">
                    <a16:creationId xmlns:a16="http://schemas.microsoft.com/office/drawing/2014/main" id="{AC4AF2CA-5CA9-0EAF-73A6-3D8EA904660D}"/>
                  </a:ext>
                </a:extLst>
              </p:cNvPr>
              <p:cNvSpPr/>
              <p:nvPr/>
            </p:nvSpPr>
            <p:spPr>
              <a:xfrm>
                <a:off x="4681015" y="5544967"/>
                <a:ext cx="126357" cy="180523"/>
              </a:xfrm>
              <a:custGeom>
                <a:avLst/>
                <a:gdLst>
                  <a:gd name="connsiteX0" fmla="*/ 122760 w 126357"/>
                  <a:gd name="connsiteY0" fmla="*/ 1758 h 180523"/>
                  <a:gd name="connsiteX1" fmla="*/ 100535 w 126357"/>
                  <a:gd name="connsiteY1" fmla="*/ 49383 h 180523"/>
                  <a:gd name="connsiteX2" fmla="*/ 2110 w 126357"/>
                  <a:gd name="connsiteY2" fmla="*/ 179558 h 180523"/>
                  <a:gd name="connsiteX3" fmla="*/ 40210 w 126357"/>
                  <a:gd name="connsiteY3" fmla="*/ 103358 h 180523"/>
                  <a:gd name="connsiteX4" fmla="*/ 122760 w 126357"/>
                  <a:gd name="connsiteY4" fmla="*/ 1758 h 180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357" h="180523">
                    <a:moveTo>
                      <a:pt x="122760" y="1758"/>
                    </a:moveTo>
                    <a:cubicBezTo>
                      <a:pt x="132814" y="-7238"/>
                      <a:pt x="120643" y="19750"/>
                      <a:pt x="100535" y="49383"/>
                    </a:cubicBezTo>
                    <a:cubicBezTo>
                      <a:pt x="80427" y="79016"/>
                      <a:pt x="12164" y="170562"/>
                      <a:pt x="2110" y="179558"/>
                    </a:cubicBezTo>
                    <a:cubicBezTo>
                      <a:pt x="-7944" y="188554"/>
                      <a:pt x="20102" y="132462"/>
                      <a:pt x="40210" y="103358"/>
                    </a:cubicBezTo>
                    <a:cubicBezTo>
                      <a:pt x="60318" y="74254"/>
                      <a:pt x="112706" y="10754"/>
                      <a:pt x="122760" y="175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2" name="フリーフォーム 261">
                <a:extLst>
                  <a:ext uri="{FF2B5EF4-FFF2-40B4-BE49-F238E27FC236}">
                    <a16:creationId xmlns:a16="http://schemas.microsoft.com/office/drawing/2014/main" id="{009B5F68-35D8-8889-D987-AFF3389EFA68}"/>
                  </a:ext>
                </a:extLst>
              </p:cNvPr>
              <p:cNvSpPr/>
              <p:nvPr/>
            </p:nvSpPr>
            <p:spPr>
              <a:xfrm>
                <a:off x="4700941" y="5546511"/>
                <a:ext cx="196254" cy="207977"/>
              </a:xfrm>
              <a:custGeom>
                <a:avLst/>
                <a:gdLst>
                  <a:gd name="connsiteX0" fmla="*/ 13934 w 196254"/>
                  <a:gd name="connsiteY0" fmla="*/ 16089 h 207977"/>
                  <a:gd name="connsiteX1" fmla="*/ 150459 w 196254"/>
                  <a:gd name="connsiteY1" fmla="*/ 214 h 207977"/>
                  <a:gd name="connsiteX2" fmla="*/ 153634 w 196254"/>
                  <a:gd name="connsiteY2" fmla="*/ 25614 h 207977"/>
                  <a:gd name="connsiteX3" fmla="*/ 102834 w 196254"/>
                  <a:gd name="connsiteY3" fmla="*/ 111339 h 207977"/>
                  <a:gd name="connsiteX4" fmla="*/ 1234 w 196254"/>
                  <a:gd name="connsiteY4" fmla="*/ 206589 h 207977"/>
                  <a:gd name="connsiteX5" fmla="*/ 179034 w 196254"/>
                  <a:gd name="connsiteY5" fmla="*/ 35139 h 207977"/>
                  <a:gd name="connsiteX6" fmla="*/ 166334 w 196254"/>
                  <a:gd name="connsiteY6" fmla="*/ 214 h 207977"/>
                  <a:gd name="connsiteX7" fmla="*/ 13934 w 196254"/>
                  <a:gd name="connsiteY7" fmla="*/ 16089 h 2079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6254" h="207977">
                    <a:moveTo>
                      <a:pt x="13934" y="16089"/>
                    </a:moveTo>
                    <a:cubicBezTo>
                      <a:pt x="11288" y="16089"/>
                      <a:pt x="127176" y="-1374"/>
                      <a:pt x="150459" y="214"/>
                    </a:cubicBezTo>
                    <a:cubicBezTo>
                      <a:pt x="173742" y="1801"/>
                      <a:pt x="161571" y="7093"/>
                      <a:pt x="153634" y="25614"/>
                    </a:cubicBezTo>
                    <a:cubicBezTo>
                      <a:pt x="145697" y="44135"/>
                      <a:pt x="128234" y="81176"/>
                      <a:pt x="102834" y="111339"/>
                    </a:cubicBezTo>
                    <a:cubicBezTo>
                      <a:pt x="77434" y="141502"/>
                      <a:pt x="-11466" y="219289"/>
                      <a:pt x="1234" y="206589"/>
                    </a:cubicBezTo>
                    <a:cubicBezTo>
                      <a:pt x="13934" y="193889"/>
                      <a:pt x="151517" y="69535"/>
                      <a:pt x="179034" y="35139"/>
                    </a:cubicBezTo>
                    <a:cubicBezTo>
                      <a:pt x="206551" y="743"/>
                      <a:pt x="200201" y="-844"/>
                      <a:pt x="166334" y="214"/>
                    </a:cubicBezTo>
                    <a:cubicBezTo>
                      <a:pt x="132467" y="1272"/>
                      <a:pt x="16580" y="16089"/>
                      <a:pt x="13934" y="1608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3" name="フリーフォーム 262">
                <a:extLst>
                  <a:ext uri="{FF2B5EF4-FFF2-40B4-BE49-F238E27FC236}">
                    <a16:creationId xmlns:a16="http://schemas.microsoft.com/office/drawing/2014/main" id="{F61D5564-3A1A-DCC3-C792-5B4AC659CE56}"/>
                  </a:ext>
                </a:extLst>
              </p:cNvPr>
              <p:cNvSpPr/>
              <p:nvPr/>
            </p:nvSpPr>
            <p:spPr>
              <a:xfrm>
                <a:off x="4892449" y="5697190"/>
                <a:ext cx="215618" cy="192435"/>
              </a:xfrm>
              <a:custGeom>
                <a:avLst/>
                <a:gdLst>
                  <a:gd name="connsiteX0" fmla="*/ 226 w 215618"/>
                  <a:gd name="connsiteY0" fmla="*/ 141635 h 192435"/>
                  <a:gd name="connsiteX1" fmla="*/ 114526 w 215618"/>
                  <a:gd name="connsiteY1" fmla="*/ 192435 h 192435"/>
                  <a:gd name="connsiteX2" fmla="*/ 184376 w 215618"/>
                  <a:gd name="connsiteY2" fmla="*/ 141635 h 192435"/>
                  <a:gd name="connsiteX3" fmla="*/ 212951 w 215618"/>
                  <a:gd name="connsiteY3" fmla="*/ 43210 h 192435"/>
                  <a:gd name="connsiteX4" fmla="*/ 203426 w 215618"/>
                  <a:gd name="connsiteY4" fmla="*/ 1935 h 192435"/>
                  <a:gd name="connsiteX5" fmla="*/ 212951 w 215618"/>
                  <a:gd name="connsiteY5" fmla="*/ 100360 h 192435"/>
                  <a:gd name="connsiteX6" fmla="*/ 146276 w 215618"/>
                  <a:gd name="connsiteY6" fmla="*/ 170210 h 192435"/>
                  <a:gd name="connsiteX7" fmla="*/ 226 w 215618"/>
                  <a:gd name="connsiteY7" fmla="*/ 141635 h 1924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15618" h="192435">
                    <a:moveTo>
                      <a:pt x="226" y="141635"/>
                    </a:moveTo>
                    <a:cubicBezTo>
                      <a:pt x="-5066" y="145339"/>
                      <a:pt x="83834" y="192435"/>
                      <a:pt x="114526" y="192435"/>
                    </a:cubicBezTo>
                    <a:cubicBezTo>
                      <a:pt x="145218" y="192435"/>
                      <a:pt x="167972" y="166506"/>
                      <a:pt x="184376" y="141635"/>
                    </a:cubicBezTo>
                    <a:cubicBezTo>
                      <a:pt x="200780" y="116764"/>
                      <a:pt x="209776" y="66493"/>
                      <a:pt x="212951" y="43210"/>
                    </a:cubicBezTo>
                    <a:cubicBezTo>
                      <a:pt x="216126" y="19927"/>
                      <a:pt x="203426" y="-7590"/>
                      <a:pt x="203426" y="1935"/>
                    </a:cubicBezTo>
                    <a:cubicBezTo>
                      <a:pt x="203426" y="11460"/>
                      <a:pt x="222476" y="72314"/>
                      <a:pt x="212951" y="100360"/>
                    </a:cubicBezTo>
                    <a:cubicBezTo>
                      <a:pt x="203426" y="128406"/>
                      <a:pt x="185434" y="159098"/>
                      <a:pt x="146276" y="170210"/>
                    </a:cubicBezTo>
                    <a:cubicBezTo>
                      <a:pt x="107118" y="181323"/>
                      <a:pt x="5518" y="137931"/>
                      <a:pt x="226" y="1416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4" name="フリーフォーム 263">
                <a:extLst>
                  <a:ext uri="{FF2B5EF4-FFF2-40B4-BE49-F238E27FC236}">
                    <a16:creationId xmlns:a16="http://schemas.microsoft.com/office/drawing/2014/main" id="{489D145D-FCAF-A33B-C499-50634260EA2B}"/>
                  </a:ext>
                </a:extLst>
              </p:cNvPr>
              <p:cNvSpPr/>
              <p:nvPr/>
            </p:nvSpPr>
            <p:spPr>
              <a:xfrm>
                <a:off x="4924284" y="5698618"/>
                <a:ext cx="174766" cy="127531"/>
              </a:xfrm>
              <a:custGeom>
                <a:avLst/>
                <a:gdLst>
                  <a:gd name="connsiteX0" fmla="*/ 174766 w 174766"/>
                  <a:gd name="connsiteY0" fmla="*/ 507 h 127531"/>
                  <a:gd name="connsiteX1" fmla="*/ 120791 w 174766"/>
                  <a:gd name="connsiteY1" fmla="*/ 13207 h 127531"/>
                  <a:gd name="connsiteX2" fmla="*/ 108091 w 174766"/>
                  <a:gd name="connsiteY2" fmla="*/ 76707 h 127531"/>
                  <a:gd name="connsiteX3" fmla="*/ 141 w 174766"/>
                  <a:gd name="connsiteY3" fmla="*/ 127507 h 127531"/>
                  <a:gd name="connsiteX4" fmla="*/ 133491 w 174766"/>
                  <a:gd name="connsiteY4" fmla="*/ 70357 h 127531"/>
                  <a:gd name="connsiteX5" fmla="*/ 120791 w 174766"/>
                  <a:gd name="connsiteY5" fmla="*/ 22732 h 127531"/>
                  <a:gd name="connsiteX6" fmla="*/ 174766 w 174766"/>
                  <a:gd name="connsiteY6" fmla="*/ 507 h 1275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4766" h="127531">
                    <a:moveTo>
                      <a:pt x="174766" y="507"/>
                    </a:moveTo>
                    <a:cubicBezTo>
                      <a:pt x="174766" y="-1080"/>
                      <a:pt x="131903" y="507"/>
                      <a:pt x="120791" y="13207"/>
                    </a:cubicBezTo>
                    <a:cubicBezTo>
                      <a:pt x="109679" y="25907"/>
                      <a:pt x="128199" y="57657"/>
                      <a:pt x="108091" y="76707"/>
                    </a:cubicBezTo>
                    <a:cubicBezTo>
                      <a:pt x="87983" y="95757"/>
                      <a:pt x="-4092" y="128565"/>
                      <a:pt x="141" y="127507"/>
                    </a:cubicBezTo>
                    <a:cubicBezTo>
                      <a:pt x="4374" y="126449"/>
                      <a:pt x="113383" y="87819"/>
                      <a:pt x="133491" y="70357"/>
                    </a:cubicBezTo>
                    <a:cubicBezTo>
                      <a:pt x="153599" y="52895"/>
                      <a:pt x="114970" y="33844"/>
                      <a:pt x="120791" y="22732"/>
                    </a:cubicBezTo>
                    <a:cubicBezTo>
                      <a:pt x="126612" y="11620"/>
                      <a:pt x="174766" y="2094"/>
                      <a:pt x="174766" y="50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5" name="フリーフォーム 264">
                <a:extLst>
                  <a:ext uri="{FF2B5EF4-FFF2-40B4-BE49-F238E27FC236}">
                    <a16:creationId xmlns:a16="http://schemas.microsoft.com/office/drawing/2014/main" id="{866EA817-BC35-AABA-D180-ABF0015A0569}"/>
                  </a:ext>
                </a:extLst>
              </p:cNvPr>
              <p:cNvSpPr/>
              <p:nvPr/>
            </p:nvSpPr>
            <p:spPr>
              <a:xfrm>
                <a:off x="5178372" y="5875701"/>
                <a:ext cx="174712" cy="198773"/>
              </a:xfrm>
              <a:custGeom>
                <a:avLst/>
                <a:gdLst>
                  <a:gd name="connsiteX0" fmla="*/ 133403 w 174712"/>
                  <a:gd name="connsiteY0" fmla="*/ 1224 h 198773"/>
                  <a:gd name="connsiteX1" fmla="*/ 108003 w 174712"/>
                  <a:gd name="connsiteY1" fmla="*/ 74249 h 198773"/>
                  <a:gd name="connsiteX2" fmla="*/ 50853 w 174712"/>
                  <a:gd name="connsiteY2" fmla="*/ 137749 h 198773"/>
                  <a:gd name="connsiteX3" fmla="*/ 53 w 174712"/>
                  <a:gd name="connsiteY3" fmla="*/ 185374 h 198773"/>
                  <a:gd name="connsiteX4" fmla="*/ 60378 w 174712"/>
                  <a:gd name="connsiteY4" fmla="*/ 156799 h 198773"/>
                  <a:gd name="connsiteX5" fmla="*/ 108003 w 174712"/>
                  <a:gd name="connsiteY5" fmla="*/ 198074 h 198773"/>
                  <a:gd name="connsiteX6" fmla="*/ 161978 w 174712"/>
                  <a:gd name="connsiteY6" fmla="*/ 115524 h 198773"/>
                  <a:gd name="connsiteX7" fmla="*/ 171503 w 174712"/>
                  <a:gd name="connsiteY7" fmla="*/ 77424 h 198773"/>
                  <a:gd name="connsiteX8" fmla="*/ 117528 w 174712"/>
                  <a:gd name="connsiteY8" fmla="*/ 175849 h 198773"/>
                  <a:gd name="connsiteX9" fmla="*/ 85778 w 174712"/>
                  <a:gd name="connsiteY9" fmla="*/ 137749 h 198773"/>
                  <a:gd name="connsiteX10" fmla="*/ 133403 w 174712"/>
                  <a:gd name="connsiteY10" fmla="*/ 1224 h 198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74712" h="198773">
                    <a:moveTo>
                      <a:pt x="133403" y="1224"/>
                    </a:moveTo>
                    <a:cubicBezTo>
                      <a:pt x="137107" y="-9359"/>
                      <a:pt x="121761" y="51495"/>
                      <a:pt x="108003" y="74249"/>
                    </a:cubicBezTo>
                    <a:cubicBezTo>
                      <a:pt x="94245" y="97003"/>
                      <a:pt x="68845" y="119228"/>
                      <a:pt x="50853" y="137749"/>
                    </a:cubicBezTo>
                    <a:cubicBezTo>
                      <a:pt x="32861" y="156270"/>
                      <a:pt x="-1534" y="182199"/>
                      <a:pt x="53" y="185374"/>
                    </a:cubicBezTo>
                    <a:cubicBezTo>
                      <a:pt x="1640" y="188549"/>
                      <a:pt x="42386" y="154682"/>
                      <a:pt x="60378" y="156799"/>
                    </a:cubicBezTo>
                    <a:cubicBezTo>
                      <a:pt x="78370" y="158916"/>
                      <a:pt x="91070" y="204953"/>
                      <a:pt x="108003" y="198074"/>
                    </a:cubicBezTo>
                    <a:cubicBezTo>
                      <a:pt x="124936" y="191195"/>
                      <a:pt x="151395" y="135632"/>
                      <a:pt x="161978" y="115524"/>
                    </a:cubicBezTo>
                    <a:cubicBezTo>
                      <a:pt x="172561" y="95416"/>
                      <a:pt x="178911" y="67370"/>
                      <a:pt x="171503" y="77424"/>
                    </a:cubicBezTo>
                    <a:cubicBezTo>
                      <a:pt x="164095" y="87478"/>
                      <a:pt x="131815" y="165795"/>
                      <a:pt x="117528" y="175849"/>
                    </a:cubicBezTo>
                    <a:cubicBezTo>
                      <a:pt x="103241" y="185903"/>
                      <a:pt x="83132" y="164207"/>
                      <a:pt x="85778" y="137749"/>
                    </a:cubicBezTo>
                    <a:cubicBezTo>
                      <a:pt x="88424" y="111291"/>
                      <a:pt x="129699" y="11807"/>
                      <a:pt x="133403" y="122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6" name="フリーフォーム 265">
                <a:extLst>
                  <a:ext uri="{FF2B5EF4-FFF2-40B4-BE49-F238E27FC236}">
                    <a16:creationId xmlns:a16="http://schemas.microsoft.com/office/drawing/2014/main" id="{42FB0315-A3A6-EE2C-538F-B8A51FB4B790}"/>
                  </a:ext>
                </a:extLst>
              </p:cNvPr>
              <p:cNvSpPr/>
              <p:nvPr/>
            </p:nvSpPr>
            <p:spPr>
              <a:xfrm>
                <a:off x="5257656" y="5872488"/>
                <a:ext cx="104723" cy="71175"/>
              </a:xfrm>
              <a:custGeom>
                <a:avLst/>
                <a:gdLst>
                  <a:gd name="connsiteX0" fmla="*/ 144 w 104723"/>
                  <a:gd name="connsiteY0" fmla="*/ 23487 h 71175"/>
                  <a:gd name="connsiteX1" fmla="*/ 79519 w 104723"/>
                  <a:gd name="connsiteY1" fmla="*/ 13962 h 71175"/>
                  <a:gd name="connsiteX2" fmla="*/ 85869 w 104723"/>
                  <a:gd name="connsiteY2" fmla="*/ 71112 h 71175"/>
                  <a:gd name="connsiteX3" fmla="*/ 101744 w 104723"/>
                  <a:gd name="connsiteY3" fmla="*/ 1262 h 71175"/>
                  <a:gd name="connsiteX4" fmla="*/ 144 w 104723"/>
                  <a:gd name="connsiteY4" fmla="*/ 23487 h 71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723" h="71175">
                    <a:moveTo>
                      <a:pt x="144" y="23487"/>
                    </a:moveTo>
                    <a:cubicBezTo>
                      <a:pt x="-3560" y="25604"/>
                      <a:pt x="65232" y="6025"/>
                      <a:pt x="79519" y="13962"/>
                    </a:cubicBezTo>
                    <a:cubicBezTo>
                      <a:pt x="93806" y="21899"/>
                      <a:pt x="82165" y="73229"/>
                      <a:pt x="85869" y="71112"/>
                    </a:cubicBezTo>
                    <a:cubicBezTo>
                      <a:pt x="89573" y="68995"/>
                      <a:pt x="112857" y="8670"/>
                      <a:pt x="101744" y="1262"/>
                    </a:cubicBezTo>
                    <a:cubicBezTo>
                      <a:pt x="90632" y="-6146"/>
                      <a:pt x="3848" y="21370"/>
                      <a:pt x="144" y="2348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7" name="フリーフォーム 266">
                <a:extLst>
                  <a:ext uri="{FF2B5EF4-FFF2-40B4-BE49-F238E27FC236}">
                    <a16:creationId xmlns:a16="http://schemas.microsoft.com/office/drawing/2014/main" id="{FF8073E9-18F4-AF52-AD86-D37BBC395B1D}"/>
                  </a:ext>
                </a:extLst>
              </p:cNvPr>
              <p:cNvSpPr/>
              <p:nvPr/>
            </p:nvSpPr>
            <p:spPr>
              <a:xfrm>
                <a:off x="5467283" y="6042848"/>
                <a:ext cx="160723" cy="216242"/>
              </a:xfrm>
              <a:custGeom>
                <a:avLst/>
                <a:gdLst>
                  <a:gd name="connsiteX0" fmla="*/ 67 w 160723"/>
                  <a:gd name="connsiteY0" fmla="*/ 176977 h 216242"/>
                  <a:gd name="connsiteX1" fmla="*/ 98492 w 160723"/>
                  <a:gd name="connsiteY1" fmla="*/ 215077 h 216242"/>
                  <a:gd name="connsiteX2" fmla="*/ 152467 w 160723"/>
                  <a:gd name="connsiteY2" fmla="*/ 126177 h 216242"/>
                  <a:gd name="connsiteX3" fmla="*/ 155642 w 160723"/>
                  <a:gd name="connsiteY3" fmla="*/ 8702 h 216242"/>
                  <a:gd name="connsiteX4" fmla="*/ 104842 w 160723"/>
                  <a:gd name="connsiteY4" fmla="*/ 11877 h 216242"/>
                  <a:gd name="connsiteX5" fmla="*/ 146117 w 160723"/>
                  <a:gd name="connsiteY5" fmla="*/ 37277 h 216242"/>
                  <a:gd name="connsiteX6" fmla="*/ 155642 w 160723"/>
                  <a:gd name="connsiteY6" fmla="*/ 100777 h 216242"/>
                  <a:gd name="connsiteX7" fmla="*/ 114367 w 160723"/>
                  <a:gd name="connsiteY7" fmla="*/ 176977 h 216242"/>
                  <a:gd name="connsiteX8" fmla="*/ 67 w 160723"/>
                  <a:gd name="connsiteY8" fmla="*/ 176977 h 216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0723" h="216242">
                    <a:moveTo>
                      <a:pt x="67" y="176977"/>
                    </a:moveTo>
                    <a:cubicBezTo>
                      <a:pt x="-2579" y="183327"/>
                      <a:pt x="73092" y="223544"/>
                      <a:pt x="98492" y="215077"/>
                    </a:cubicBezTo>
                    <a:cubicBezTo>
                      <a:pt x="123892" y="206610"/>
                      <a:pt x="142942" y="160573"/>
                      <a:pt x="152467" y="126177"/>
                    </a:cubicBezTo>
                    <a:cubicBezTo>
                      <a:pt x="161992" y="91781"/>
                      <a:pt x="163579" y="27752"/>
                      <a:pt x="155642" y="8702"/>
                    </a:cubicBezTo>
                    <a:cubicBezTo>
                      <a:pt x="147705" y="-10348"/>
                      <a:pt x="106429" y="7115"/>
                      <a:pt x="104842" y="11877"/>
                    </a:cubicBezTo>
                    <a:cubicBezTo>
                      <a:pt x="103255" y="16639"/>
                      <a:pt x="137650" y="22460"/>
                      <a:pt x="146117" y="37277"/>
                    </a:cubicBezTo>
                    <a:cubicBezTo>
                      <a:pt x="154584" y="52094"/>
                      <a:pt x="160934" y="77494"/>
                      <a:pt x="155642" y="100777"/>
                    </a:cubicBezTo>
                    <a:cubicBezTo>
                      <a:pt x="150350" y="124060"/>
                      <a:pt x="136063" y="163219"/>
                      <a:pt x="114367" y="176977"/>
                    </a:cubicBezTo>
                    <a:cubicBezTo>
                      <a:pt x="92671" y="190735"/>
                      <a:pt x="2713" y="170627"/>
                      <a:pt x="67" y="17697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8" name="フリーフォーム 267">
                <a:extLst>
                  <a:ext uri="{FF2B5EF4-FFF2-40B4-BE49-F238E27FC236}">
                    <a16:creationId xmlns:a16="http://schemas.microsoft.com/office/drawing/2014/main" id="{3449A208-90A9-28D6-3141-B37125961E3B}"/>
                  </a:ext>
                </a:extLst>
              </p:cNvPr>
              <p:cNvSpPr/>
              <p:nvPr/>
            </p:nvSpPr>
            <p:spPr>
              <a:xfrm>
                <a:off x="5486015" y="6038840"/>
                <a:ext cx="116008" cy="152440"/>
              </a:xfrm>
              <a:custGeom>
                <a:avLst/>
                <a:gdLst>
                  <a:gd name="connsiteX0" fmla="*/ 51185 w 116008"/>
                  <a:gd name="connsiteY0" fmla="*/ 10 h 152440"/>
                  <a:gd name="connsiteX1" fmla="*/ 76585 w 116008"/>
                  <a:gd name="connsiteY1" fmla="*/ 101610 h 152440"/>
                  <a:gd name="connsiteX2" fmla="*/ 385 w 116008"/>
                  <a:gd name="connsiteY2" fmla="*/ 152410 h 152440"/>
                  <a:gd name="connsiteX3" fmla="*/ 114685 w 116008"/>
                  <a:gd name="connsiteY3" fmla="*/ 95260 h 152440"/>
                  <a:gd name="connsiteX4" fmla="*/ 51185 w 116008"/>
                  <a:gd name="connsiteY4" fmla="*/ 10 h 152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6008" h="152440">
                    <a:moveTo>
                      <a:pt x="51185" y="10"/>
                    </a:moveTo>
                    <a:cubicBezTo>
                      <a:pt x="44835" y="1068"/>
                      <a:pt x="85052" y="76210"/>
                      <a:pt x="76585" y="101610"/>
                    </a:cubicBezTo>
                    <a:cubicBezTo>
                      <a:pt x="68118" y="127010"/>
                      <a:pt x="-5965" y="153468"/>
                      <a:pt x="385" y="152410"/>
                    </a:cubicBezTo>
                    <a:cubicBezTo>
                      <a:pt x="6735" y="151352"/>
                      <a:pt x="103043" y="114839"/>
                      <a:pt x="114685" y="95260"/>
                    </a:cubicBezTo>
                    <a:cubicBezTo>
                      <a:pt x="126327" y="75681"/>
                      <a:pt x="57535" y="-1048"/>
                      <a:pt x="51185" y="1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9" name="フリーフォーム 268">
                <a:extLst>
                  <a:ext uri="{FF2B5EF4-FFF2-40B4-BE49-F238E27FC236}">
                    <a16:creationId xmlns:a16="http://schemas.microsoft.com/office/drawing/2014/main" id="{AFA55ACB-23DD-283D-6E48-D1BB9D690E4A}"/>
                  </a:ext>
                </a:extLst>
              </p:cNvPr>
              <p:cNvSpPr/>
              <p:nvPr/>
            </p:nvSpPr>
            <p:spPr>
              <a:xfrm>
                <a:off x="4940087" y="6705575"/>
                <a:ext cx="778323" cy="273844"/>
              </a:xfrm>
              <a:custGeom>
                <a:avLst/>
                <a:gdLst>
                  <a:gd name="connsiteX0" fmla="*/ 47838 w 778323"/>
                  <a:gd name="connsiteY0" fmla="*/ 25 h 273844"/>
                  <a:gd name="connsiteX1" fmla="*/ 22438 w 778323"/>
                  <a:gd name="connsiteY1" fmla="*/ 181000 h 273844"/>
                  <a:gd name="connsiteX2" fmla="*/ 143088 w 778323"/>
                  <a:gd name="connsiteY2" fmla="*/ 238150 h 273844"/>
                  <a:gd name="connsiteX3" fmla="*/ 41488 w 778323"/>
                  <a:gd name="connsiteY3" fmla="*/ 238150 h 273844"/>
                  <a:gd name="connsiteX4" fmla="*/ 555838 w 778323"/>
                  <a:gd name="connsiteY4" fmla="*/ 260375 h 273844"/>
                  <a:gd name="connsiteX5" fmla="*/ 498688 w 778323"/>
                  <a:gd name="connsiteY5" fmla="*/ 269900 h 273844"/>
                  <a:gd name="connsiteX6" fmla="*/ 778088 w 778323"/>
                  <a:gd name="connsiteY6" fmla="*/ 193700 h 273844"/>
                  <a:gd name="connsiteX7" fmla="*/ 444713 w 778323"/>
                  <a:gd name="connsiteY7" fmla="*/ 257200 h 273844"/>
                  <a:gd name="connsiteX8" fmla="*/ 73238 w 778323"/>
                  <a:gd name="connsiteY8" fmla="*/ 247675 h 273844"/>
                  <a:gd name="connsiteX9" fmla="*/ 213 w 778323"/>
                  <a:gd name="connsiteY9" fmla="*/ 168300 h 273844"/>
                  <a:gd name="connsiteX10" fmla="*/ 47838 w 778323"/>
                  <a:gd name="connsiteY10" fmla="*/ 25 h 2738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78323" h="273844">
                    <a:moveTo>
                      <a:pt x="47838" y="25"/>
                    </a:moveTo>
                    <a:cubicBezTo>
                      <a:pt x="51542" y="2142"/>
                      <a:pt x="6563" y="141313"/>
                      <a:pt x="22438" y="181000"/>
                    </a:cubicBezTo>
                    <a:cubicBezTo>
                      <a:pt x="38313" y="220687"/>
                      <a:pt x="139913" y="228625"/>
                      <a:pt x="143088" y="238150"/>
                    </a:cubicBezTo>
                    <a:cubicBezTo>
                      <a:pt x="146263" y="247675"/>
                      <a:pt x="-27304" y="234446"/>
                      <a:pt x="41488" y="238150"/>
                    </a:cubicBezTo>
                    <a:cubicBezTo>
                      <a:pt x="110280" y="241854"/>
                      <a:pt x="479638" y="255083"/>
                      <a:pt x="555838" y="260375"/>
                    </a:cubicBezTo>
                    <a:cubicBezTo>
                      <a:pt x="632038" y="265667"/>
                      <a:pt x="461646" y="281012"/>
                      <a:pt x="498688" y="269900"/>
                    </a:cubicBezTo>
                    <a:cubicBezTo>
                      <a:pt x="535730" y="258788"/>
                      <a:pt x="787084" y="195817"/>
                      <a:pt x="778088" y="193700"/>
                    </a:cubicBezTo>
                    <a:cubicBezTo>
                      <a:pt x="769092" y="191583"/>
                      <a:pt x="562188" y="248204"/>
                      <a:pt x="444713" y="257200"/>
                    </a:cubicBezTo>
                    <a:cubicBezTo>
                      <a:pt x="327238" y="266196"/>
                      <a:pt x="147321" y="262492"/>
                      <a:pt x="73238" y="247675"/>
                    </a:cubicBezTo>
                    <a:cubicBezTo>
                      <a:pt x="-845" y="232858"/>
                      <a:pt x="-845" y="209046"/>
                      <a:pt x="213" y="168300"/>
                    </a:cubicBezTo>
                    <a:cubicBezTo>
                      <a:pt x="1271" y="127554"/>
                      <a:pt x="44134" y="-2092"/>
                      <a:pt x="47838" y="2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0" name="フリーフォーム 269">
                <a:extLst>
                  <a:ext uri="{FF2B5EF4-FFF2-40B4-BE49-F238E27FC236}">
                    <a16:creationId xmlns:a16="http://schemas.microsoft.com/office/drawing/2014/main" id="{DB16D2FF-DD18-68C2-1E4C-3281159BDF1E}"/>
                  </a:ext>
                </a:extLst>
              </p:cNvPr>
              <p:cNvSpPr/>
              <p:nvPr/>
            </p:nvSpPr>
            <p:spPr>
              <a:xfrm>
                <a:off x="3317345" y="6556744"/>
                <a:ext cx="1670049" cy="301331"/>
              </a:xfrm>
              <a:custGeom>
                <a:avLst/>
                <a:gdLst>
                  <a:gd name="connsiteX0" fmla="*/ 530 w 1670049"/>
                  <a:gd name="connsiteY0" fmla="*/ 301256 h 301331"/>
                  <a:gd name="connsiteX1" fmla="*/ 464080 w 1670049"/>
                  <a:gd name="connsiteY1" fmla="*/ 50431 h 301331"/>
                  <a:gd name="connsiteX2" fmla="*/ 1664230 w 1670049"/>
                  <a:gd name="connsiteY2" fmla="*/ 91706 h 301331"/>
                  <a:gd name="connsiteX3" fmla="*/ 905405 w 1670049"/>
                  <a:gd name="connsiteY3" fmla="*/ 25031 h 301331"/>
                  <a:gd name="connsiteX4" fmla="*/ 537105 w 1670049"/>
                  <a:gd name="connsiteY4" fmla="*/ 21856 h 301331"/>
                  <a:gd name="connsiteX5" fmla="*/ 530 w 1670049"/>
                  <a:gd name="connsiteY5" fmla="*/ 301256 h 301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70049" h="301331">
                    <a:moveTo>
                      <a:pt x="530" y="301256"/>
                    </a:moveTo>
                    <a:cubicBezTo>
                      <a:pt x="-11641" y="306018"/>
                      <a:pt x="186797" y="85356"/>
                      <a:pt x="464080" y="50431"/>
                    </a:cubicBezTo>
                    <a:cubicBezTo>
                      <a:pt x="741363" y="15506"/>
                      <a:pt x="1590676" y="95939"/>
                      <a:pt x="1664230" y="91706"/>
                    </a:cubicBezTo>
                    <a:cubicBezTo>
                      <a:pt x="1737784" y="87473"/>
                      <a:pt x="1093259" y="36673"/>
                      <a:pt x="905405" y="25031"/>
                    </a:cubicBezTo>
                    <a:cubicBezTo>
                      <a:pt x="717551" y="13389"/>
                      <a:pt x="691622" y="-23123"/>
                      <a:pt x="537105" y="21856"/>
                    </a:cubicBezTo>
                    <a:cubicBezTo>
                      <a:pt x="382588" y="66835"/>
                      <a:pt x="12701" y="296494"/>
                      <a:pt x="530" y="30125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1" name="フリーフォーム 270">
                <a:extLst>
                  <a:ext uri="{FF2B5EF4-FFF2-40B4-BE49-F238E27FC236}">
                    <a16:creationId xmlns:a16="http://schemas.microsoft.com/office/drawing/2014/main" id="{19B07A7F-639B-C96E-EE6E-AA42C4354889}"/>
                  </a:ext>
                </a:extLst>
              </p:cNvPr>
              <p:cNvSpPr/>
              <p:nvPr/>
            </p:nvSpPr>
            <p:spPr>
              <a:xfrm>
                <a:off x="3355698" y="6637343"/>
                <a:ext cx="1742894" cy="300091"/>
              </a:xfrm>
              <a:custGeom>
                <a:avLst/>
                <a:gdLst>
                  <a:gd name="connsiteX0" fmla="*/ 277 w 1742894"/>
                  <a:gd name="connsiteY0" fmla="*/ 300032 h 300091"/>
                  <a:gd name="connsiteX1" fmla="*/ 467002 w 1742894"/>
                  <a:gd name="connsiteY1" fmla="*/ 46032 h 300091"/>
                  <a:gd name="connsiteX2" fmla="*/ 1733827 w 1742894"/>
                  <a:gd name="connsiteY2" fmla="*/ 77782 h 300091"/>
                  <a:gd name="connsiteX3" fmla="*/ 1009927 w 1742894"/>
                  <a:gd name="connsiteY3" fmla="*/ 23807 h 300091"/>
                  <a:gd name="connsiteX4" fmla="*/ 517802 w 1742894"/>
                  <a:gd name="connsiteY4" fmla="*/ 20632 h 300091"/>
                  <a:gd name="connsiteX5" fmla="*/ 277 w 1742894"/>
                  <a:gd name="connsiteY5" fmla="*/ 300032 h 3000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42894" h="300091">
                    <a:moveTo>
                      <a:pt x="277" y="300032"/>
                    </a:moveTo>
                    <a:cubicBezTo>
                      <a:pt x="-8190" y="304265"/>
                      <a:pt x="178077" y="83074"/>
                      <a:pt x="467002" y="46032"/>
                    </a:cubicBezTo>
                    <a:cubicBezTo>
                      <a:pt x="755927" y="8990"/>
                      <a:pt x="1643340" y="81486"/>
                      <a:pt x="1733827" y="77782"/>
                    </a:cubicBezTo>
                    <a:cubicBezTo>
                      <a:pt x="1824314" y="74078"/>
                      <a:pt x="1212598" y="33332"/>
                      <a:pt x="1009927" y="23807"/>
                    </a:cubicBezTo>
                    <a:cubicBezTo>
                      <a:pt x="807256" y="14282"/>
                      <a:pt x="686077" y="-22760"/>
                      <a:pt x="517802" y="20632"/>
                    </a:cubicBezTo>
                    <a:cubicBezTo>
                      <a:pt x="349527" y="64024"/>
                      <a:pt x="8744" y="295799"/>
                      <a:pt x="277" y="30003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2" name="フリーフォーム 271">
                <a:extLst>
                  <a:ext uri="{FF2B5EF4-FFF2-40B4-BE49-F238E27FC236}">
                    <a16:creationId xmlns:a16="http://schemas.microsoft.com/office/drawing/2014/main" id="{0D0432C4-282E-F006-8815-D3E5B0D9B2EE}"/>
                  </a:ext>
                </a:extLst>
              </p:cNvPr>
              <p:cNvSpPr/>
              <p:nvPr/>
            </p:nvSpPr>
            <p:spPr>
              <a:xfrm>
                <a:off x="1140630" y="5749106"/>
                <a:ext cx="2196395" cy="1137928"/>
              </a:xfrm>
              <a:custGeom>
                <a:avLst/>
                <a:gdLst>
                  <a:gd name="connsiteX0" fmla="*/ 123020 w 2196395"/>
                  <a:gd name="connsiteY0" fmla="*/ 819 h 1137928"/>
                  <a:gd name="connsiteX1" fmla="*/ 2370 w 2196395"/>
                  <a:gd name="connsiteY1" fmla="*/ 286569 h 1137928"/>
                  <a:gd name="connsiteX2" fmla="*/ 56345 w 2196395"/>
                  <a:gd name="connsiteY2" fmla="*/ 537394 h 1137928"/>
                  <a:gd name="connsiteX3" fmla="*/ 215095 w 2196395"/>
                  <a:gd name="connsiteY3" fmla="*/ 642169 h 1137928"/>
                  <a:gd name="connsiteX4" fmla="*/ 948520 w 2196395"/>
                  <a:gd name="connsiteY4" fmla="*/ 708844 h 1137928"/>
                  <a:gd name="connsiteX5" fmla="*/ 1697820 w 2196395"/>
                  <a:gd name="connsiteY5" fmla="*/ 851719 h 1137928"/>
                  <a:gd name="connsiteX6" fmla="*/ 1970870 w 2196395"/>
                  <a:gd name="connsiteY6" fmla="*/ 1000944 h 1137928"/>
                  <a:gd name="connsiteX7" fmla="*/ 2196295 w 2196395"/>
                  <a:gd name="connsiteY7" fmla="*/ 1137469 h 1137928"/>
                  <a:gd name="connsiteX8" fmla="*/ 1986745 w 2196395"/>
                  <a:gd name="connsiteY8" fmla="*/ 953319 h 1137928"/>
                  <a:gd name="connsiteX9" fmla="*/ 1218395 w 2196395"/>
                  <a:gd name="connsiteY9" fmla="*/ 680269 h 1137928"/>
                  <a:gd name="connsiteX10" fmla="*/ 1218395 w 2196395"/>
                  <a:gd name="connsiteY10" fmla="*/ 753294 h 1137928"/>
                  <a:gd name="connsiteX11" fmla="*/ 208745 w 2196395"/>
                  <a:gd name="connsiteY11" fmla="*/ 632644 h 1137928"/>
                  <a:gd name="connsiteX12" fmla="*/ 18245 w 2196395"/>
                  <a:gd name="connsiteY12" fmla="*/ 451669 h 1137928"/>
                  <a:gd name="connsiteX13" fmla="*/ 34120 w 2196395"/>
                  <a:gd name="connsiteY13" fmla="*/ 207194 h 1137928"/>
                  <a:gd name="connsiteX14" fmla="*/ 123020 w 2196395"/>
                  <a:gd name="connsiteY14" fmla="*/ 819 h 1137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196395" h="1137928">
                    <a:moveTo>
                      <a:pt x="123020" y="819"/>
                    </a:moveTo>
                    <a:cubicBezTo>
                      <a:pt x="117728" y="14048"/>
                      <a:pt x="13483" y="197140"/>
                      <a:pt x="2370" y="286569"/>
                    </a:cubicBezTo>
                    <a:cubicBezTo>
                      <a:pt x="-8743" y="375998"/>
                      <a:pt x="20891" y="478127"/>
                      <a:pt x="56345" y="537394"/>
                    </a:cubicBezTo>
                    <a:cubicBezTo>
                      <a:pt x="91799" y="596661"/>
                      <a:pt x="66399" y="613594"/>
                      <a:pt x="215095" y="642169"/>
                    </a:cubicBezTo>
                    <a:cubicBezTo>
                      <a:pt x="363791" y="670744"/>
                      <a:pt x="701399" y="673919"/>
                      <a:pt x="948520" y="708844"/>
                    </a:cubicBezTo>
                    <a:cubicBezTo>
                      <a:pt x="1195641" y="743769"/>
                      <a:pt x="1527428" y="803036"/>
                      <a:pt x="1697820" y="851719"/>
                    </a:cubicBezTo>
                    <a:cubicBezTo>
                      <a:pt x="1868212" y="900402"/>
                      <a:pt x="1887791" y="953319"/>
                      <a:pt x="1970870" y="1000944"/>
                    </a:cubicBezTo>
                    <a:cubicBezTo>
                      <a:pt x="2053949" y="1048569"/>
                      <a:pt x="2193649" y="1145406"/>
                      <a:pt x="2196295" y="1137469"/>
                    </a:cubicBezTo>
                    <a:cubicBezTo>
                      <a:pt x="2198941" y="1129532"/>
                      <a:pt x="2149728" y="1029519"/>
                      <a:pt x="1986745" y="953319"/>
                    </a:cubicBezTo>
                    <a:cubicBezTo>
                      <a:pt x="1823762" y="877119"/>
                      <a:pt x="1346453" y="713606"/>
                      <a:pt x="1218395" y="680269"/>
                    </a:cubicBezTo>
                    <a:cubicBezTo>
                      <a:pt x="1090337" y="646932"/>
                      <a:pt x="1386670" y="761231"/>
                      <a:pt x="1218395" y="753294"/>
                    </a:cubicBezTo>
                    <a:cubicBezTo>
                      <a:pt x="1050120" y="745357"/>
                      <a:pt x="408770" y="682915"/>
                      <a:pt x="208745" y="632644"/>
                    </a:cubicBezTo>
                    <a:cubicBezTo>
                      <a:pt x="8720" y="582373"/>
                      <a:pt x="47349" y="522577"/>
                      <a:pt x="18245" y="451669"/>
                    </a:cubicBezTo>
                    <a:cubicBezTo>
                      <a:pt x="-10859" y="380761"/>
                      <a:pt x="11366" y="276515"/>
                      <a:pt x="34120" y="207194"/>
                    </a:cubicBezTo>
                    <a:cubicBezTo>
                      <a:pt x="56874" y="137873"/>
                      <a:pt x="128312" y="-12410"/>
                      <a:pt x="123020" y="81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3" name="フリーフォーム 272">
                <a:extLst>
                  <a:ext uri="{FF2B5EF4-FFF2-40B4-BE49-F238E27FC236}">
                    <a16:creationId xmlns:a16="http://schemas.microsoft.com/office/drawing/2014/main" id="{149805CC-C7B9-2227-65EF-A21EA34F9D4C}"/>
                  </a:ext>
                </a:extLst>
              </p:cNvPr>
              <p:cNvSpPr/>
              <p:nvPr/>
            </p:nvSpPr>
            <p:spPr>
              <a:xfrm>
                <a:off x="1073360" y="5705304"/>
                <a:ext cx="2159299" cy="1217067"/>
              </a:xfrm>
              <a:custGeom>
                <a:avLst/>
                <a:gdLst>
                  <a:gd name="connsiteX0" fmla="*/ 161715 w 2159299"/>
                  <a:gd name="connsiteY0" fmla="*/ 171 h 1217067"/>
                  <a:gd name="connsiteX1" fmla="*/ 18840 w 2159299"/>
                  <a:gd name="connsiteY1" fmla="*/ 358946 h 1217067"/>
                  <a:gd name="connsiteX2" fmla="*/ 107740 w 2159299"/>
                  <a:gd name="connsiteY2" fmla="*/ 660571 h 1217067"/>
                  <a:gd name="connsiteX3" fmla="*/ 437940 w 2159299"/>
                  <a:gd name="connsiteY3" fmla="*/ 752646 h 1217067"/>
                  <a:gd name="connsiteX4" fmla="*/ 1298365 w 2159299"/>
                  <a:gd name="connsiteY4" fmla="*/ 860596 h 1217067"/>
                  <a:gd name="connsiteX5" fmla="*/ 1679365 w 2159299"/>
                  <a:gd name="connsiteY5" fmla="*/ 930446 h 1217067"/>
                  <a:gd name="connsiteX6" fmla="*/ 2127040 w 2159299"/>
                  <a:gd name="connsiteY6" fmla="*/ 1203496 h 1217067"/>
                  <a:gd name="connsiteX7" fmla="*/ 2063540 w 2159299"/>
                  <a:gd name="connsiteY7" fmla="*/ 1146346 h 1217067"/>
                  <a:gd name="connsiteX8" fmla="*/ 1580940 w 2159299"/>
                  <a:gd name="connsiteY8" fmla="*/ 892346 h 1217067"/>
                  <a:gd name="connsiteX9" fmla="*/ 1161840 w 2159299"/>
                  <a:gd name="connsiteY9" fmla="*/ 832021 h 1217067"/>
                  <a:gd name="connsiteX10" fmla="*/ 260140 w 2159299"/>
                  <a:gd name="connsiteY10" fmla="*/ 711371 h 1217067"/>
                  <a:gd name="connsiteX11" fmla="*/ 25190 w 2159299"/>
                  <a:gd name="connsiteY11" fmla="*/ 539921 h 1217067"/>
                  <a:gd name="connsiteX12" fmla="*/ 25190 w 2159299"/>
                  <a:gd name="connsiteY12" fmla="*/ 314496 h 1217067"/>
                  <a:gd name="connsiteX13" fmla="*/ 161715 w 2159299"/>
                  <a:gd name="connsiteY13" fmla="*/ 171 h 1217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159299" h="1217067">
                    <a:moveTo>
                      <a:pt x="161715" y="171"/>
                    </a:moveTo>
                    <a:cubicBezTo>
                      <a:pt x="160657" y="7579"/>
                      <a:pt x="27836" y="248879"/>
                      <a:pt x="18840" y="358946"/>
                    </a:cubicBezTo>
                    <a:cubicBezTo>
                      <a:pt x="9844" y="469013"/>
                      <a:pt x="37890" y="594954"/>
                      <a:pt x="107740" y="660571"/>
                    </a:cubicBezTo>
                    <a:cubicBezTo>
                      <a:pt x="177590" y="726188"/>
                      <a:pt x="239503" y="719309"/>
                      <a:pt x="437940" y="752646"/>
                    </a:cubicBezTo>
                    <a:cubicBezTo>
                      <a:pt x="636378" y="785984"/>
                      <a:pt x="1091461" y="830963"/>
                      <a:pt x="1298365" y="860596"/>
                    </a:cubicBezTo>
                    <a:cubicBezTo>
                      <a:pt x="1505269" y="890229"/>
                      <a:pt x="1541253" y="873296"/>
                      <a:pt x="1679365" y="930446"/>
                    </a:cubicBezTo>
                    <a:cubicBezTo>
                      <a:pt x="1817478" y="987596"/>
                      <a:pt x="2063011" y="1167513"/>
                      <a:pt x="2127040" y="1203496"/>
                    </a:cubicBezTo>
                    <a:cubicBezTo>
                      <a:pt x="2191069" y="1239479"/>
                      <a:pt x="2154557" y="1198204"/>
                      <a:pt x="2063540" y="1146346"/>
                    </a:cubicBezTo>
                    <a:cubicBezTo>
                      <a:pt x="1972523" y="1094488"/>
                      <a:pt x="1731223" y="944733"/>
                      <a:pt x="1580940" y="892346"/>
                    </a:cubicBezTo>
                    <a:cubicBezTo>
                      <a:pt x="1430657" y="839959"/>
                      <a:pt x="1161840" y="832021"/>
                      <a:pt x="1161840" y="832021"/>
                    </a:cubicBezTo>
                    <a:cubicBezTo>
                      <a:pt x="941707" y="801859"/>
                      <a:pt x="449582" y="760054"/>
                      <a:pt x="260140" y="711371"/>
                    </a:cubicBezTo>
                    <a:cubicBezTo>
                      <a:pt x="70698" y="662688"/>
                      <a:pt x="64348" y="606067"/>
                      <a:pt x="25190" y="539921"/>
                    </a:cubicBezTo>
                    <a:cubicBezTo>
                      <a:pt x="-13968" y="473775"/>
                      <a:pt x="-2327" y="401279"/>
                      <a:pt x="25190" y="314496"/>
                    </a:cubicBezTo>
                    <a:cubicBezTo>
                      <a:pt x="52707" y="227713"/>
                      <a:pt x="162773" y="-7237"/>
                      <a:pt x="161715" y="17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4" name="フリーフォーム 273">
                <a:extLst>
                  <a:ext uri="{FF2B5EF4-FFF2-40B4-BE49-F238E27FC236}">
                    <a16:creationId xmlns:a16="http://schemas.microsoft.com/office/drawing/2014/main" id="{F522968B-46A4-0358-3D19-33DFA0214A52}"/>
                  </a:ext>
                </a:extLst>
              </p:cNvPr>
              <p:cNvSpPr/>
              <p:nvPr/>
            </p:nvSpPr>
            <p:spPr>
              <a:xfrm>
                <a:off x="7917799" y="6785439"/>
                <a:ext cx="595924" cy="696867"/>
              </a:xfrm>
              <a:custGeom>
                <a:avLst/>
                <a:gdLst>
                  <a:gd name="connsiteX0" fmla="*/ 3793 w 595924"/>
                  <a:gd name="connsiteY0" fmla="*/ 9997 h 696867"/>
                  <a:gd name="connsiteX1" fmla="*/ 417679 w 595924"/>
                  <a:gd name="connsiteY1" fmla="*/ 279504 h 696867"/>
                  <a:gd name="connsiteX2" fmla="*/ 552433 w 595924"/>
                  <a:gd name="connsiteY2" fmla="*/ 693390 h 696867"/>
                  <a:gd name="connsiteX3" fmla="*/ 571683 w 595924"/>
                  <a:gd name="connsiteY3" fmla="*/ 452759 h 696867"/>
                  <a:gd name="connsiteX4" fmla="*/ 234799 w 595924"/>
                  <a:gd name="connsiteY4" fmla="*/ 19622 h 696867"/>
                  <a:gd name="connsiteX5" fmla="*/ 215548 w 595924"/>
                  <a:gd name="connsiteY5" fmla="*/ 67748 h 696867"/>
                  <a:gd name="connsiteX6" fmla="*/ 3793 w 595924"/>
                  <a:gd name="connsiteY6" fmla="*/ 9997 h 696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95924" h="696867">
                    <a:moveTo>
                      <a:pt x="3793" y="9997"/>
                    </a:moveTo>
                    <a:cubicBezTo>
                      <a:pt x="37481" y="45290"/>
                      <a:pt x="326239" y="165605"/>
                      <a:pt x="417679" y="279504"/>
                    </a:cubicBezTo>
                    <a:cubicBezTo>
                      <a:pt x="509119" y="393403"/>
                      <a:pt x="526766" y="664514"/>
                      <a:pt x="552433" y="693390"/>
                    </a:cubicBezTo>
                    <a:cubicBezTo>
                      <a:pt x="578100" y="722266"/>
                      <a:pt x="624622" y="565054"/>
                      <a:pt x="571683" y="452759"/>
                    </a:cubicBezTo>
                    <a:cubicBezTo>
                      <a:pt x="518744" y="340464"/>
                      <a:pt x="294155" y="83791"/>
                      <a:pt x="234799" y="19622"/>
                    </a:cubicBezTo>
                    <a:cubicBezTo>
                      <a:pt x="175443" y="-44547"/>
                      <a:pt x="260466" y="69352"/>
                      <a:pt x="215548" y="67748"/>
                    </a:cubicBezTo>
                    <a:cubicBezTo>
                      <a:pt x="170630" y="66144"/>
                      <a:pt x="-29895" y="-25296"/>
                      <a:pt x="3793" y="999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5" name="フリーフォーム 274">
                <a:extLst>
                  <a:ext uri="{FF2B5EF4-FFF2-40B4-BE49-F238E27FC236}">
                    <a16:creationId xmlns:a16="http://schemas.microsoft.com/office/drawing/2014/main" id="{581367F6-57A2-281B-887C-2A3DE17D9766}"/>
                  </a:ext>
                </a:extLst>
              </p:cNvPr>
              <p:cNvSpPr/>
              <p:nvPr/>
            </p:nvSpPr>
            <p:spPr>
              <a:xfrm>
                <a:off x="6765029" y="6843420"/>
                <a:ext cx="98307" cy="1001327"/>
              </a:xfrm>
              <a:custGeom>
                <a:avLst/>
                <a:gdLst>
                  <a:gd name="connsiteX0" fmla="*/ 40032 w 98307"/>
                  <a:gd name="connsiteY0" fmla="*/ 142 h 1001327"/>
                  <a:gd name="connsiteX1" fmla="*/ 97784 w 98307"/>
                  <a:gd name="connsiteY1" fmla="*/ 491031 h 1001327"/>
                  <a:gd name="connsiteX2" fmla="*/ 1531 w 98307"/>
                  <a:gd name="connsiteY2" fmla="*/ 1001169 h 1001327"/>
                  <a:gd name="connsiteX3" fmla="*/ 40032 w 98307"/>
                  <a:gd name="connsiteY3" fmla="*/ 539157 h 1001327"/>
                  <a:gd name="connsiteX4" fmla="*/ 40032 w 98307"/>
                  <a:gd name="connsiteY4" fmla="*/ 142 h 1001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8307" h="1001327">
                    <a:moveTo>
                      <a:pt x="40032" y="142"/>
                    </a:moveTo>
                    <a:cubicBezTo>
                      <a:pt x="49657" y="-7879"/>
                      <a:pt x="104201" y="324193"/>
                      <a:pt x="97784" y="491031"/>
                    </a:cubicBezTo>
                    <a:cubicBezTo>
                      <a:pt x="91367" y="657869"/>
                      <a:pt x="11156" y="993148"/>
                      <a:pt x="1531" y="1001169"/>
                    </a:cubicBezTo>
                    <a:cubicBezTo>
                      <a:pt x="-8094" y="1009190"/>
                      <a:pt x="30407" y="710807"/>
                      <a:pt x="40032" y="539157"/>
                    </a:cubicBezTo>
                    <a:cubicBezTo>
                      <a:pt x="49657" y="367507"/>
                      <a:pt x="30407" y="8163"/>
                      <a:pt x="40032" y="14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6" name="フリーフォーム 275">
                <a:extLst>
                  <a:ext uri="{FF2B5EF4-FFF2-40B4-BE49-F238E27FC236}">
                    <a16:creationId xmlns:a16="http://schemas.microsoft.com/office/drawing/2014/main" id="{2A1E9D2C-FE90-4291-7EDC-547328E11EE1}"/>
                  </a:ext>
                </a:extLst>
              </p:cNvPr>
              <p:cNvSpPr/>
              <p:nvPr/>
            </p:nvSpPr>
            <p:spPr>
              <a:xfrm>
                <a:off x="1222408" y="7051041"/>
                <a:ext cx="1490338" cy="62028"/>
              </a:xfrm>
              <a:custGeom>
                <a:avLst/>
                <a:gdLst>
                  <a:gd name="connsiteX0" fmla="*/ 0 w 1490338"/>
                  <a:gd name="connsiteY0" fmla="*/ 62028 h 62028"/>
                  <a:gd name="connsiteX1" fmla="*/ 57752 w 1490338"/>
                  <a:gd name="connsiteY1" fmla="*/ 62028 h 62028"/>
                  <a:gd name="connsiteX2" fmla="*/ 1453415 w 1490338"/>
                  <a:gd name="connsiteY2" fmla="*/ 4277 h 62028"/>
                  <a:gd name="connsiteX3" fmla="*/ 1116531 w 1490338"/>
                  <a:gd name="connsiteY3" fmla="*/ 4277 h 62028"/>
                  <a:gd name="connsiteX4" fmla="*/ 0 w 1490338"/>
                  <a:gd name="connsiteY4" fmla="*/ 62028 h 620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90338" h="62028">
                    <a:moveTo>
                      <a:pt x="0" y="62028"/>
                    </a:moveTo>
                    <a:lnTo>
                      <a:pt x="57752" y="62028"/>
                    </a:lnTo>
                    <a:lnTo>
                      <a:pt x="1453415" y="4277"/>
                    </a:lnTo>
                    <a:cubicBezTo>
                      <a:pt x="1629878" y="-5348"/>
                      <a:pt x="1116531" y="4277"/>
                      <a:pt x="1116531" y="4277"/>
                    </a:cubicBezTo>
                    <a:lnTo>
                      <a:pt x="0" y="62028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7" name="フリーフォーム 276">
                <a:extLst>
                  <a:ext uri="{FF2B5EF4-FFF2-40B4-BE49-F238E27FC236}">
                    <a16:creationId xmlns:a16="http://schemas.microsoft.com/office/drawing/2014/main" id="{F2E7AE08-5187-0E17-E357-FDBD3483643A}"/>
                  </a:ext>
                </a:extLst>
              </p:cNvPr>
              <p:cNvSpPr/>
              <p:nvPr/>
            </p:nvSpPr>
            <p:spPr>
              <a:xfrm>
                <a:off x="4129191" y="7420973"/>
                <a:ext cx="2194722" cy="394762"/>
              </a:xfrm>
              <a:custGeom>
                <a:avLst/>
                <a:gdLst>
                  <a:gd name="connsiteX0" fmla="*/ 47 w 2194722"/>
                  <a:gd name="connsiteY0" fmla="*/ 105 h 394762"/>
                  <a:gd name="connsiteX1" fmla="*/ 1424586 w 2194722"/>
                  <a:gd name="connsiteY1" fmla="*/ 336989 h 394762"/>
                  <a:gd name="connsiteX2" fmla="*/ 2194607 w 2194722"/>
                  <a:gd name="connsiteY2" fmla="*/ 336989 h 394762"/>
                  <a:gd name="connsiteX3" fmla="*/ 1376460 w 2194722"/>
                  <a:gd name="connsiteY3" fmla="*/ 375490 h 394762"/>
                  <a:gd name="connsiteX4" fmla="*/ 47 w 2194722"/>
                  <a:gd name="connsiteY4" fmla="*/ 105 h 394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94722" h="394762">
                    <a:moveTo>
                      <a:pt x="47" y="105"/>
                    </a:moveTo>
                    <a:cubicBezTo>
                      <a:pt x="8068" y="-6312"/>
                      <a:pt x="1058826" y="280842"/>
                      <a:pt x="1424586" y="336989"/>
                    </a:cubicBezTo>
                    <a:cubicBezTo>
                      <a:pt x="1790346" y="393136"/>
                      <a:pt x="2202628" y="330572"/>
                      <a:pt x="2194607" y="336989"/>
                    </a:cubicBezTo>
                    <a:cubicBezTo>
                      <a:pt x="2186586" y="343406"/>
                      <a:pt x="1743824" y="433242"/>
                      <a:pt x="1376460" y="375490"/>
                    </a:cubicBezTo>
                    <a:cubicBezTo>
                      <a:pt x="1009096" y="317739"/>
                      <a:pt x="-7974" y="6522"/>
                      <a:pt x="47" y="10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8" name="フリーフォーム 277">
                <a:extLst>
                  <a:ext uri="{FF2B5EF4-FFF2-40B4-BE49-F238E27FC236}">
                    <a16:creationId xmlns:a16="http://schemas.microsoft.com/office/drawing/2014/main" id="{203EB7CD-6768-5DBE-1C1A-D03A55CCEE61}"/>
                  </a:ext>
                </a:extLst>
              </p:cNvPr>
              <p:cNvSpPr/>
              <p:nvPr/>
            </p:nvSpPr>
            <p:spPr>
              <a:xfrm>
                <a:off x="7295949" y="7007110"/>
                <a:ext cx="750771" cy="366507"/>
              </a:xfrm>
              <a:custGeom>
                <a:avLst/>
                <a:gdLst>
                  <a:gd name="connsiteX0" fmla="*/ 750771 w 750771"/>
                  <a:gd name="connsiteY0" fmla="*/ 82 h 366507"/>
                  <a:gd name="connsiteX1" fmla="*/ 404262 w 750771"/>
                  <a:gd name="connsiteY1" fmla="*/ 288839 h 366507"/>
                  <a:gd name="connsiteX2" fmla="*/ 0 w 750771"/>
                  <a:gd name="connsiteY2" fmla="*/ 365842 h 366507"/>
                  <a:gd name="connsiteX3" fmla="*/ 404262 w 750771"/>
                  <a:gd name="connsiteY3" fmla="*/ 259964 h 366507"/>
                  <a:gd name="connsiteX4" fmla="*/ 750771 w 750771"/>
                  <a:gd name="connsiteY4" fmla="*/ 82 h 3665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50771" h="366507">
                    <a:moveTo>
                      <a:pt x="750771" y="82"/>
                    </a:moveTo>
                    <a:cubicBezTo>
                      <a:pt x="750771" y="4894"/>
                      <a:pt x="529390" y="227879"/>
                      <a:pt x="404262" y="288839"/>
                    </a:cubicBezTo>
                    <a:cubicBezTo>
                      <a:pt x="279134" y="349799"/>
                      <a:pt x="0" y="370654"/>
                      <a:pt x="0" y="365842"/>
                    </a:cubicBezTo>
                    <a:cubicBezTo>
                      <a:pt x="0" y="361030"/>
                      <a:pt x="279133" y="317716"/>
                      <a:pt x="404262" y="259964"/>
                    </a:cubicBezTo>
                    <a:cubicBezTo>
                      <a:pt x="529390" y="202212"/>
                      <a:pt x="750771" y="-4730"/>
                      <a:pt x="750771" y="8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9" name="フリーフォーム 278">
                <a:extLst>
                  <a:ext uri="{FF2B5EF4-FFF2-40B4-BE49-F238E27FC236}">
                    <a16:creationId xmlns:a16="http://schemas.microsoft.com/office/drawing/2014/main" id="{B54FC146-620E-C053-AD28-330D72FA542E}"/>
                  </a:ext>
                </a:extLst>
              </p:cNvPr>
              <p:cNvSpPr/>
              <p:nvPr/>
            </p:nvSpPr>
            <p:spPr>
              <a:xfrm>
                <a:off x="830620" y="7180256"/>
                <a:ext cx="247418" cy="1078303"/>
              </a:xfrm>
              <a:custGeom>
                <a:avLst/>
                <a:gdLst>
                  <a:gd name="connsiteX0" fmla="*/ 247409 w 247418"/>
                  <a:gd name="connsiteY0" fmla="*/ 190 h 1078303"/>
                  <a:gd name="connsiteX1" fmla="*/ 16403 w 247418"/>
                  <a:gd name="connsiteY1" fmla="*/ 221571 h 1078303"/>
                  <a:gd name="connsiteX2" fmla="*/ 26028 w 247418"/>
                  <a:gd name="connsiteY2" fmla="*/ 423702 h 1078303"/>
                  <a:gd name="connsiteX3" fmla="*/ 83780 w 247418"/>
                  <a:gd name="connsiteY3" fmla="*/ 741336 h 1078303"/>
                  <a:gd name="connsiteX4" fmla="*/ 45279 w 247418"/>
                  <a:gd name="connsiteY4" fmla="*/ 1078220 h 1078303"/>
                  <a:gd name="connsiteX5" fmla="*/ 74155 w 247418"/>
                  <a:gd name="connsiteY5" fmla="*/ 770211 h 1078303"/>
                  <a:gd name="connsiteX6" fmla="*/ 122281 w 247418"/>
                  <a:gd name="connsiteY6" fmla="*/ 433327 h 1078303"/>
                  <a:gd name="connsiteX7" fmla="*/ 6778 w 247418"/>
                  <a:gd name="connsiteY7" fmla="*/ 260072 h 1078303"/>
                  <a:gd name="connsiteX8" fmla="*/ 247409 w 247418"/>
                  <a:gd name="connsiteY8" fmla="*/ 190 h 1078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47418" h="1078303">
                    <a:moveTo>
                      <a:pt x="247409" y="190"/>
                    </a:moveTo>
                    <a:cubicBezTo>
                      <a:pt x="249013" y="-6227"/>
                      <a:pt x="53300" y="150986"/>
                      <a:pt x="16403" y="221571"/>
                    </a:cubicBezTo>
                    <a:cubicBezTo>
                      <a:pt x="-20494" y="292156"/>
                      <a:pt x="14799" y="337075"/>
                      <a:pt x="26028" y="423702"/>
                    </a:cubicBezTo>
                    <a:cubicBezTo>
                      <a:pt x="37257" y="510329"/>
                      <a:pt x="80572" y="632250"/>
                      <a:pt x="83780" y="741336"/>
                    </a:cubicBezTo>
                    <a:cubicBezTo>
                      <a:pt x="86988" y="850422"/>
                      <a:pt x="46883" y="1073407"/>
                      <a:pt x="45279" y="1078220"/>
                    </a:cubicBezTo>
                    <a:cubicBezTo>
                      <a:pt x="43675" y="1083033"/>
                      <a:pt x="61321" y="877693"/>
                      <a:pt x="74155" y="770211"/>
                    </a:cubicBezTo>
                    <a:cubicBezTo>
                      <a:pt x="86989" y="662729"/>
                      <a:pt x="133510" y="518350"/>
                      <a:pt x="122281" y="433327"/>
                    </a:cubicBezTo>
                    <a:cubicBezTo>
                      <a:pt x="111052" y="348304"/>
                      <a:pt x="-14077" y="330657"/>
                      <a:pt x="6778" y="260072"/>
                    </a:cubicBezTo>
                    <a:cubicBezTo>
                      <a:pt x="27633" y="189487"/>
                      <a:pt x="245805" y="6607"/>
                      <a:pt x="247409" y="19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0" name="フリーフォーム 279">
                <a:extLst>
                  <a:ext uri="{FF2B5EF4-FFF2-40B4-BE49-F238E27FC236}">
                    <a16:creationId xmlns:a16="http://schemas.microsoft.com/office/drawing/2014/main" id="{01D757F1-502E-C886-EED4-D68A28A5E780}"/>
                  </a:ext>
                </a:extLst>
              </p:cNvPr>
              <p:cNvSpPr/>
              <p:nvPr/>
            </p:nvSpPr>
            <p:spPr>
              <a:xfrm>
                <a:off x="3329706" y="6827316"/>
                <a:ext cx="657231" cy="333880"/>
              </a:xfrm>
              <a:custGeom>
                <a:avLst/>
                <a:gdLst>
                  <a:gd name="connsiteX0" fmla="*/ 635 w 657231"/>
                  <a:gd name="connsiteY0" fmla="*/ 333880 h 333880"/>
                  <a:gd name="connsiteX1" fmla="*/ 385646 w 657231"/>
                  <a:gd name="connsiteY1" fmla="*/ 35497 h 333880"/>
                  <a:gd name="connsiteX2" fmla="*/ 655153 w 657231"/>
                  <a:gd name="connsiteY2" fmla="*/ 6621 h 333880"/>
                  <a:gd name="connsiteX3" fmla="*/ 481898 w 657231"/>
                  <a:gd name="connsiteY3" fmla="*/ 35497 h 333880"/>
                  <a:gd name="connsiteX4" fmla="*/ 635 w 657231"/>
                  <a:gd name="connsiteY4" fmla="*/ 333880 h 333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57231" h="333880">
                    <a:moveTo>
                      <a:pt x="635" y="333880"/>
                    </a:moveTo>
                    <a:cubicBezTo>
                      <a:pt x="-15407" y="333880"/>
                      <a:pt x="276560" y="90040"/>
                      <a:pt x="385646" y="35497"/>
                    </a:cubicBezTo>
                    <a:cubicBezTo>
                      <a:pt x="494732" y="-19046"/>
                      <a:pt x="639111" y="6621"/>
                      <a:pt x="655153" y="6621"/>
                    </a:cubicBezTo>
                    <a:cubicBezTo>
                      <a:pt x="671195" y="6621"/>
                      <a:pt x="592588" y="-20650"/>
                      <a:pt x="481898" y="35497"/>
                    </a:cubicBezTo>
                    <a:cubicBezTo>
                      <a:pt x="371208" y="91644"/>
                      <a:pt x="16677" y="333880"/>
                      <a:pt x="635" y="33388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1" name="フリーフォーム 280">
                <a:extLst>
                  <a:ext uri="{FF2B5EF4-FFF2-40B4-BE49-F238E27FC236}">
                    <a16:creationId xmlns:a16="http://schemas.microsoft.com/office/drawing/2014/main" id="{8E89B8B0-809C-71F6-1343-6B5AAEC131BB}"/>
                  </a:ext>
                </a:extLst>
              </p:cNvPr>
              <p:cNvSpPr/>
              <p:nvPr/>
            </p:nvSpPr>
            <p:spPr>
              <a:xfrm>
                <a:off x="900198" y="7430122"/>
                <a:ext cx="4244250" cy="640637"/>
              </a:xfrm>
              <a:custGeom>
                <a:avLst/>
                <a:gdLst>
                  <a:gd name="connsiteX0" fmla="*/ 14202 w 4244250"/>
                  <a:gd name="connsiteY0" fmla="*/ 581 h 640637"/>
                  <a:gd name="connsiteX1" fmla="*/ 1997006 w 4244250"/>
                  <a:gd name="connsiteY1" fmla="*/ 154585 h 640637"/>
                  <a:gd name="connsiteX2" fmla="*/ 4210817 w 4244250"/>
                  <a:gd name="connsiteY2" fmla="*/ 635849 h 640637"/>
                  <a:gd name="connsiteX3" fmla="*/ 3248290 w 4244250"/>
                  <a:gd name="connsiteY3" fmla="*/ 385592 h 640637"/>
                  <a:gd name="connsiteX4" fmla="*/ 2112509 w 4244250"/>
                  <a:gd name="connsiteY4" fmla="*/ 125710 h 640637"/>
                  <a:gd name="connsiteX5" fmla="*/ 1121107 w 4244250"/>
                  <a:gd name="connsiteY5" fmla="*/ 58333 h 640637"/>
                  <a:gd name="connsiteX6" fmla="*/ 1573495 w 4244250"/>
                  <a:gd name="connsiteY6" fmla="*/ 202712 h 640637"/>
                  <a:gd name="connsiteX7" fmla="*/ 1130733 w 4244250"/>
                  <a:gd name="connsiteY7" fmla="*/ 106459 h 640637"/>
                  <a:gd name="connsiteX8" fmla="*/ 14202 w 4244250"/>
                  <a:gd name="connsiteY8" fmla="*/ 581 h 640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44250" h="640637">
                    <a:moveTo>
                      <a:pt x="14202" y="581"/>
                    </a:moveTo>
                    <a:cubicBezTo>
                      <a:pt x="158581" y="8602"/>
                      <a:pt x="1297570" y="48707"/>
                      <a:pt x="1997006" y="154585"/>
                    </a:cubicBezTo>
                    <a:cubicBezTo>
                      <a:pt x="2696442" y="260463"/>
                      <a:pt x="4002270" y="597348"/>
                      <a:pt x="4210817" y="635849"/>
                    </a:cubicBezTo>
                    <a:cubicBezTo>
                      <a:pt x="4419364" y="674350"/>
                      <a:pt x="3598008" y="470615"/>
                      <a:pt x="3248290" y="385592"/>
                    </a:cubicBezTo>
                    <a:cubicBezTo>
                      <a:pt x="2898572" y="300569"/>
                      <a:pt x="2467040" y="180253"/>
                      <a:pt x="2112509" y="125710"/>
                    </a:cubicBezTo>
                    <a:cubicBezTo>
                      <a:pt x="1757979" y="71167"/>
                      <a:pt x="1210943" y="45499"/>
                      <a:pt x="1121107" y="58333"/>
                    </a:cubicBezTo>
                    <a:cubicBezTo>
                      <a:pt x="1031271" y="71167"/>
                      <a:pt x="1571891" y="194691"/>
                      <a:pt x="1573495" y="202712"/>
                    </a:cubicBezTo>
                    <a:cubicBezTo>
                      <a:pt x="1575099" y="210733"/>
                      <a:pt x="1393824" y="143356"/>
                      <a:pt x="1130733" y="106459"/>
                    </a:cubicBezTo>
                    <a:cubicBezTo>
                      <a:pt x="867642" y="69562"/>
                      <a:pt x="-130177" y="-7440"/>
                      <a:pt x="14202" y="58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2" name="フリーフォーム 281">
                <a:extLst>
                  <a:ext uri="{FF2B5EF4-FFF2-40B4-BE49-F238E27FC236}">
                    <a16:creationId xmlns:a16="http://schemas.microsoft.com/office/drawing/2014/main" id="{5EDF369B-B423-481B-F11F-3A753E50275C}"/>
                  </a:ext>
                </a:extLst>
              </p:cNvPr>
              <p:cNvSpPr/>
              <p:nvPr/>
            </p:nvSpPr>
            <p:spPr>
              <a:xfrm>
                <a:off x="8518311" y="7401435"/>
                <a:ext cx="211507" cy="443322"/>
              </a:xfrm>
              <a:custGeom>
                <a:avLst/>
                <a:gdLst>
                  <a:gd name="connsiteX0" fmla="*/ 47 w 211507"/>
                  <a:gd name="connsiteY0" fmla="*/ 392 h 443322"/>
                  <a:gd name="connsiteX1" fmla="*/ 182927 w 211507"/>
                  <a:gd name="connsiteY1" fmla="*/ 144771 h 443322"/>
                  <a:gd name="connsiteX2" fmla="*/ 163676 w 211507"/>
                  <a:gd name="connsiteY2" fmla="*/ 298776 h 443322"/>
                  <a:gd name="connsiteX3" fmla="*/ 202177 w 211507"/>
                  <a:gd name="connsiteY3" fmla="*/ 443154 h 443322"/>
                  <a:gd name="connsiteX4" fmla="*/ 173302 w 211507"/>
                  <a:gd name="connsiteY4" fmla="*/ 269900 h 443322"/>
                  <a:gd name="connsiteX5" fmla="*/ 202177 w 211507"/>
                  <a:gd name="connsiteY5" fmla="*/ 106270 h 443322"/>
                  <a:gd name="connsiteX6" fmla="*/ 47 w 211507"/>
                  <a:gd name="connsiteY6" fmla="*/ 392 h 443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1507" h="443322">
                    <a:moveTo>
                      <a:pt x="47" y="392"/>
                    </a:moveTo>
                    <a:cubicBezTo>
                      <a:pt x="-3161" y="6809"/>
                      <a:pt x="155656" y="95040"/>
                      <a:pt x="182927" y="144771"/>
                    </a:cubicBezTo>
                    <a:cubicBezTo>
                      <a:pt x="210198" y="194502"/>
                      <a:pt x="160468" y="249046"/>
                      <a:pt x="163676" y="298776"/>
                    </a:cubicBezTo>
                    <a:cubicBezTo>
                      <a:pt x="166884" y="348506"/>
                      <a:pt x="200573" y="447967"/>
                      <a:pt x="202177" y="443154"/>
                    </a:cubicBezTo>
                    <a:cubicBezTo>
                      <a:pt x="203781" y="438341"/>
                      <a:pt x="173302" y="326047"/>
                      <a:pt x="173302" y="269900"/>
                    </a:cubicBezTo>
                    <a:cubicBezTo>
                      <a:pt x="173302" y="213753"/>
                      <a:pt x="234261" y="144771"/>
                      <a:pt x="202177" y="106270"/>
                    </a:cubicBezTo>
                    <a:cubicBezTo>
                      <a:pt x="170093" y="67769"/>
                      <a:pt x="3255" y="-6025"/>
                      <a:pt x="47" y="39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3" name="フリーフォーム 282">
                <a:extLst>
                  <a:ext uri="{FF2B5EF4-FFF2-40B4-BE49-F238E27FC236}">
                    <a16:creationId xmlns:a16="http://schemas.microsoft.com/office/drawing/2014/main" id="{6A67D617-143E-F05D-4176-9A89D736F5C9}"/>
                  </a:ext>
                </a:extLst>
              </p:cNvPr>
              <p:cNvSpPr/>
              <p:nvPr/>
            </p:nvSpPr>
            <p:spPr>
              <a:xfrm>
                <a:off x="740279" y="8004478"/>
                <a:ext cx="2650539" cy="417627"/>
              </a:xfrm>
              <a:custGeom>
                <a:avLst/>
                <a:gdLst>
                  <a:gd name="connsiteX0" fmla="*/ 29742 w 2650539"/>
                  <a:gd name="connsiteY0" fmla="*/ 263623 h 417627"/>
                  <a:gd name="connsiteX1" fmla="*/ 125995 w 2650539"/>
                  <a:gd name="connsiteY1" fmla="*/ 263623 h 417627"/>
                  <a:gd name="connsiteX2" fmla="*/ 1848917 w 2650539"/>
                  <a:gd name="connsiteY2" fmla="*/ 417627 h 417627"/>
                  <a:gd name="connsiteX3" fmla="*/ 2282054 w 2650539"/>
                  <a:gd name="connsiteY3" fmla="*/ 388751 h 417627"/>
                  <a:gd name="connsiteX4" fmla="*/ 2224302 w 2650539"/>
                  <a:gd name="connsiteY4" fmla="*/ 350250 h 417627"/>
                  <a:gd name="connsiteX5" fmla="*/ 2647814 w 2650539"/>
                  <a:gd name="connsiteY5" fmla="*/ 3741 h 417627"/>
                  <a:gd name="connsiteX6" fmla="*/ 2397557 w 2650539"/>
                  <a:gd name="connsiteY6" fmla="*/ 176996 h 417627"/>
                  <a:gd name="connsiteX7" fmla="*/ 2224302 w 2650539"/>
                  <a:gd name="connsiteY7" fmla="*/ 340625 h 417627"/>
                  <a:gd name="connsiteX8" fmla="*/ 1329153 w 2650539"/>
                  <a:gd name="connsiteY8" fmla="*/ 398377 h 417627"/>
                  <a:gd name="connsiteX9" fmla="*/ 607258 w 2650539"/>
                  <a:gd name="connsiteY9" fmla="*/ 388751 h 417627"/>
                  <a:gd name="connsiteX10" fmla="*/ 626508 w 2650539"/>
                  <a:gd name="connsiteY10" fmla="*/ 388751 h 417627"/>
                  <a:gd name="connsiteX11" fmla="*/ 29742 w 2650539"/>
                  <a:gd name="connsiteY11" fmla="*/ 263623 h 4176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650539" h="417627">
                    <a:moveTo>
                      <a:pt x="29742" y="263623"/>
                    </a:moveTo>
                    <a:cubicBezTo>
                      <a:pt x="-73730" y="250789"/>
                      <a:pt x="125995" y="263623"/>
                      <a:pt x="125995" y="263623"/>
                    </a:cubicBezTo>
                    <a:lnTo>
                      <a:pt x="1848917" y="417627"/>
                    </a:lnTo>
                    <a:lnTo>
                      <a:pt x="2282054" y="388751"/>
                    </a:lnTo>
                    <a:cubicBezTo>
                      <a:pt x="2344618" y="377521"/>
                      <a:pt x="2163342" y="414418"/>
                      <a:pt x="2224302" y="350250"/>
                    </a:cubicBezTo>
                    <a:cubicBezTo>
                      <a:pt x="2285262" y="286082"/>
                      <a:pt x="2618938" y="32617"/>
                      <a:pt x="2647814" y="3741"/>
                    </a:cubicBezTo>
                    <a:cubicBezTo>
                      <a:pt x="2676690" y="-25135"/>
                      <a:pt x="2468142" y="120849"/>
                      <a:pt x="2397557" y="176996"/>
                    </a:cubicBezTo>
                    <a:cubicBezTo>
                      <a:pt x="2326972" y="233143"/>
                      <a:pt x="2402369" y="303728"/>
                      <a:pt x="2224302" y="340625"/>
                    </a:cubicBezTo>
                    <a:cubicBezTo>
                      <a:pt x="2046235" y="377522"/>
                      <a:pt x="1598660" y="390356"/>
                      <a:pt x="1329153" y="398377"/>
                    </a:cubicBezTo>
                    <a:cubicBezTo>
                      <a:pt x="1059646" y="406398"/>
                      <a:pt x="724365" y="390355"/>
                      <a:pt x="607258" y="388751"/>
                    </a:cubicBezTo>
                    <a:cubicBezTo>
                      <a:pt x="490151" y="387147"/>
                      <a:pt x="626508" y="388751"/>
                      <a:pt x="626508" y="388751"/>
                    </a:cubicBezTo>
                    <a:lnTo>
                      <a:pt x="29742" y="263623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4" name="フリーフォーム 283">
                <a:extLst>
                  <a:ext uri="{FF2B5EF4-FFF2-40B4-BE49-F238E27FC236}">
                    <a16:creationId xmlns:a16="http://schemas.microsoft.com/office/drawing/2014/main" id="{CD986988-2955-A253-7011-7302E0DCB610}"/>
                  </a:ext>
                </a:extLst>
              </p:cNvPr>
              <p:cNvSpPr/>
              <p:nvPr/>
            </p:nvSpPr>
            <p:spPr>
              <a:xfrm>
                <a:off x="997846" y="7805816"/>
                <a:ext cx="2106842" cy="539650"/>
              </a:xfrm>
              <a:custGeom>
                <a:avLst/>
                <a:gdLst>
                  <a:gd name="connsiteX0" fmla="*/ 3181 w 2106842"/>
                  <a:gd name="connsiteY0" fmla="*/ 272 h 539650"/>
                  <a:gd name="connsiteX1" fmla="*/ 1995611 w 2106842"/>
                  <a:gd name="connsiteY1" fmla="*/ 154277 h 539650"/>
                  <a:gd name="connsiteX2" fmla="*/ 1870482 w 2106842"/>
                  <a:gd name="connsiteY2" fmla="*/ 77275 h 539650"/>
                  <a:gd name="connsiteX3" fmla="*/ 2024487 w 2106842"/>
                  <a:gd name="connsiteY3" fmla="*/ 221653 h 539650"/>
                  <a:gd name="connsiteX4" fmla="*/ 2005236 w 2106842"/>
                  <a:gd name="connsiteY4" fmla="*/ 539287 h 539650"/>
                  <a:gd name="connsiteX5" fmla="*/ 1976360 w 2106842"/>
                  <a:gd name="connsiteY5" fmla="*/ 154277 h 539650"/>
                  <a:gd name="connsiteX6" fmla="*/ 1167838 w 2106842"/>
                  <a:gd name="connsiteY6" fmla="*/ 38773 h 539650"/>
                  <a:gd name="connsiteX7" fmla="*/ 1523973 w 2106842"/>
                  <a:gd name="connsiteY7" fmla="*/ 115776 h 539650"/>
                  <a:gd name="connsiteX8" fmla="*/ 3181 w 2106842"/>
                  <a:gd name="connsiteY8" fmla="*/ 272 h 539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06842" h="539650">
                    <a:moveTo>
                      <a:pt x="3181" y="272"/>
                    </a:moveTo>
                    <a:lnTo>
                      <a:pt x="1995611" y="154277"/>
                    </a:lnTo>
                    <a:cubicBezTo>
                      <a:pt x="2306828" y="167111"/>
                      <a:pt x="1865669" y="66046"/>
                      <a:pt x="1870482" y="77275"/>
                    </a:cubicBezTo>
                    <a:cubicBezTo>
                      <a:pt x="1875295" y="88504"/>
                      <a:pt x="2002028" y="144651"/>
                      <a:pt x="2024487" y="221653"/>
                    </a:cubicBezTo>
                    <a:cubicBezTo>
                      <a:pt x="2046946" y="298655"/>
                      <a:pt x="2013257" y="550516"/>
                      <a:pt x="2005236" y="539287"/>
                    </a:cubicBezTo>
                    <a:cubicBezTo>
                      <a:pt x="1997215" y="528058"/>
                      <a:pt x="2115926" y="237696"/>
                      <a:pt x="1976360" y="154277"/>
                    </a:cubicBezTo>
                    <a:cubicBezTo>
                      <a:pt x="1836794" y="70858"/>
                      <a:pt x="1243236" y="45190"/>
                      <a:pt x="1167838" y="38773"/>
                    </a:cubicBezTo>
                    <a:cubicBezTo>
                      <a:pt x="1092440" y="32356"/>
                      <a:pt x="1721291" y="128610"/>
                      <a:pt x="1523973" y="115776"/>
                    </a:cubicBezTo>
                    <a:cubicBezTo>
                      <a:pt x="1326655" y="102942"/>
                      <a:pt x="-75425" y="-6145"/>
                      <a:pt x="3181" y="27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5" name="フリーフォーム 284">
                <a:extLst>
                  <a:ext uri="{FF2B5EF4-FFF2-40B4-BE49-F238E27FC236}">
                    <a16:creationId xmlns:a16="http://schemas.microsoft.com/office/drawing/2014/main" id="{29F655D4-6448-F4CC-0493-89C147D57FD7}"/>
                  </a:ext>
                </a:extLst>
              </p:cNvPr>
              <p:cNvSpPr/>
              <p:nvPr/>
            </p:nvSpPr>
            <p:spPr>
              <a:xfrm>
                <a:off x="1078029" y="7526956"/>
                <a:ext cx="3697949" cy="578773"/>
              </a:xfrm>
              <a:custGeom>
                <a:avLst/>
                <a:gdLst>
                  <a:gd name="connsiteX0" fmla="*/ 0 w 3697949"/>
                  <a:gd name="connsiteY0" fmla="*/ 0 h 578773"/>
                  <a:gd name="connsiteX1" fmla="*/ 1780674 w 3697949"/>
                  <a:gd name="connsiteY1" fmla="*/ 192505 h 578773"/>
                  <a:gd name="connsiteX2" fmla="*/ 3686476 w 3697949"/>
                  <a:gd name="connsiteY2" fmla="*/ 577516 h 578773"/>
                  <a:gd name="connsiteX3" fmla="*/ 2512194 w 3697949"/>
                  <a:gd name="connsiteY3" fmla="*/ 308008 h 578773"/>
                  <a:gd name="connsiteX4" fmla="*/ 1193533 w 3697949"/>
                  <a:gd name="connsiteY4" fmla="*/ 86627 h 578773"/>
                  <a:gd name="connsiteX5" fmla="*/ 798897 w 3697949"/>
                  <a:gd name="connsiteY5" fmla="*/ 57751 h 578773"/>
                  <a:gd name="connsiteX6" fmla="*/ 0 w 3697949"/>
                  <a:gd name="connsiteY6" fmla="*/ 0 h 578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97949" h="578773">
                    <a:moveTo>
                      <a:pt x="0" y="0"/>
                    </a:moveTo>
                    <a:cubicBezTo>
                      <a:pt x="583130" y="48126"/>
                      <a:pt x="1166261" y="96252"/>
                      <a:pt x="1780674" y="192505"/>
                    </a:cubicBezTo>
                    <a:cubicBezTo>
                      <a:pt x="2395087" y="288758"/>
                      <a:pt x="3564556" y="558266"/>
                      <a:pt x="3686476" y="577516"/>
                    </a:cubicBezTo>
                    <a:cubicBezTo>
                      <a:pt x="3808396" y="596766"/>
                      <a:pt x="2927684" y="389823"/>
                      <a:pt x="2512194" y="308008"/>
                    </a:cubicBezTo>
                    <a:cubicBezTo>
                      <a:pt x="2096704" y="226193"/>
                      <a:pt x="1479082" y="128336"/>
                      <a:pt x="1193533" y="86627"/>
                    </a:cubicBezTo>
                    <a:cubicBezTo>
                      <a:pt x="907984" y="44918"/>
                      <a:pt x="798897" y="57751"/>
                      <a:pt x="798897" y="5775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6" name="フリーフォーム 285">
                <a:extLst>
                  <a:ext uri="{FF2B5EF4-FFF2-40B4-BE49-F238E27FC236}">
                    <a16:creationId xmlns:a16="http://schemas.microsoft.com/office/drawing/2014/main" id="{1A7921B3-8144-17BE-5B33-D54903800ADE}"/>
                  </a:ext>
                </a:extLst>
              </p:cNvPr>
              <p:cNvSpPr/>
              <p:nvPr/>
            </p:nvSpPr>
            <p:spPr>
              <a:xfrm>
                <a:off x="980382" y="7795531"/>
                <a:ext cx="1316568" cy="148178"/>
              </a:xfrm>
              <a:custGeom>
                <a:avLst/>
                <a:gdLst>
                  <a:gd name="connsiteX0" fmla="*/ 1395 w 1316568"/>
                  <a:gd name="connsiteY0" fmla="*/ 932 h 148178"/>
                  <a:gd name="connsiteX1" fmla="*/ 1252679 w 1316568"/>
                  <a:gd name="connsiteY1" fmla="*/ 145311 h 148178"/>
                  <a:gd name="connsiteX2" fmla="*/ 1012047 w 1316568"/>
                  <a:gd name="connsiteY2" fmla="*/ 87560 h 148178"/>
                  <a:gd name="connsiteX3" fmla="*/ 1395 w 1316568"/>
                  <a:gd name="connsiteY3" fmla="*/ 932 h 1481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16568" h="148178">
                    <a:moveTo>
                      <a:pt x="1395" y="932"/>
                    </a:moveTo>
                    <a:cubicBezTo>
                      <a:pt x="41500" y="10557"/>
                      <a:pt x="1084237" y="130873"/>
                      <a:pt x="1252679" y="145311"/>
                    </a:cubicBezTo>
                    <a:cubicBezTo>
                      <a:pt x="1421121" y="159749"/>
                      <a:pt x="1227011" y="116436"/>
                      <a:pt x="1012047" y="87560"/>
                    </a:cubicBezTo>
                    <a:cubicBezTo>
                      <a:pt x="797083" y="58684"/>
                      <a:pt x="-38710" y="-8693"/>
                      <a:pt x="1395" y="93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7" name="フリーフォーム 286">
                <a:extLst>
                  <a:ext uri="{FF2B5EF4-FFF2-40B4-BE49-F238E27FC236}">
                    <a16:creationId xmlns:a16="http://schemas.microsoft.com/office/drawing/2014/main" id="{CBFD9DE9-5A6E-2973-FCCC-C98BCD01CAC6}"/>
                  </a:ext>
                </a:extLst>
              </p:cNvPr>
              <p:cNvSpPr/>
              <p:nvPr/>
            </p:nvSpPr>
            <p:spPr>
              <a:xfrm>
                <a:off x="2942812" y="7901723"/>
                <a:ext cx="2100059" cy="598768"/>
              </a:xfrm>
              <a:custGeom>
                <a:avLst/>
                <a:gdLst>
                  <a:gd name="connsiteX0" fmla="*/ 2519 w 2100059"/>
                  <a:gd name="connsiteY0" fmla="*/ 618 h 598768"/>
                  <a:gd name="connsiteX1" fmla="*/ 1350055 w 2100059"/>
                  <a:gd name="connsiteY1" fmla="*/ 327877 h 598768"/>
                  <a:gd name="connsiteX2" fmla="*/ 2081575 w 2100059"/>
                  <a:gd name="connsiteY2" fmla="*/ 597384 h 598768"/>
                  <a:gd name="connsiteX3" fmla="*/ 1715815 w 2100059"/>
                  <a:gd name="connsiteY3" fmla="*/ 414504 h 598768"/>
                  <a:gd name="connsiteX4" fmla="*/ 2519 w 2100059"/>
                  <a:gd name="connsiteY4" fmla="*/ 618 h 5987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00059" h="598768">
                    <a:moveTo>
                      <a:pt x="2519" y="618"/>
                    </a:moveTo>
                    <a:cubicBezTo>
                      <a:pt x="-58441" y="-13820"/>
                      <a:pt x="1003546" y="228416"/>
                      <a:pt x="1350055" y="327877"/>
                    </a:cubicBezTo>
                    <a:cubicBezTo>
                      <a:pt x="1696564" y="427338"/>
                      <a:pt x="2020615" y="582946"/>
                      <a:pt x="2081575" y="597384"/>
                    </a:cubicBezTo>
                    <a:cubicBezTo>
                      <a:pt x="2142535" y="611822"/>
                      <a:pt x="2060720" y="510756"/>
                      <a:pt x="1715815" y="414504"/>
                    </a:cubicBezTo>
                    <a:cubicBezTo>
                      <a:pt x="1370910" y="318252"/>
                      <a:pt x="63479" y="15056"/>
                      <a:pt x="2519" y="61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8" name="フリーフォーム 287">
                <a:extLst>
                  <a:ext uri="{FF2B5EF4-FFF2-40B4-BE49-F238E27FC236}">
                    <a16:creationId xmlns:a16="http://schemas.microsoft.com/office/drawing/2014/main" id="{9337DDED-F611-0E6E-4F70-9D21F4B5A688}"/>
                  </a:ext>
                </a:extLst>
              </p:cNvPr>
              <p:cNvSpPr/>
              <p:nvPr/>
            </p:nvSpPr>
            <p:spPr>
              <a:xfrm>
                <a:off x="2945331" y="7921592"/>
                <a:ext cx="1358917" cy="308033"/>
              </a:xfrm>
              <a:custGeom>
                <a:avLst/>
                <a:gdLst>
                  <a:gd name="connsiteX0" fmla="*/ 0 w 1358917"/>
                  <a:gd name="connsiteY0" fmla="*/ 0 h 308033"/>
                  <a:gd name="connsiteX1" fmla="*/ 1309035 w 1358917"/>
                  <a:gd name="connsiteY1" fmla="*/ 298383 h 308033"/>
                  <a:gd name="connsiteX2" fmla="*/ 1106905 w 1358917"/>
                  <a:gd name="connsiteY2" fmla="*/ 240631 h 308033"/>
                  <a:gd name="connsiteX3" fmla="*/ 0 w 1358917"/>
                  <a:gd name="connsiteY3" fmla="*/ 0 h 308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58917" h="308033">
                    <a:moveTo>
                      <a:pt x="0" y="0"/>
                    </a:moveTo>
                    <a:lnTo>
                      <a:pt x="1309035" y="298383"/>
                    </a:lnTo>
                    <a:cubicBezTo>
                      <a:pt x="1493519" y="338488"/>
                      <a:pt x="1106905" y="240631"/>
                      <a:pt x="1106905" y="24063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9" name="フリーフォーム 288">
                <a:extLst>
                  <a:ext uri="{FF2B5EF4-FFF2-40B4-BE49-F238E27FC236}">
                    <a16:creationId xmlns:a16="http://schemas.microsoft.com/office/drawing/2014/main" id="{F7F70618-9829-BB60-DD5C-941E6F431539}"/>
                  </a:ext>
                </a:extLst>
              </p:cNvPr>
              <p:cNvSpPr/>
              <p:nvPr/>
            </p:nvSpPr>
            <p:spPr>
              <a:xfrm>
                <a:off x="4619590" y="7449726"/>
                <a:ext cx="4053551" cy="652368"/>
              </a:xfrm>
              <a:custGeom>
                <a:avLst/>
                <a:gdLst>
                  <a:gd name="connsiteX0" fmla="*/ 536 w 4053551"/>
                  <a:gd name="connsiteY0" fmla="*/ 645120 h 652368"/>
                  <a:gd name="connsiteX1" fmla="*/ 1781210 w 4053551"/>
                  <a:gd name="connsiteY1" fmla="*/ 635495 h 652368"/>
                  <a:gd name="connsiteX2" fmla="*/ 3205749 w 4053551"/>
                  <a:gd name="connsiteY2" fmla="*/ 481491 h 652368"/>
                  <a:gd name="connsiteX3" fmla="*/ 3138372 w 4053551"/>
                  <a:gd name="connsiteY3" fmla="*/ 500741 h 652368"/>
                  <a:gd name="connsiteX4" fmla="*/ 3956519 w 4053551"/>
                  <a:gd name="connsiteY4" fmla="*/ 298611 h 652368"/>
                  <a:gd name="connsiteX5" fmla="*/ 3792890 w 4053551"/>
                  <a:gd name="connsiteY5" fmla="*/ 288986 h 652368"/>
                  <a:gd name="connsiteX6" fmla="*/ 4033522 w 4053551"/>
                  <a:gd name="connsiteY6" fmla="*/ 115731 h 652368"/>
                  <a:gd name="connsiteX7" fmla="*/ 3918018 w 4053551"/>
                  <a:gd name="connsiteY7" fmla="*/ 228 h 652368"/>
                  <a:gd name="connsiteX8" fmla="*/ 4014271 w 4053551"/>
                  <a:gd name="connsiteY8" fmla="*/ 144607 h 652368"/>
                  <a:gd name="connsiteX9" fmla="*/ 3869892 w 4053551"/>
                  <a:gd name="connsiteY9" fmla="*/ 250485 h 652368"/>
                  <a:gd name="connsiteX10" fmla="*/ 2185471 w 4053551"/>
                  <a:gd name="connsiteY10" fmla="*/ 548868 h 652368"/>
                  <a:gd name="connsiteX11" fmla="*/ 3715888 w 4053551"/>
                  <a:gd name="connsiteY11" fmla="*/ 356362 h 652368"/>
                  <a:gd name="connsiteX12" fmla="*/ 1049690 w 4053551"/>
                  <a:gd name="connsiteY12" fmla="*/ 596994 h 652368"/>
                  <a:gd name="connsiteX13" fmla="*/ 1964090 w 4053551"/>
                  <a:gd name="connsiteY13" fmla="*/ 606619 h 652368"/>
                  <a:gd name="connsiteX14" fmla="*/ 536 w 4053551"/>
                  <a:gd name="connsiteY14" fmla="*/ 645120 h 6523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053551" h="652368">
                    <a:moveTo>
                      <a:pt x="536" y="645120"/>
                    </a:moveTo>
                    <a:cubicBezTo>
                      <a:pt x="-29944" y="649933"/>
                      <a:pt x="1247008" y="662766"/>
                      <a:pt x="1781210" y="635495"/>
                    </a:cubicBezTo>
                    <a:cubicBezTo>
                      <a:pt x="2315412" y="608224"/>
                      <a:pt x="2979555" y="503950"/>
                      <a:pt x="3205749" y="481491"/>
                    </a:cubicBezTo>
                    <a:cubicBezTo>
                      <a:pt x="3431943" y="459032"/>
                      <a:pt x="3138372" y="500741"/>
                      <a:pt x="3138372" y="500741"/>
                    </a:cubicBezTo>
                    <a:cubicBezTo>
                      <a:pt x="3263500" y="470261"/>
                      <a:pt x="3847433" y="333904"/>
                      <a:pt x="3956519" y="298611"/>
                    </a:cubicBezTo>
                    <a:cubicBezTo>
                      <a:pt x="4065605" y="263318"/>
                      <a:pt x="3780056" y="319466"/>
                      <a:pt x="3792890" y="288986"/>
                    </a:cubicBezTo>
                    <a:cubicBezTo>
                      <a:pt x="3805724" y="258506"/>
                      <a:pt x="4012667" y="163857"/>
                      <a:pt x="4033522" y="115731"/>
                    </a:cubicBezTo>
                    <a:cubicBezTo>
                      <a:pt x="4054377" y="67605"/>
                      <a:pt x="3921227" y="-4585"/>
                      <a:pt x="3918018" y="228"/>
                    </a:cubicBezTo>
                    <a:cubicBezTo>
                      <a:pt x="3914810" y="5041"/>
                      <a:pt x="4022292" y="102898"/>
                      <a:pt x="4014271" y="144607"/>
                    </a:cubicBezTo>
                    <a:cubicBezTo>
                      <a:pt x="4006250" y="186316"/>
                      <a:pt x="4174692" y="183108"/>
                      <a:pt x="3869892" y="250485"/>
                    </a:cubicBezTo>
                    <a:cubicBezTo>
                      <a:pt x="3565092" y="317862"/>
                      <a:pt x="2211138" y="531222"/>
                      <a:pt x="2185471" y="548868"/>
                    </a:cubicBezTo>
                    <a:cubicBezTo>
                      <a:pt x="2159804" y="566514"/>
                      <a:pt x="3905185" y="348341"/>
                      <a:pt x="3715888" y="356362"/>
                    </a:cubicBezTo>
                    <a:cubicBezTo>
                      <a:pt x="3526591" y="364383"/>
                      <a:pt x="1341656" y="555284"/>
                      <a:pt x="1049690" y="596994"/>
                    </a:cubicBezTo>
                    <a:cubicBezTo>
                      <a:pt x="757724" y="638703"/>
                      <a:pt x="2142157" y="592181"/>
                      <a:pt x="1964090" y="606619"/>
                    </a:cubicBezTo>
                    <a:cubicBezTo>
                      <a:pt x="1786023" y="621057"/>
                      <a:pt x="31016" y="640307"/>
                      <a:pt x="536" y="64512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0" name="フリーフォーム 289">
                <a:extLst>
                  <a:ext uri="{FF2B5EF4-FFF2-40B4-BE49-F238E27FC236}">
                    <a16:creationId xmlns:a16="http://schemas.microsoft.com/office/drawing/2014/main" id="{A82DB23C-4257-3D8F-9B79-5EF7AD12D179}"/>
                  </a:ext>
                </a:extLst>
              </p:cNvPr>
              <p:cNvSpPr/>
              <p:nvPr/>
            </p:nvSpPr>
            <p:spPr>
              <a:xfrm>
                <a:off x="4304473" y="8169244"/>
                <a:ext cx="2886940" cy="311856"/>
              </a:xfrm>
              <a:custGeom>
                <a:avLst/>
                <a:gdLst>
                  <a:gd name="connsiteX0" fmla="*/ 113523 w 2886940"/>
                  <a:gd name="connsiteY0" fmla="*/ 21855 h 311856"/>
                  <a:gd name="connsiteX1" fmla="*/ 845043 w 2886940"/>
                  <a:gd name="connsiteY1" fmla="*/ 300988 h 311856"/>
                  <a:gd name="connsiteX2" fmla="*/ 1432184 w 2886940"/>
                  <a:gd name="connsiteY2" fmla="*/ 233611 h 311856"/>
                  <a:gd name="connsiteX3" fmla="*/ 2413961 w 2886940"/>
                  <a:gd name="connsiteY3" fmla="*/ 272112 h 311856"/>
                  <a:gd name="connsiteX4" fmla="*/ 2336959 w 2886940"/>
                  <a:gd name="connsiteY4" fmla="*/ 79607 h 311856"/>
                  <a:gd name="connsiteX5" fmla="*/ 2885599 w 2886940"/>
                  <a:gd name="connsiteY5" fmla="*/ 146983 h 311856"/>
                  <a:gd name="connsiteX6" fmla="*/ 2471712 w 2886940"/>
                  <a:gd name="connsiteY6" fmla="*/ 156609 h 311856"/>
                  <a:gd name="connsiteX7" fmla="*/ 1855695 w 2886940"/>
                  <a:gd name="connsiteY7" fmla="*/ 272112 h 311856"/>
                  <a:gd name="connsiteX8" fmla="*/ 1066424 w 2886940"/>
                  <a:gd name="connsiteY8" fmla="*/ 310613 h 311856"/>
                  <a:gd name="connsiteX9" fmla="*/ 604411 w 2886940"/>
                  <a:gd name="connsiteY9" fmla="*/ 233611 h 311856"/>
                  <a:gd name="connsiteX10" fmla="*/ 55771 w 2886940"/>
                  <a:gd name="connsiteY10" fmla="*/ 41105 h 311856"/>
                  <a:gd name="connsiteX11" fmla="*/ 113523 w 2886940"/>
                  <a:gd name="connsiteY11" fmla="*/ 21855 h 311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886940" h="311856">
                    <a:moveTo>
                      <a:pt x="113523" y="21855"/>
                    </a:moveTo>
                    <a:cubicBezTo>
                      <a:pt x="245068" y="65169"/>
                      <a:pt x="625266" y="265695"/>
                      <a:pt x="845043" y="300988"/>
                    </a:cubicBezTo>
                    <a:cubicBezTo>
                      <a:pt x="1064820" y="336281"/>
                      <a:pt x="1170698" y="238424"/>
                      <a:pt x="1432184" y="233611"/>
                    </a:cubicBezTo>
                    <a:cubicBezTo>
                      <a:pt x="1693670" y="228798"/>
                      <a:pt x="2263165" y="297779"/>
                      <a:pt x="2413961" y="272112"/>
                    </a:cubicBezTo>
                    <a:cubicBezTo>
                      <a:pt x="2564757" y="246445"/>
                      <a:pt x="2258353" y="100462"/>
                      <a:pt x="2336959" y="79607"/>
                    </a:cubicBezTo>
                    <a:cubicBezTo>
                      <a:pt x="2415565" y="58752"/>
                      <a:pt x="2863140" y="134149"/>
                      <a:pt x="2885599" y="146983"/>
                    </a:cubicBezTo>
                    <a:cubicBezTo>
                      <a:pt x="2908058" y="159817"/>
                      <a:pt x="2643363" y="135754"/>
                      <a:pt x="2471712" y="156609"/>
                    </a:cubicBezTo>
                    <a:cubicBezTo>
                      <a:pt x="2300061" y="177464"/>
                      <a:pt x="2089910" y="246445"/>
                      <a:pt x="1855695" y="272112"/>
                    </a:cubicBezTo>
                    <a:cubicBezTo>
                      <a:pt x="1621480" y="297779"/>
                      <a:pt x="1274971" y="317030"/>
                      <a:pt x="1066424" y="310613"/>
                    </a:cubicBezTo>
                    <a:cubicBezTo>
                      <a:pt x="857877" y="304196"/>
                      <a:pt x="772853" y="278529"/>
                      <a:pt x="604411" y="233611"/>
                    </a:cubicBezTo>
                    <a:cubicBezTo>
                      <a:pt x="435969" y="188693"/>
                      <a:pt x="144002" y="74793"/>
                      <a:pt x="55771" y="41105"/>
                    </a:cubicBezTo>
                    <a:cubicBezTo>
                      <a:pt x="-32460" y="7417"/>
                      <a:pt x="-18022" y="-21459"/>
                      <a:pt x="113523" y="2185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1" name="フリーフォーム 290">
                <a:extLst>
                  <a:ext uri="{FF2B5EF4-FFF2-40B4-BE49-F238E27FC236}">
                    <a16:creationId xmlns:a16="http://schemas.microsoft.com/office/drawing/2014/main" id="{FE2BA235-8879-007A-C690-22865DBDD77D}"/>
                  </a:ext>
                </a:extLst>
              </p:cNvPr>
              <p:cNvSpPr/>
              <p:nvPr/>
            </p:nvSpPr>
            <p:spPr>
              <a:xfrm>
                <a:off x="6878925" y="7892406"/>
                <a:ext cx="1985997" cy="443364"/>
              </a:xfrm>
              <a:custGeom>
                <a:avLst/>
                <a:gdLst>
                  <a:gd name="connsiteX0" fmla="*/ 109016 w 1985997"/>
                  <a:gd name="connsiteY0" fmla="*/ 443072 h 443364"/>
                  <a:gd name="connsiteX1" fmla="*/ 898288 w 1985997"/>
                  <a:gd name="connsiteY1" fmla="*/ 394946 h 443364"/>
                  <a:gd name="connsiteX2" fmla="*/ 965664 w 1985997"/>
                  <a:gd name="connsiteY2" fmla="*/ 289068 h 443364"/>
                  <a:gd name="connsiteX3" fmla="*/ 936789 w 1985997"/>
                  <a:gd name="connsiteY3" fmla="*/ 221691 h 443364"/>
                  <a:gd name="connsiteX4" fmla="*/ 1177420 w 1985997"/>
                  <a:gd name="connsiteY4" fmla="*/ 327569 h 443364"/>
                  <a:gd name="connsiteX5" fmla="*/ 1985942 w 1985997"/>
                  <a:gd name="connsiteY5" fmla="*/ 310 h 443364"/>
                  <a:gd name="connsiteX6" fmla="*/ 1215921 w 1985997"/>
                  <a:gd name="connsiteY6" fmla="*/ 269817 h 443364"/>
                  <a:gd name="connsiteX7" fmla="*/ 648031 w 1985997"/>
                  <a:gd name="connsiteY7" fmla="*/ 375695 h 443364"/>
                  <a:gd name="connsiteX8" fmla="*/ 60890 w 1985997"/>
                  <a:gd name="connsiteY8" fmla="*/ 414196 h 443364"/>
                  <a:gd name="connsiteX9" fmla="*/ 109016 w 1985997"/>
                  <a:gd name="connsiteY9" fmla="*/ 443072 h 443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85997" h="443364">
                    <a:moveTo>
                      <a:pt x="109016" y="443072"/>
                    </a:moveTo>
                    <a:cubicBezTo>
                      <a:pt x="248582" y="439864"/>
                      <a:pt x="755513" y="420613"/>
                      <a:pt x="898288" y="394946"/>
                    </a:cubicBezTo>
                    <a:cubicBezTo>
                      <a:pt x="1041063" y="369279"/>
                      <a:pt x="959247" y="317944"/>
                      <a:pt x="965664" y="289068"/>
                    </a:cubicBezTo>
                    <a:cubicBezTo>
                      <a:pt x="972081" y="260192"/>
                      <a:pt x="901496" y="215274"/>
                      <a:pt x="936789" y="221691"/>
                    </a:cubicBezTo>
                    <a:cubicBezTo>
                      <a:pt x="972082" y="228108"/>
                      <a:pt x="1002561" y="364466"/>
                      <a:pt x="1177420" y="327569"/>
                    </a:cubicBezTo>
                    <a:cubicBezTo>
                      <a:pt x="1352279" y="290672"/>
                      <a:pt x="1979525" y="9935"/>
                      <a:pt x="1985942" y="310"/>
                    </a:cubicBezTo>
                    <a:cubicBezTo>
                      <a:pt x="1992359" y="-9315"/>
                      <a:pt x="1438906" y="207253"/>
                      <a:pt x="1215921" y="269817"/>
                    </a:cubicBezTo>
                    <a:cubicBezTo>
                      <a:pt x="992936" y="332381"/>
                      <a:pt x="840536" y="351632"/>
                      <a:pt x="648031" y="375695"/>
                    </a:cubicBezTo>
                    <a:cubicBezTo>
                      <a:pt x="455526" y="399758"/>
                      <a:pt x="145913" y="406175"/>
                      <a:pt x="60890" y="414196"/>
                    </a:cubicBezTo>
                    <a:cubicBezTo>
                      <a:pt x="-24133" y="422217"/>
                      <a:pt x="-30550" y="446280"/>
                      <a:pt x="109016" y="44307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292" name="グループ化 291">
              <a:extLst>
                <a:ext uri="{FF2B5EF4-FFF2-40B4-BE49-F238E27FC236}">
                  <a16:creationId xmlns:a16="http://schemas.microsoft.com/office/drawing/2014/main" id="{225C8734-0DA2-ADA2-75F2-4401AE5C73A4}"/>
                </a:ext>
              </a:extLst>
            </p:cNvPr>
            <p:cNvGrpSpPr/>
            <p:nvPr/>
          </p:nvGrpSpPr>
          <p:grpSpPr>
            <a:xfrm rot="21029513" flipH="1">
              <a:off x="491076" y="11112132"/>
              <a:ext cx="3201330" cy="1265475"/>
              <a:chOff x="740279" y="5288848"/>
              <a:chExt cx="8124643" cy="3211643"/>
            </a:xfrm>
          </p:grpSpPr>
          <p:sp>
            <p:nvSpPr>
              <p:cNvPr id="293" name="フリーフォーム 292">
                <a:extLst>
                  <a:ext uri="{FF2B5EF4-FFF2-40B4-BE49-F238E27FC236}">
                    <a16:creationId xmlns:a16="http://schemas.microsoft.com/office/drawing/2014/main" id="{69729787-4C4D-AD19-7EF9-EFBE4455A508}"/>
                  </a:ext>
                </a:extLst>
              </p:cNvPr>
              <p:cNvSpPr/>
              <p:nvPr/>
            </p:nvSpPr>
            <p:spPr>
              <a:xfrm>
                <a:off x="1117600" y="5313949"/>
                <a:ext cx="3119825" cy="816174"/>
              </a:xfrm>
              <a:custGeom>
                <a:avLst/>
                <a:gdLst>
                  <a:gd name="connsiteX0" fmla="*/ 0 w 3119825"/>
                  <a:gd name="connsiteY0" fmla="*/ 299451 h 816174"/>
                  <a:gd name="connsiteX1" fmla="*/ 821267 w 3119825"/>
                  <a:gd name="connsiteY1" fmla="*/ 731251 h 816174"/>
                  <a:gd name="connsiteX2" fmla="*/ 1456267 w 3119825"/>
                  <a:gd name="connsiteY2" fmla="*/ 815918 h 816174"/>
                  <a:gd name="connsiteX3" fmla="*/ 2082800 w 3119825"/>
                  <a:gd name="connsiteY3" fmla="*/ 756651 h 816174"/>
                  <a:gd name="connsiteX4" fmla="*/ 2108200 w 3119825"/>
                  <a:gd name="connsiteY4" fmla="*/ 731251 h 816174"/>
                  <a:gd name="connsiteX5" fmla="*/ 2861733 w 3119825"/>
                  <a:gd name="connsiteY5" fmla="*/ 214784 h 816174"/>
                  <a:gd name="connsiteX6" fmla="*/ 3073400 w 3119825"/>
                  <a:gd name="connsiteY6" fmla="*/ 36984 h 816174"/>
                  <a:gd name="connsiteX7" fmla="*/ 3090333 w 3119825"/>
                  <a:gd name="connsiteY7" fmla="*/ 28518 h 816174"/>
                  <a:gd name="connsiteX8" fmla="*/ 2734733 w 3119825"/>
                  <a:gd name="connsiteY8" fmla="*/ 350251 h 816174"/>
                  <a:gd name="connsiteX9" fmla="*/ 2006600 w 3119825"/>
                  <a:gd name="connsiteY9" fmla="*/ 756651 h 816174"/>
                  <a:gd name="connsiteX10" fmla="*/ 1600200 w 3119825"/>
                  <a:gd name="connsiteY10" fmla="*/ 756651 h 816174"/>
                  <a:gd name="connsiteX11" fmla="*/ 846667 w 3119825"/>
                  <a:gd name="connsiteY11" fmla="*/ 714318 h 816174"/>
                  <a:gd name="connsiteX12" fmla="*/ 414867 w 3119825"/>
                  <a:gd name="connsiteY12" fmla="*/ 511118 h 816174"/>
                  <a:gd name="connsiteX13" fmla="*/ 0 w 3119825"/>
                  <a:gd name="connsiteY13" fmla="*/ 299451 h 8161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119825" h="816174">
                    <a:moveTo>
                      <a:pt x="0" y="299451"/>
                    </a:moveTo>
                    <a:cubicBezTo>
                      <a:pt x="289278" y="472312"/>
                      <a:pt x="578556" y="645173"/>
                      <a:pt x="821267" y="731251"/>
                    </a:cubicBezTo>
                    <a:cubicBezTo>
                      <a:pt x="1063978" y="817329"/>
                      <a:pt x="1246012" y="811685"/>
                      <a:pt x="1456267" y="815918"/>
                    </a:cubicBezTo>
                    <a:cubicBezTo>
                      <a:pt x="1666522" y="820151"/>
                      <a:pt x="1974145" y="770762"/>
                      <a:pt x="2082800" y="756651"/>
                    </a:cubicBezTo>
                    <a:cubicBezTo>
                      <a:pt x="2191456" y="742540"/>
                      <a:pt x="1978378" y="821562"/>
                      <a:pt x="2108200" y="731251"/>
                    </a:cubicBezTo>
                    <a:cubicBezTo>
                      <a:pt x="2238022" y="640940"/>
                      <a:pt x="2700866" y="330495"/>
                      <a:pt x="2861733" y="214784"/>
                    </a:cubicBezTo>
                    <a:cubicBezTo>
                      <a:pt x="3022600" y="99073"/>
                      <a:pt x="3035300" y="68028"/>
                      <a:pt x="3073400" y="36984"/>
                    </a:cubicBezTo>
                    <a:cubicBezTo>
                      <a:pt x="3111500" y="5940"/>
                      <a:pt x="3146777" y="-23693"/>
                      <a:pt x="3090333" y="28518"/>
                    </a:cubicBezTo>
                    <a:cubicBezTo>
                      <a:pt x="3033889" y="80729"/>
                      <a:pt x="2915355" y="228896"/>
                      <a:pt x="2734733" y="350251"/>
                    </a:cubicBezTo>
                    <a:cubicBezTo>
                      <a:pt x="2554111" y="471606"/>
                      <a:pt x="2195689" y="688918"/>
                      <a:pt x="2006600" y="756651"/>
                    </a:cubicBezTo>
                    <a:cubicBezTo>
                      <a:pt x="1817511" y="824384"/>
                      <a:pt x="1793522" y="763707"/>
                      <a:pt x="1600200" y="756651"/>
                    </a:cubicBezTo>
                    <a:cubicBezTo>
                      <a:pt x="1406878" y="749596"/>
                      <a:pt x="1044223" y="755240"/>
                      <a:pt x="846667" y="714318"/>
                    </a:cubicBezTo>
                    <a:cubicBezTo>
                      <a:pt x="649112" y="673396"/>
                      <a:pt x="414867" y="511118"/>
                      <a:pt x="414867" y="511118"/>
                    </a:cubicBezTo>
                    <a:lnTo>
                      <a:pt x="0" y="299451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4" name="フリーフォーム 293">
                <a:extLst>
                  <a:ext uri="{FF2B5EF4-FFF2-40B4-BE49-F238E27FC236}">
                    <a16:creationId xmlns:a16="http://schemas.microsoft.com/office/drawing/2014/main" id="{D78F7276-6FFB-5D82-513D-EF54514C0498}"/>
                  </a:ext>
                </a:extLst>
              </p:cNvPr>
              <p:cNvSpPr/>
              <p:nvPr/>
            </p:nvSpPr>
            <p:spPr>
              <a:xfrm>
                <a:off x="1075157" y="5503131"/>
                <a:ext cx="2670747" cy="363252"/>
              </a:xfrm>
              <a:custGeom>
                <a:avLst/>
                <a:gdLst>
                  <a:gd name="connsiteX0" fmla="*/ 110 w 2670747"/>
                  <a:gd name="connsiteY0" fmla="*/ 202 h 363252"/>
                  <a:gd name="connsiteX1" fmla="*/ 745176 w 2670747"/>
                  <a:gd name="connsiteY1" fmla="*/ 228802 h 363252"/>
                  <a:gd name="connsiteX2" fmla="*/ 1735776 w 2670747"/>
                  <a:gd name="connsiteY2" fmla="*/ 338869 h 363252"/>
                  <a:gd name="connsiteX3" fmla="*/ 2142176 w 2670747"/>
                  <a:gd name="connsiteY3" fmla="*/ 262669 h 363252"/>
                  <a:gd name="connsiteX4" fmla="*/ 2667110 w 2670747"/>
                  <a:gd name="connsiteY4" fmla="*/ 8669 h 363252"/>
                  <a:gd name="connsiteX5" fmla="*/ 2353843 w 2670747"/>
                  <a:gd name="connsiteY5" fmla="*/ 178002 h 363252"/>
                  <a:gd name="connsiteX6" fmla="*/ 1955910 w 2670747"/>
                  <a:gd name="connsiteY6" fmla="*/ 338869 h 363252"/>
                  <a:gd name="connsiteX7" fmla="*/ 1363243 w 2670747"/>
                  <a:gd name="connsiteY7" fmla="*/ 355802 h 363252"/>
                  <a:gd name="connsiteX8" fmla="*/ 694376 w 2670747"/>
                  <a:gd name="connsiteY8" fmla="*/ 271136 h 363252"/>
                  <a:gd name="connsiteX9" fmla="*/ 110 w 2670747"/>
                  <a:gd name="connsiteY9" fmla="*/ 202 h 3632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670747" h="363252">
                    <a:moveTo>
                      <a:pt x="110" y="202"/>
                    </a:moveTo>
                    <a:cubicBezTo>
                      <a:pt x="8577" y="-6854"/>
                      <a:pt x="455898" y="172358"/>
                      <a:pt x="745176" y="228802"/>
                    </a:cubicBezTo>
                    <a:cubicBezTo>
                      <a:pt x="1034454" y="285246"/>
                      <a:pt x="1502943" y="333225"/>
                      <a:pt x="1735776" y="338869"/>
                    </a:cubicBezTo>
                    <a:cubicBezTo>
                      <a:pt x="1968609" y="344514"/>
                      <a:pt x="1986954" y="317702"/>
                      <a:pt x="2142176" y="262669"/>
                    </a:cubicBezTo>
                    <a:cubicBezTo>
                      <a:pt x="2297398" y="207636"/>
                      <a:pt x="2631832" y="22780"/>
                      <a:pt x="2667110" y="8669"/>
                    </a:cubicBezTo>
                    <a:cubicBezTo>
                      <a:pt x="2702388" y="-5442"/>
                      <a:pt x="2472376" y="122969"/>
                      <a:pt x="2353843" y="178002"/>
                    </a:cubicBezTo>
                    <a:cubicBezTo>
                      <a:pt x="2235310" y="233035"/>
                      <a:pt x="2121010" y="309236"/>
                      <a:pt x="1955910" y="338869"/>
                    </a:cubicBezTo>
                    <a:cubicBezTo>
                      <a:pt x="1790810" y="368502"/>
                      <a:pt x="1573499" y="367091"/>
                      <a:pt x="1363243" y="355802"/>
                    </a:cubicBezTo>
                    <a:cubicBezTo>
                      <a:pt x="1152987" y="344513"/>
                      <a:pt x="917331" y="331814"/>
                      <a:pt x="694376" y="271136"/>
                    </a:cubicBezTo>
                    <a:cubicBezTo>
                      <a:pt x="471421" y="210458"/>
                      <a:pt x="-8357" y="7258"/>
                      <a:pt x="110" y="20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5" name="フリーフォーム 294">
                <a:extLst>
                  <a:ext uri="{FF2B5EF4-FFF2-40B4-BE49-F238E27FC236}">
                    <a16:creationId xmlns:a16="http://schemas.microsoft.com/office/drawing/2014/main" id="{09757465-BC18-C592-6375-78E33C159F21}"/>
                  </a:ext>
                </a:extLst>
              </p:cNvPr>
              <p:cNvSpPr/>
              <p:nvPr/>
            </p:nvSpPr>
            <p:spPr>
              <a:xfrm>
                <a:off x="3658912" y="5288848"/>
                <a:ext cx="244838" cy="511878"/>
              </a:xfrm>
              <a:custGeom>
                <a:avLst/>
                <a:gdLst>
                  <a:gd name="connsiteX0" fmla="*/ 244221 w 244838"/>
                  <a:gd name="connsiteY0" fmla="*/ 2819 h 511878"/>
                  <a:gd name="connsiteX1" fmla="*/ 7155 w 244838"/>
                  <a:gd name="connsiteY1" fmla="*/ 502352 h 511878"/>
                  <a:gd name="connsiteX2" fmla="*/ 74888 w 244838"/>
                  <a:gd name="connsiteY2" fmla="*/ 307619 h 511878"/>
                  <a:gd name="connsiteX3" fmla="*/ 244221 w 244838"/>
                  <a:gd name="connsiteY3" fmla="*/ 2819 h 5118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4838" h="511878">
                    <a:moveTo>
                      <a:pt x="244221" y="2819"/>
                    </a:moveTo>
                    <a:cubicBezTo>
                      <a:pt x="232932" y="35275"/>
                      <a:pt x="35377" y="451552"/>
                      <a:pt x="7155" y="502352"/>
                    </a:cubicBezTo>
                    <a:cubicBezTo>
                      <a:pt x="-21067" y="553152"/>
                      <a:pt x="41021" y="388052"/>
                      <a:pt x="74888" y="307619"/>
                    </a:cubicBezTo>
                    <a:cubicBezTo>
                      <a:pt x="108755" y="227186"/>
                      <a:pt x="255510" y="-29637"/>
                      <a:pt x="244221" y="281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6" name="フリーフォーム 295">
                <a:extLst>
                  <a:ext uri="{FF2B5EF4-FFF2-40B4-BE49-F238E27FC236}">
                    <a16:creationId xmlns:a16="http://schemas.microsoft.com/office/drawing/2014/main" id="{997C03CF-4777-751F-C0BD-251973F379DE}"/>
                  </a:ext>
                </a:extLst>
              </p:cNvPr>
              <p:cNvSpPr/>
              <p:nvPr/>
            </p:nvSpPr>
            <p:spPr>
              <a:xfrm>
                <a:off x="888648" y="5462186"/>
                <a:ext cx="221646" cy="1759886"/>
              </a:xfrm>
              <a:custGeom>
                <a:avLst/>
                <a:gdLst>
                  <a:gd name="connsiteX0" fmla="*/ 220485 w 221646"/>
                  <a:gd name="connsiteY0" fmla="*/ 7281 h 1759886"/>
                  <a:gd name="connsiteX1" fmla="*/ 85019 w 221646"/>
                  <a:gd name="connsiteY1" fmla="*/ 735414 h 1759886"/>
                  <a:gd name="connsiteX2" fmla="*/ 34219 w 221646"/>
                  <a:gd name="connsiteY2" fmla="*/ 1209547 h 1759886"/>
                  <a:gd name="connsiteX3" fmla="*/ 144285 w 221646"/>
                  <a:gd name="connsiteY3" fmla="*/ 1759881 h 1759886"/>
                  <a:gd name="connsiteX4" fmla="*/ 352 w 221646"/>
                  <a:gd name="connsiteY4" fmla="*/ 1218014 h 1759886"/>
                  <a:gd name="connsiteX5" fmla="*/ 220485 w 221646"/>
                  <a:gd name="connsiteY5" fmla="*/ 7281 h 1759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1646" h="1759886">
                    <a:moveTo>
                      <a:pt x="220485" y="7281"/>
                    </a:moveTo>
                    <a:cubicBezTo>
                      <a:pt x="234596" y="-73152"/>
                      <a:pt x="116063" y="535036"/>
                      <a:pt x="85019" y="735414"/>
                    </a:cubicBezTo>
                    <a:cubicBezTo>
                      <a:pt x="53975" y="935792"/>
                      <a:pt x="24341" y="1038803"/>
                      <a:pt x="34219" y="1209547"/>
                    </a:cubicBezTo>
                    <a:cubicBezTo>
                      <a:pt x="44097" y="1380291"/>
                      <a:pt x="149930" y="1758470"/>
                      <a:pt x="144285" y="1759881"/>
                    </a:cubicBezTo>
                    <a:cubicBezTo>
                      <a:pt x="138640" y="1761292"/>
                      <a:pt x="-8115" y="1508703"/>
                      <a:pt x="352" y="1218014"/>
                    </a:cubicBezTo>
                    <a:cubicBezTo>
                      <a:pt x="8819" y="927325"/>
                      <a:pt x="206374" y="87714"/>
                      <a:pt x="220485" y="728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7" name="フリーフォーム 296">
                <a:extLst>
                  <a:ext uri="{FF2B5EF4-FFF2-40B4-BE49-F238E27FC236}">
                    <a16:creationId xmlns:a16="http://schemas.microsoft.com/office/drawing/2014/main" id="{2436AA75-5849-89BA-1622-9738BA0CE3D6}"/>
                  </a:ext>
                </a:extLst>
              </p:cNvPr>
              <p:cNvSpPr/>
              <p:nvPr/>
            </p:nvSpPr>
            <p:spPr>
              <a:xfrm>
                <a:off x="3799150" y="5331551"/>
                <a:ext cx="545857" cy="239598"/>
              </a:xfrm>
              <a:custGeom>
                <a:avLst/>
                <a:gdLst>
                  <a:gd name="connsiteX0" fmla="*/ 2383 w 545857"/>
                  <a:gd name="connsiteY0" fmla="*/ 239516 h 239598"/>
                  <a:gd name="connsiteX1" fmla="*/ 281783 w 545857"/>
                  <a:gd name="connsiteY1" fmla="*/ 27849 h 239598"/>
                  <a:gd name="connsiteX2" fmla="*/ 544250 w 545857"/>
                  <a:gd name="connsiteY2" fmla="*/ 2449 h 239598"/>
                  <a:gd name="connsiteX3" fmla="*/ 154783 w 545857"/>
                  <a:gd name="connsiteY3" fmla="*/ 27849 h 239598"/>
                  <a:gd name="connsiteX4" fmla="*/ 2383 w 545857"/>
                  <a:gd name="connsiteY4" fmla="*/ 53249 h 239598"/>
                  <a:gd name="connsiteX5" fmla="*/ 137850 w 545857"/>
                  <a:gd name="connsiteY5" fmla="*/ 53249 h 239598"/>
                  <a:gd name="connsiteX6" fmla="*/ 2383 w 545857"/>
                  <a:gd name="connsiteY6" fmla="*/ 239516 h 239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45857" h="239598">
                    <a:moveTo>
                      <a:pt x="2383" y="239516"/>
                    </a:moveTo>
                    <a:cubicBezTo>
                      <a:pt x="26372" y="235283"/>
                      <a:pt x="191472" y="67360"/>
                      <a:pt x="281783" y="27849"/>
                    </a:cubicBezTo>
                    <a:cubicBezTo>
                      <a:pt x="372094" y="-11662"/>
                      <a:pt x="565417" y="2449"/>
                      <a:pt x="544250" y="2449"/>
                    </a:cubicBezTo>
                    <a:cubicBezTo>
                      <a:pt x="523083" y="2449"/>
                      <a:pt x="245094" y="19382"/>
                      <a:pt x="154783" y="27849"/>
                    </a:cubicBezTo>
                    <a:cubicBezTo>
                      <a:pt x="64472" y="36316"/>
                      <a:pt x="5205" y="49016"/>
                      <a:pt x="2383" y="53249"/>
                    </a:cubicBezTo>
                    <a:cubicBezTo>
                      <a:pt x="-439" y="57482"/>
                      <a:pt x="132206" y="22204"/>
                      <a:pt x="137850" y="53249"/>
                    </a:cubicBezTo>
                    <a:cubicBezTo>
                      <a:pt x="143495" y="84293"/>
                      <a:pt x="-21606" y="243749"/>
                      <a:pt x="2383" y="23951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8" name="フリーフォーム 297">
                <a:extLst>
                  <a:ext uri="{FF2B5EF4-FFF2-40B4-BE49-F238E27FC236}">
                    <a16:creationId xmlns:a16="http://schemas.microsoft.com/office/drawing/2014/main" id="{71FCB010-EF1B-11AA-B948-CB7F2C916A92}"/>
                  </a:ext>
                </a:extLst>
              </p:cNvPr>
              <p:cNvSpPr/>
              <p:nvPr/>
            </p:nvSpPr>
            <p:spPr>
              <a:xfrm>
                <a:off x="5822081" y="6408126"/>
                <a:ext cx="2181595" cy="495994"/>
              </a:xfrm>
              <a:custGeom>
                <a:avLst/>
                <a:gdLst>
                  <a:gd name="connsiteX0" fmla="*/ 2986 w 2181595"/>
                  <a:gd name="connsiteY0" fmla="*/ 1141 h 495994"/>
                  <a:gd name="connsiteX1" fmla="*/ 663386 w 2181595"/>
                  <a:gd name="connsiteY1" fmla="*/ 331341 h 495994"/>
                  <a:gd name="connsiteX2" fmla="*/ 1366119 w 2181595"/>
                  <a:gd name="connsiteY2" fmla="*/ 432941 h 495994"/>
                  <a:gd name="connsiteX3" fmla="*/ 2178919 w 2181595"/>
                  <a:gd name="connsiteY3" fmla="*/ 424474 h 495994"/>
                  <a:gd name="connsiteX4" fmla="*/ 1603186 w 2181595"/>
                  <a:gd name="connsiteY4" fmla="*/ 466807 h 495994"/>
                  <a:gd name="connsiteX5" fmla="*/ 934319 w 2181595"/>
                  <a:gd name="connsiteY5" fmla="*/ 458341 h 495994"/>
                  <a:gd name="connsiteX6" fmla="*/ 2986 w 2181595"/>
                  <a:gd name="connsiteY6" fmla="*/ 1141 h 4959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81595" h="495994">
                    <a:moveTo>
                      <a:pt x="2986" y="1141"/>
                    </a:moveTo>
                    <a:cubicBezTo>
                      <a:pt x="-42169" y="-20026"/>
                      <a:pt x="436197" y="259374"/>
                      <a:pt x="663386" y="331341"/>
                    </a:cubicBezTo>
                    <a:cubicBezTo>
                      <a:pt x="890575" y="403308"/>
                      <a:pt x="1113530" y="417419"/>
                      <a:pt x="1366119" y="432941"/>
                    </a:cubicBezTo>
                    <a:cubicBezTo>
                      <a:pt x="1618708" y="448463"/>
                      <a:pt x="2139408" y="418830"/>
                      <a:pt x="2178919" y="424474"/>
                    </a:cubicBezTo>
                    <a:cubicBezTo>
                      <a:pt x="2218430" y="430118"/>
                      <a:pt x="1810619" y="461163"/>
                      <a:pt x="1603186" y="466807"/>
                    </a:cubicBezTo>
                    <a:cubicBezTo>
                      <a:pt x="1395753" y="472451"/>
                      <a:pt x="1202430" y="534541"/>
                      <a:pt x="934319" y="458341"/>
                    </a:cubicBezTo>
                    <a:cubicBezTo>
                      <a:pt x="666208" y="382141"/>
                      <a:pt x="48141" y="22308"/>
                      <a:pt x="2986" y="114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9" name="フリーフォーム 298">
                <a:extLst>
                  <a:ext uri="{FF2B5EF4-FFF2-40B4-BE49-F238E27FC236}">
                    <a16:creationId xmlns:a16="http://schemas.microsoft.com/office/drawing/2014/main" id="{E1EA15AE-38DC-5358-BEA5-656FB6F09CE3}"/>
                  </a:ext>
                </a:extLst>
              </p:cNvPr>
              <p:cNvSpPr/>
              <p:nvPr/>
            </p:nvSpPr>
            <p:spPr>
              <a:xfrm>
                <a:off x="3942042" y="5303732"/>
                <a:ext cx="472131" cy="185954"/>
              </a:xfrm>
              <a:custGeom>
                <a:avLst/>
                <a:gdLst>
                  <a:gd name="connsiteX0" fmla="*/ 471208 w 472131"/>
                  <a:gd name="connsiteY0" fmla="*/ 8043 h 185954"/>
                  <a:gd name="connsiteX1" fmla="*/ 252133 w 472131"/>
                  <a:gd name="connsiteY1" fmla="*/ 17568 h 185954"/>
                  <a:gd name="connsiteX2" fmla="*/ 1308 w 472131"/>
                  <a:gd name="connsiteY2" fmla="*/ 185843 h 185954"/>
                  <a:gd name="connsiteX3" fmla="*/ 166408 w 472131"/>
                  <a:gd name="connsiteY3" fmla="*/ 42968 h 185954"/>
                  <a:gd name="connsiteX4" fmla="*/ 471208 w 472131"/>
                  <a:gd name="connsiteY4" fmla="*/ 8043 h 1859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2131" h="185954">
                    <a:moveTo>
                      <a:pt x="471208" y="8043"/>
                    </a:moveTo>
                    <a:cubicBezTo>
                      <a:pt x="485495" y="3810"/>
                      <a:pt x="330450" y="-12065"/>
                      <a:pt x="252133" y="17568"/>
                    </a:cubicBezTo>
                    <a:cubicBezTo>
                      <a:pt x="173816" y="47201"/>
                      <a:pt x="15595" y="181610"/>
                      <a:pt x="1308" y="185843"/>
                    </a:cubicBezTo>
                    <a:cubicBezTo>
                      <a:pt x="-12979" y="190076"/>
                      <a:pt x="92854" y="72601"/>
                      <a:pt x="166408" y="42968"/>
                    </a:cubicBezTo>
                    <a:cubicBezTo>
                      <a:pt x="239962" y="13335"/>
                      <a:pt x="456921" y="12276"/>
                      <a:pt x="471208" y="804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0" name="フリーフォーム 299">
                <a:extLst>
                  <a:ext uri="{FF2B5EF4-FFF2-40B4-BE49-F238E27FC236}">
                    <a16:creationId xmlns:a16="http://schemas.microsoft.com/office/drawing/2014/main" id="{1FAA8A11-93AE-5A06-9BFB-0F233ADFE5A4}"/>
                  </a:ext>
                </a:extLst>
              </p:cNvPr>
              <p:cNvSpPr/>
              <p:nvPr/>
            </p:nvSpPr>
            <p:spPr>
              <a:xfrm>
                <a:off x="3975152" y="5542022"/>
                <a:ext cx="1118065" cy="1389150"/>
              </a:xfrm>
              <a:custGeom>
                <a:avLst/>
                <a:gdLst>
                  <a:gd name="connsiteX0" fmla="*/ 3123 w 1118065"/>
                  <a:gd name="connsiteY0" fmla="*/ 1528 h 1389150"/>
                  <a:gd name="connsiteX1" fmla="*/ 1006423 w 1118065"/>
                  <a:gd name="connsiteY1" fmla="*/ 630178 h 1389150"/>
                  <a:gd name="connsiteX2" fmla="*/ 1076273 w 1118065"/>
                  <a:gd name="connsiteY2" fmla="*/ 817503 h 1389150"/>
                  <a:gd name="connsiteX3" fmla="*/ 981023 w 1118065"/>
                  <a:gd name="connsiteY3" fmla="*/ 1389003 h 1389150"/>
                  <a:gd name="connsiteX4" fmla="*/ 1117548 w 1118065"/>
                  <a:gd name="connsiteY4" fmla="*/ 760353 h 1389150"/>
                  <a:gd name="connsiteX5" fmla="*/ 920698 w 1118065"/>
                  <a:gd name="connsiteY5" fmla="*/ 566678 h 1389150"/>
                  <a:gd name="connsiteX6" fmla="*/ 625423 w 1118065"/>
                  <a:gd name="connsiteY6" fmla="*/ 423803 h 1389150"/>
                  <a:gd name="connsiteX7" fmla="*/ 688923 w 1118065"/>
                  <a:gd name="connsiteY7" fmla="*/ 452378 h 1389150"/>
                  <a:gd name="connsiteX8" fmla="*/ 3123 w 1118065"/>
                  <a:gd name="connsiteY8" fmla="*/ 1528 h 1389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18065" h="1389150">
                    <a:moveTo>
                      <a:pt x="3123" y="1528"/>
                    </a:moveTo>
                    <a:cubicBezTo>
                      <a:pt x="56040" y="31161"/>
                      <a:pt x="827565" y="494182"/>
                      <a:pt x="1006423" y="630178"/>
                    </a:cubicBezTo>
                    <a:cubicBezTo>
                      <a:pt x="1185281" y="766174"/>
                      <a:pt x="1080506" y="691032"/>
                      <a:pt x="1076273" y="817503"/>
                    </a:cubicBezTo>
                    <a:cubicBezTo>
                      <a:pt x="1072040" y="943974"/>
                      <a:pt x="974144" y="1398528"/>
                      <a:pt x="981023" y="1389003"/>
                    </a:cubicBezTo>
                    <a:cubicBezTo>
                      <a:pt x="987902" y="1379478"/>
                      <a:pt x="1127602" y="897407"/>
                      <a:pt x="1117548" y="760353"/>
                    </a:cubicBezTo>
                    <a:cubicBezTo>
                      <a:pt x="1107494" y="623299"/>
                      <a:pt x="1002719" y="622770"/>
                      <a:pt x="920698" y="566678"/>
                    </a:cubicBezTo>
                    <a:cubicBezTo>
                      <a:pt x="838677" y="510586"/>
                      <a:pt x="664052" y="442853"/>
                      <a:pt x="625423" y="423803"/>
                    </a:cubicBezTo>
                    <a:cubicBezTo>
                      <a:pt x="586794" y="404753"/>
                      <a:pt x="792111" y="522757"/>
                      <a:pt x="688923" y="452378"/>
                    </a:cubicBezTo>
                    <a:cubicBezTo>
                      <a:pt x="585736" y="381999"/>
                      <a:pt x="-49794" y="-28105"/>
                      <a:pt x="3123" y="152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1" name="フリーフォーム 300">
                <a:extLst>
                  <a:ext uri="{FF2B5EF4-FFF2-40B4-BE49-F238E27FC236}">
                    <a16:creationId xmlns:a16="http://schemas.microsoft.com/office/drawing/2014/main" id="{00194B4B-740E-1358-6ADE-618C60353C09}"/>
                  </a:ext>
                </a:extLst>
              </p:cNvPr>
              <p:cNvSpPr/>
              <p:nvPr/>
            </p:nvSpPr>
            <p:spPr>
              <a:xfrm>
                <a:off x="4008827" y="5474444"/>
                <a:ext cx="1164188" cy="1469737"/>
              </a:xfrm>
              <a:custGeom>
                <a:avLst/>
                <a:gdLst>
                  <a:gd name="connsiteX0" fmla="*/ 4373 w 1164188"/>
                  <a:gd name="connsiteY0" fmla="*/ 2431 h 1469737"/>
                  <a:gd name="connsiteX1" fmla="*/ 594923 w 1164188"/>
                  <a:gd name="connsiteY1" fmla="*/ 367556 h 1469737"/>
                  <a:gd name="connsiteX2" fmla="*/ 1125148 w 1164188"/>
                  <a:gd name="connsiteY2" fmla="*/ 796181 h 1469737"/>
                  <a:gd name="connsiteX3" fmla="*/ 1115623 w 1164188"/>
                  <a:gd name="connsiteY3" fmla="*/ 1081931 h 1469737"/>
                  <a:gd name="connsiteX4" fmla="*/ 1045773 w 1164188"/>
                  <a:gd name="connsiteY4" fmla="*/ 1466106 h 1469737"/>
                  <a:gd name="connsiteX5" fmla="*/ 1144198 w 1164188"/>
                  <a:gd name="connsiteY5" fmla="*/ 837456 h 1469737"/>
                  <a:gd name="connsiteX6" fmla="*/ 1112448 w 1164188"/>
                  <a:gd name="connsiteY6" fmla="*/ 710456 h 1469737"/>
                  <a:gd name="connsiteX7" fmla="*/ 1017198 w 1164188"/>
                  <a:gd name="connsiteY7" fmla="*/ 624731 h 1469737"/>
                  <a:gd name="connsiteX8" fmla="*/ 1055298 w 1164188"/>
                  <a:gd name="connsiteY8" fmla="*/ 694581 h 1469737"/>
                  <a:gd name="connsiteX9" fmla="*/ 594923 w 1164188"/>
                  <a:gd name="connsiteY9" fmla="*/ 342156 h 1469737"/>
                  <a:gd name="connsiteX10" fmla="*/ 674298 w 1164188"/>
                  <a:gd name="connsiteY10" fmla="*/ 459631 h 1469737"/>
                  <a:gd name="connsiteX11" fmla="*/ 344098 w 1164188"/>
                  <a:gd name="connsiteY11" fmla="*/ 221506 h 1469737"/>
                  <a:gd name="connsiteX12" fmla="*/ 4373 w 1164188"/>
                  <a:gd name="connsiteY12" fmla="*/ 2431 h 1469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164188" h="1469737">
                    <a:moveTo>
                      <a:pt x="4373" y="2431"/>
                    </a:moveTo>
                    <a:cubicBezTo>
                      <a:pt x="46177" y="26773"/>
                      <a:pt x="408127" y="235264"/>
                      <a:pt x="594923" y="367556"/>
                    </a:cubicBezTo>
                    <a:cubicBezTo>
                      <a:pt x="781719" y="499848"/>
                      <a:pt x="1038365" y="677119"/>
                      <a:pt x="1125148" y="796181"/>
                    </a:cubicBezTo>
                    <a:cubicBezTo>
                      <a:pt x="1211931" y="915243"/>
                      <a:pt x="1128852" y="970277"/>
                      <a:pt x="1115623" y="1081931"/>
                    </a:cubicBezTo>
                    <a:cubicBezTo>
                      <a:pt x="1102394" y="1193585"/>
                      <a:pt x="1041011" y="1506852"/>
                      <a:pt x="1045773" y="1466106"/>
                    </a:cubicBezTo>
                    <a:cubicBezTo>
                      <a:pt x="1050535" y="1425360"/>
                      <a:pt x="1133086" y="963398"/>
                      <a:pt x="1144198" y="837456"/>
                    </a:cubicBezTo>
                    <a:cubicBezTo>
                      <a:pt x="1155310" y="711514"/>
                      <a:pt x="1133615" y="745910"/>
                      <a:pt x="1112448" y="710456"/>
                    </a:cubicBezTo>
                    <a:cubicBezTo>
                      <a:pt x="1091281" y="675002"/>
                      <a:pt x="1026723" y="627377"/>
                      <a:pt x="1017198" y="624731"/>
                    </a:cubicBezTo>
                    <a:cubicBezTo>
                      <a:pt x="1007673" y="622085"/>
                      <a:pt x="1125677" y="741677"/>
                      <a:pt x="1055298" y="694581"/>
                    </a:cubicBezTo>
                    <a:cubicBezTo>
                      <a:pt x="984919" y="647485"/>
                      <a:pt x="658423" y="381314"/>
                      <a:pt x="594923" y="342156"/>
                    </a:cubicBezTo>
                    <a:cubicBezTo>
                      <a:pt x="531423" y="302998"/>
                      <a:pt x="716102" y="479739"/>
                      <a:pt x="674298" y="459631"/>
                    </a:cubicBezTo>
                    <a:cubicBezTo>
                      <a:pt x="632494" y="439523"/>
                      <a:pt x="456810" y="300352"/>
                      <a:pt x="344098" y="221506"/>
                    </a:cubicBezTo>
                    <a:cubicBezTo>
                      <a:pt x="231386" y="142660"/>
                      <a:pt x="-37431" y="-21911"/>
                      <a:pt x="4373" y="243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2" name="フリーフォーム 301">
                <a:extLst>
                  <a:ext uri="{FF2B5EF4-FFF2-40B4-BE49-F238E27FC236}">
                    <a16:creationId xmlns:a16="http://schemas.microsoft.com/office/drawing/2014/main" id="{BBFDC0E2-C269-AA1A-758A-D8BC5C5F0FCA}"/>
                  </a:ext>
                </a:extLst>
              </p:cNvPr>
              <p:cNvSpPr/>
              <p:nvPr/>
            </p:nvSpPr>
            <p:spPr>
              <a:xfrm>
                <a:off x="4335642" y="5426072"/>
                <a:ext cx="166524" cy="179497"/>
              </a:xfrm>
              <a:custGeom>
                <a:avLst/>
                <a:gdLst>
                  <a:gd name="connsiteX0" fmla="*/ 36333 w 166524"/>
                  <a:gd name="connsiteY0" fmla="*/ 3 h 179497"/>
                  <a:gd name="connsiteX1" fmla="*/ 17283 w 166524"/>
                  <a:gd name="connsiteY1" fmla="*/ 92078 h 179497"/>
                  <a:gd name="connsiteX2" fmla="*/ 93483 w 166524"/>
                  <a:gd name="connsiteY2" fmla="*/ 142878 h 179497"/>
                  <a:gd name="connsiteX3" fmla="*/ 166508 w 166524"/>
                  <a:gd name="connsiteY3" fmla="*/ 177803 h 179497"/>
                  <a:gd name="connsiteX4" fmla="*/ 87133 w 166524"/>
                  <a:gd name="connsiteY4" fmla="*/ 165103 h 179497"/>
                  <a:gd name="connsiteX5" fmla="*/ 1408 w 166524"/>
                  <a:gd name="connsiteY5" fmla="*/ 88903 h 179497"/>
                  <a:gd name="connsiteX6" fmla="*/ 36333 w 166524"/>
                  <a:gd name="connsiteY6" fmla="*/ 3 h 179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6524" h="179497">
                    <a:moveTo>
                      <a:pt x="36333" y="3"/>
                    </a:moveTo>
                    <a:cubicBezTo>
                      <a:pt x="38979" y="532"/>
                      <a:pt x="7758" y="68266"/>
                      <a:pt x="17283" y="92078"/>
                    </a:cubicBezTo>
                    <a:cubicBezTo>
                      <a:pt x="26808" y="115891"/>
                      <a:pt x="68612" y="128591"/>
                      <a:pt x="93483" y="142878"/>
                    </a:cubicBezTo>
                    <a:cubicBezTo>
                      <a:pt x="118354" y="157166"/>
                      <a:pt x="167566" y="174099"/>
                      <a:pt x="166508" y="177803"/>
                    </a:cubicBezTo>
                    <a:cubicBezTo>
                      <a:pt x="165450" y="181507"/>
                      <a:pt x="114650" y="179920"/>
                      <a:pt x="87133" y="165103"/>
                    </a:cubicBezTo>
                    <a:cubicBezTo>
                      <a:pt x="59616" y="150286"/>
                      <a:pt x="10933" y="114303"/>
                      <a:pt x="1408" y="88903"/>
                    </a:cubicBezTo>
                    <a:cubicBezTo>
                      <a:pt x="-8117" y="63503"/>
                      <a:pt x="33687" y="-526"/>
                      <a:pt x="36333" y="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3" name="フリーフォーム 302">
                <a:extLst>
                  <a:ext uri="{FF2B5EF4-FFF2-40B4-BE49-F238E27FC236}">
                    <a16:creationId xmlns:a16="http://schemas.microsoft.com/office/drawing/2014/main" id="{B014767E-2512-3C51-ADC1-808F7D3CB891}"/>
                  </a:ext>
                </a:extLst>
              </p:cNvPr>
              <p:cNvSpPr/>
              <p:nvPr/>
            </p:nvSpPr>
            <p:spPr>
              <a:xfrm>
                <a:off x="4627160" y="5629246"/>
                <a:ext cx="122124" cy="157490"/>
              </a:xfrm>
              <a:custGeom>
                <a:avLst/>
                <a:gdLst>
                  <a:gd name="connsiteX0" fmla="*/ 27390 w 122124"/>
                  <a:gd name="connsiteY0" fmla="*/ 29 h 157490"/>
                  <a:gd name="connsiteX1" fmla="*/ 30565 w 122124"/>
                  <a:gd name="connsiteY1" fmla="*/ 85754 h 157490"/>
                  <a:gd name="connsiteX2" fmla="*/ 100415 w 122124"/>
                  <a:gd name="connsiteY2" fmla="*/ 142904 h 157490"/>
                  <a:gd name="connsiteX3" fmla="*/ 116290 w 122124"/>
                  <a:gd name="connsiteY3" fmla="*/ 155604 h 157490"/>
                  <a:gd name="connsiteX4" fmla="*/ 11515 w 122124"/>
                  <a:gd name="connsiteY4" fmla="*/ 111154 h 157490"/>
                  <a:gd name="connsiteX5" fmla="*/ 1990 w 122124"/>
                  <a:gd name="connsiteY5" fmla="*/ 76229 h 157490"/>
                  <a:gd name="connsiteX6" fmla="*/ 27390 w 122124"/>
                  <a:gd name="connsiteY6" fmla="*/ 29 h 1574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2124" h="157490">
                    <a:moveTo>
                      <a:pt x="27390" y="29"/>
                    </a:moveTo>
                    <a:cubicBezTo>
                      <a:pt x="32152" y="1616"/>
                      <a:pt x="18394" y="61942"/>
                      <a:pt x="30565" y="85754"/>
                    </a:cubicBezTo>
                    <a:cubicBezTo>
                      <a:pt x="42736" y="109567"/>
                      <a:pt x="86128" y="131262"/>
                      <a:pt x="100415" y="142904"/>
                    </a:cubicBezTo>
                    <a:cubicBezTo>
                      <a:pt x="114702" y="154546"/>
                      <a:pt x="131107" y="160896"/>
                      <a:pt x="116290" y="155604"/>
                    </a:cubicBezTo>
                    <a:cubicBezTo>
                      <a:pt x="101473" y="150312"/>
                      <a:pt x="30565" y="124383"/>
                      <a:pt x="11515" y="111154"/>
                    </a:cubicBezTo>
                    <a:cubicBezTo>
                      <a:pt x="-7535" y="97925"/>
                      <a:pt x="3048" y="92104"/>
                      <a:pt x="1990" y="76229"/>
                    </a:cubicBezTo>
                    <a:cubicBezTo>
                      <a:pt x="932" y="60354"/>
                      <a:pt x="22628" y="-1558"/>
                      <a:pt x="27390" y="2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4" name="フリーフォーム 303">
                <a:extLst>
                  <a:ext uri="{FF2B5EF4-FFF2-40B4-BE49-F238E27FC236}">
                    <a16:creationId xmlns:a16="http://schemas.microsoft.com/office/drawing/2014/main" id="{3BA427B7-F0B9-CAAA-34AC-2D5ED78FAAAB}"/>
                  </a:ext>
                </a:extLst>
              </p:cNvPr>
              <p:cNvSpPr/>
              <p:nvPr/>
            </p:nvSpPr>
            <p:spPr>
              <a:xfrm>
                <a:off x="4867121" y="5803900"/>
                <a:ext cx="168395" cy="183511"/>
              </a:xfrm>
              <a:custGeom>
                <a:avLst/>
                <a:gdLst>
                  <a:gd name="connsiteX0" fmla="*/ 31904 w 168395"/>
                  <a:gd name="connsiteY0" fmla="*/ 0 h 183511"/>
                  <a:gd name="connsiteX1" fmla="*/ 31904 w 168395"/>
                  <a:gd name="connsiteY1" fmla="*/ 107950 h 183511"/>
                  <a:gd name="connsiteX2" fmla="*/ 146204 w 168395"/>
                  <a:gd name="connsiteY2" fmla="*/ 171450 h 183511"/>
                  <a:gd name="connsiteX3" fmla="*/ 155729 w 168395"/>
                  <a:gd name="connsiteY3" fmla="*/ 177800 h 183511"/>
                  <a:gd name="connsiteX4" fmla="*/ 6504 w 168395"/>
                  <a:gd name="connsiteY4" fmla="*/ 107950 h 183511"/>
                  <a:gd name="connsiteX5" fmla="*/ 31904 w 168395"/>
                  <a:gd name="connsiteY5" fmla="*/ 0 h 183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8395" h="183511">
                    <a:moveTo>
                      <a:pt x="31904" y="0"/>
                    </a:moveTo>
                    <a:cubicBezTo>
                      <a:pt x="36137" y="0"/>
                      <a:pt x="12854" y="79375"/>
                      <a:pt x="31904" y="107950"/>
                    </a:cubicBezTo>
                    <a:cubicBezTo>
                      <a:pt x="50954" y="136525"/>
                      <a:pt x="125567" y="159808"/>
                      <a:pt x="146204" y="171450"/>
                    </a:cubicBezTo>
                    <a:cubicBezTo>
                      <a:pt x="166841" y="183092"/>
                      <a:pt x="179012" y="188383"/>
                      <a:pt x="155729" y="177800"/>
                    </a:cubicBezTo>
                    <a:cubicBezTo>
                      <a:pt x="132446" y="167217"/>
                      <a:pt x="29258" y="132292"/>
                      <a:pt x="6504" y="107950"/>
                    </a:cubicBezTo>
                    <a:cubicBezTo>
                      <a:pt x="-16250" y="83608"/>
                      <a:pt x="27671" y="0"/>
                      <a:pt x="31904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5" name="フリーフォーム 304">
                <a:extLst>
                  <a:ext uri="{FF2B5EF4-FFF2-40B4-BE49-F238E27FC236}">
                    <a16:creationId xmlns:a16="http://schemas.microsoft.com/office/drawing/2014/main" id="{40E595A3-87DD-0F68-B47D-BC916AFBDA2F}"/>
                  </a:ext>
                </a:extLst>
              </p:cNvPr>
              <p:cNvSpPr/>
              <p:nvPr/>
            </p:nvSpPr>
            <p:spPr>
              <a:xfrm>
                <a:off x="5130338" y="5975026"/>
                <a:ext cx="175144" cy="175599"/>
              </a:xfrm>
              <a:custGeom>
                <a:avLst/>
                <a:gdLst>
                  <a:gd name="connsiteX0" fmla="*/ 54437 w 175144"/>
                  <a:gd name="connsiteY0" fmla="*/ 324 h 175599"/>
                  <a:gd name="connsiteX1" fmla="*/ 32212 w 175144"/>
                  <a:gd name="connsiteY1" fmla="*/ 89224 h 175599"/>
                  <a:gd name="connsiteX2" fmla="*/ 136987 w 175144"/>
                  <a:gd name="connsiteY2" fmla="*/ 149549 h 175599"/>
                  <a:gd name="connsiteX3" fmla="*/ 162387 w 175144"/>
                  <a:gd name="connsiteY3" fmla="*/ 111449 h 175599"/>
                  <a:gd name="connsiteX4" fmla="*/ 162387 w 175144"/>
                  <a:gd name="connsiteY4" fmla="*/ 174949 h 175599"/>
                  <a:gd name="connsiteX5" fmla="*/ 3637 w 175144"/>
                  <a:gd name="connsiteY5" fmla="*/ 63824 h 175599"/>
                  <a:gd name="connsiteX6" fmla="*/ 54437 w 175144"/>
                  <a:gd name="connsiteY6" fmla="*/ 324 h 1755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5144" h="175599">
                    <a:moveTo>
                      <a:pt x="54437" y="324"/>
                    </a:moveTo>
                    <a:cubicBezTo>
                      <a:pt x="59199" y="4557"/>
                      <a:pt x="18454" y="64353"/>
                      <a:pt x="32212" y="89224"/>
                    </a:cubicBezTo>
                    <a:cubicBezTo>
                      <a:pt x="45970" y="114095"/>
                      <a:pt x="115291" y="145845"/>
                      <a:pt x="136987" y="149549"/>
                    </a:cubicBezTo>
                    <a:cubicBezTo>
                      <a:pt x="158683" y="153253"/>
                      <a:pt x="158154" y="107216"/>
                      <a:pt x="162387" y="111449"/>
                    </a:cubicBezTo>
                    <a:cubicBezTo>
                      <a:pt x="166620" y="115682"/>
                      <a:pt x="188845" y="182887"/>
                      <a:pt x="162387" y="174949"/>
                    </a:cubicBezTo>
                    <a:cubicBezTo>
                      <a:pt x="135929" y="167011"/>
                      <a:pt x="23216" y="93457"/>
                      <a:pt x="3637" y="63824"/>
                    </a:cubicBezTo>
                    <a:cubicBezTo>
                      <a:pt x="-15942" y="34191"/>
                      <a:pt x="49675" y="-3909"/>
                      <a:pt x="54437" y="32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6" name="フリーフォーム 305">
                <a:extLst>
                  <a:ext uri="{FF2B5EF4-FFF2-40B4-BE49-F238E27FC236}">
                    <a16:creationId xmlns:a16="http://schemas.microsoft.com/office/drawing/2014/main" id="{DA551842-B082-0B5D-1460-750307628EF8}"/>
                  </a:ext>
                </a:extLst>
              </p:cNvPr>
              <p:cNvSpPr/>
              <p:nvPr/>
            </p:nvSpPr>
            <p:spPr>
              <a:xfrm>
                <a:off x="5455404" y="6142739"/>
                <a:ext cx="201612" cy="174593"/>
              </a:xfrm>
              <a:custGeom>
                <a:avLst/>
                <a:gdLst>
                  <a:gd name="connsiteX0" fmla="*/ 11946 w 201612"/>
                  <a:gd name="connsiteY0" fmla="*/ 886 h 174593"/>
                  <a:gd name="connsiteX1" fmla="*/ 5596 w 201612"/>
                  <a:gd name="connsiteY1" fmla="*/ 89786 h 174593"/>
                  <a:gd name="connsiteX2" fmla="*/ 100846 w 201612"/>
                  <a:gd name="connsiteY2" fmla="*/ 124711 h 174593"/>
                  <a:gd name="connsiteX3" fmla="*/ 119896 w 201612"/>
                  <a:gd name="connsiteY3" fmla="*/ 115186 h 174593"/>
                  <a:gd name="connsiteX4" fmla="*/ 199271 w 201612"/>
                  <a:gd name="connsiteY4" fmla="*/ 172336 h 174593"/>
                  <a:gd name="connsiteX5" fmla="*/ 18296 w 201612"/>
                  <a:gd name="connsiteY5" fmla="*/ 150111 h 174593"/>
                  <a:gd name="connsiteX6" fmla="*/ 11946 w 201612"/>
                  <a:gd name="connsiteY6" fmla="*/ 886 h 174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1612" h="174593">
                    <a:moveTo>
                      <a:pt x="11946" y="886"/>
                    </a:moveTo>
                    <a:cubicBezTo>
                      <a:pt x="9829" y="-9168"/>
                      <a:pt x="-9221" y="69149"/>
                      <a:pt x="5596" y="89786"/>
                    </a:cubicBezTo>
                    <a:cubicBezTo>
                      <a:pt x="20413" y="110423"/>
                      <a:pt x="81796" y="120478"/>
                      <a:pt x="100846" y="124711"/>
                    </a:cubicBezTo>
                    <a:cubicBezTo>
                      <a:pt x="119896" y="128944"/>
                      <a:pt x="103492" y="107249"/>
                      <a:pt x="119896" y="115186"/>
                    </a:cubicBezTo>
                    <a:cubicBezTo>
                      <a:pt x="136300" y="123124"/>
                      <a:pt x="216204" y="166515"/>
                      <a:pt x="199271" y="172336"/>
                    </a:cubicBezTo>
                    <a:cubicBezTo>
                      <a:pt x="182338" y="178157"/>
                      <a:pt x="52692" y="173394"/>
                      <a:pt x="18296" y="150111"/>
                    </a:cubicBezTo>
                    <a:cubicBezTo>
                      <a:pt x="-16100" y="126828"/>
                      <a:pt x="14063" y="10940"/>
                      <a:pt x="11946" y="88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7" name="フリーフォーム 306">
                <a:extLst>
                  <a:ext uri="{FF2B5EF4-FFF2-40B4-BE49-F238E27FC236}">
                    <a16:creationId xmlns:a16="http://schemas.microsoft.com/office/drawing/2014/main" id="{D7FCC209-10B3-B657-38EF-5B44BF718D10}"/>
                  </a:ext>
                </a:extLst>
              </p:cNvPr>
              <p:cNvSpPr/>
              <p:nvPr/>
            </p:nvSpPr>
            <p:spPr>
              <a:xfrm>
                <a:off x="4350905" y="5314395"/>
                <a:ext cx="135704" cy="96584"/>
              </a:xfrm>
              <a:custGeom>
                <a:avLst/>
                <a:gdLst>
                  <a:gd name="connsiteX0" fmla="*/ 2020 w 135704"/>
                  <a:gd name="connsiteY0" fmla="*/ 555 h 96584"/>
                  <a:gd name="connsiteX1" fmla="*/ 43295 w 135704"/>
                  <a:gd name="connsiteY1" fmla="*/ 38655 h 96584"/>
                  <a:gd name="connsiteX2" fmla="*/ 132195 w 135704"/>
                  <a:gd name="connsiteY2" fmla="*/ 95805 h 96584"/>
                  <a:gd name="connsiteX3" fmla="*/ 103620 w 135704"/>
                  <a:gd name="connsiteY3" fmla="*/ 67230 h 96584"/>
                  <a:gd name="connsiteX4" fmla="*/ 2020 w 135704"/>
                  <a:gd name="connsiteY4" fmla="*/ 555 h 96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5704" h="96584">
                    <a:moveTo>
                      <a:pt x="2020" y="555"/>
                    </a:moveTo>
                    <a:cubicBezTo>
                      <a:pt x="-8034" y="-4208"/>
                      <a:pt x="21599" y="22780"/>
                      <a:pt x="43295" y="38655"/>
                    </a:cubicBezTo>
                    <a:cubicBezTo>
                      <a:pt x="64991" y="54530"/>
                      <a:pt x="122141" y="91043"/>
                      <a:pt x="132195" y="95805"/>
                    </a:cubicBezTo>
                    <a:cubicBezTo>
                      <a:pt x="142249" y="100568"/>
                      <a:pt x="130078" y="82576"/>
                      <a:pt x="103620" y="67230"/>
                    </a:cubicBezTo>
                    <a:cubicBezTo>
                      <a:pt x="77162" y="51884"/>
                      <a:pt x="12074" y="5318"/>
                      <a:pt x="2020" y="55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8" name="フリーフォーム 307">
                <a:extLst>
                  <a:ext uri="{FF2B5EF4-FFF2-40B4-BE49-F238E27FC236}">
                    <a16:creationId xmlns:a16="http://schemas.microsoft.com/office/drawing/2014/main" id="{06DD69AC-4C01-9AF4-A85B-1EBB38297C8C}"/>
                  </a:ext>
                </a:extLst>
              </p:cNvPr>
              <p:cNvSpPr/>
              <p:nvPr/>
            </p:nvSpPr>
            <p:spPr>
              <a:xfrm>
                <a:off x="4577439" y="5444841"/>
                <a:ext cx="198909" cy="138136"/>
              </a:xfrm>
              <a:custGeom>
                <a:avLst/>
                <a:gdLst>
                  <a:gd name="connsiteX0" fmla="*/ 911 w 198909"/>
                  <a:gd name="connsiteY0" fmla="*/ 284 h 138136"/>
                  <a:gd name="connsiteX1" fmla="*/ 194586 w 198909"/>
                  <a:gd name="connsiteY1" fmla="*/ 133634 h 138136"/>
                  <a:gd name="connsiteX2" fmla="*/ 124736 w 198909"/>
                  <a:gd name="connsiteY2" fmla="*/ 98709 h 138136"/>
                  <a:gd name="connsiteX3" fmla="*/ 911 w 198909"/>
                  <a:gd name="connsiteY3" fmla="*/ 284 h 138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8909" h="138136">
                    <a:moveTo>
                      <a:pt x="911" y="284"/>
                    </a:moveTo>
                    <a:cubicBezTo>
                      <a:pt x="12553" y="6105"/>
                      <a:pt x="173949" y="117230"/>
                      <a:pt x="194586" y="133634"/>
                    </a:cubicBezTo>
                    <a:cubicBezTo>
                      <a:pt x="215223" y="150038"/>
                      <a:pt x="157015" y="117759"/>
                      <a:pt x="124736" y="98709"/>
                    </a:cubicBezTo>
                    <a:cubicBezTo>
                      <a:pt x="92457" y="79659"/>
                      <a:pt x="-10731" y="-5537"/>
                      <a:pt x="911" y="28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9" name="フリーフォーム 308">
                <a:extLst>
                  <a:ext uri="{FF2B5EF4-FFF2-40B4-BE49-F238E27FC236}">
                    <a16:creationId xmlns:a16="http://schemas.microsoft.com/office/drawing/2014/main" id="{D58D9894-ABE5-D0C6-B44D-1E31BDD33015}"/>
                  </a:ext>
                </a:extLst>
              </p:cNvPr>
              <p:cNvSpPr/>
              <p:nvPr/>
            </p:nvSpPr>
            <p:spPr>
              <a:xfrm>
                <a:off x="4825995" y="5638484"/>
                <a:ext cx="192071" cy="111684"/>
              </a:xfrm>
              <a:custGeom>
                <a:avLst/>
                <a:gdLst>
                  <a:gd name="connsiteX0" fmla="*/ 5 w 192071"/>
                  <a:gd name="connsiteY0" fmla="*/ 316 h 111684"/>
                  <a:gd name="connsiteX1" fmla="*/ 174630 w 192071"/>
                  <a:gd name="connsiteY1" fmla="*/ 108266 h 111684"/>
                  <a:gd name="connsiteX2" fmla="*/ 168280 w 192071"/>
                  <a:gd name="connsiteY2" fmla="*/ 76516 h 111684"/>
                  <a:gd name="connsiteX3" fmla="*/ 5 w 192071"/>
                  <a:gd name="connsiteY3" fmla="*/ 316 h 1116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2071" h="111684">
                    <a:moveTo>
                      <a:pt x="5" y="316"/>
                    </a:moveTo>
                    <a:cubicBezTo>
                      <a:pt x="1063" y="5607"/>
                      <a:pt x="146584" y="95566"/>
                      <a:pt x="174630" y="108266"/>
                    </a:cubicBezTo>
                    <a:cubicBezTo>
                      <a:pt x="202676" y="120966"/>
                      <a:pt x="194209" y="95566"/>
                      <a:pt x="168280" y="76516"/>
                    </a:cubicBezTo>
                    <a:cubicBezTo>
                      <a:pt x="142351" y="57466"/>
                      <a:pt x="-1053" y="-4975"/>
                      <a:pt x="5" y="31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0" name="フリーフォーム 309">
                <a:extLst>
                  <a:ext uri="{FF2B5EF4-FFF2-40B4-BE49-F238E27FC236}">
                    <a16:creationId xmlns:a16="http://schemas.microsoft.com/office/drawing/2014/main" id="{0D8750BC-6A77-AAAC-FF7A-5ECB27B5B011}"/>
                  </a:ext>
                </a:extLst>
              </p:cNvPr>
              <p:cNvSpPr/>
              <p:nvPr/>
            </p:nvSpPr>
            <p:spPr>
              <a:xfrm>
                <a:off x="5083163" y="5829095"/>
                <a:ext cx="208281" cy="105795"/>
              </a:xfrm>
              <a:custGeom>
                <a:avLst/>
                <a:gdLst>
                  <a:gd name="connsiteX0" fmla="*/ 12 w 208281"/>
                  <a:gd name="connsiteY0" fmla="*/ 205 h 105795"/>
                  <a:gd name="connsiteX1" fmla="*/ 190512 w 208281"/>
                  <a:gd name="connsiteY1" fmla="*/ 101805 h 105795"/>
                  <a:gd name="connsiteX2" fmla="*/ 180987 w 208281"/>
                  <a:gd name="connsiteY2" fmla="*/ 76405 h 105795"/>
                  <a:gd name="connsiteX3" fmla="*/ 12 w 208281"/>
                  <a:gd name="connsiteY3" fmla="*/ 205 h 105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8281" h="105795">
                    <a:moveTo>
                      <a:pt x="12" y="205"/>
                    </a:moveTo>
                    <a:cubicBezTo>
                      <a:pt x="1599" y="4438"/>
                      <a:pt x="160350" y="89105"/>
                      <a:pt x="190512" y="101805"/>
                    </a:cubicBezTo>
                    <a:cubicBezTo>
                      <a:pt x="220675" y="114505"/>
                      <a:pt x="209033" y="94397"/>
                      <a:pt x="180987" y="76405"/>
                    </a:cubicBezTo>
                    <a:cubicBezTo>
                      <a:pt x="152941" y="58413"/>
                      <a:pt x="-1575" y="-4028"/>
                      <a:pt x="12" y="20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1" name="フリーフォーム 310">
                <a:extLst>
                  <a:ext uri="{FF2B5EF4-FFF2-40B4-BE49-F238E27FC236}">
                    <a16:creationId xmlns:a16="http://schemas.microsoft.com/office/drawing/2014/main" id="{8123B681-CF14-0921-8970-8EC8F4EC2B93}"/>
                  </a:ext>
                </a:extLst>
              </p:cNvPr>
              <p:cNvSpPr/>
              <p:nvPr/>
            </p:nvSpPr>
            <p:spPr>
              <a:xfrm>
                <a:off x="5349745" y="5983906"/>
                <a:ext cx="228812" cy="123342"/>
              </a:xfrm>
              <a:custGeom>
                <a:avLst/>
                <a:gdLst>
                  <a:gd name="connsiteX0" fmla="*/ 130 w 228812"/>
                  <a:gd name="connsiteY0" fmla="*/ 969 h 123342"/>
                  <a:gd name="connsiteX1" fmla="*/ 216030 w 228812"/>
                  <a:gd name="connsiteY1" fmla="*/ 121619 h 123342"/>
                  <a:gd name="connsiteX2" fmla="*/ 184280 w 228812"/>
                  <a:gd name="connsiteY2" fmla="*/ 67644 h 123342"/>
                  <a:gd name="connsiteX3" fmla="*/ 130 w 228812"/>
                  <a:gd name="connsiteY3" fmla="*/ 969 h 1233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8812" h="123342">
                    <a:moveTo>
                      <a:pt x="130" y="969"/>
                    </a:moveTo>
                    <a:cubicBezTo>
                      <a:pt x="5422" y="9965"/>
                      <a:pt x="185338" y="110507"/>
                      <a:pt x="216030" y="121619"/>
                    </a:cubicBezTo>
                    <a:cubicBezTo>
                      <a:pt x="246722" y="132732"/>
                      <a:pt x="216559" y="87223"/>
                      <a:pt x="184280" y="67644"/>
                    </a:cubicBezTo>
                    <a:cubicBezTo>
                      <a:pt x="152001" y="48065"/>
                      <a:pt x="-5162" y="-8027"/>
                      <a:pt x="130" y="96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2" name="フリーフォーム 311">
                <a:extLst>
                  <a:ext uri="{FF2B5EF4-FFF2-40B4-BE49-F238E27FC236}">
                    <a16:creationId xmlns:a16="http://schemas.microsoft.com/office/drawing/2014/main" id="{3109FF83-83F5-912C-7CAA-5130F93E5BF3}"/>
                  </a:ext>
                </a:extLst>
              </p:cNvPr>
              <p:cNvSpPr/>
              <p:nvPr/>
            </p:nvSpPr>
            <p:spPr>
              <a:xfrm>
                <a:off x="5616438" y="6152482"/>
                <a:ext cx="203587" cy="719007"/>
              </a:xfrm>
              <a:custGeom>
                <a:avLst/>
                <a:gdLst>
                  <a:gd name="connsiteX0" fmla="*/ 137 w 203587"/>
                  <a:gd name="connsiteY0" fmla="*/ 668 h 719007"/>
                  <a:gd name="connsiteX1" fmla="*/ 171587 w 203587"/>
                  <a:gd name="connsiteY1" fmla="*/ 108618 h 719007"/>
                  <a:gd name="connsiteX2" fmla="*/ 165237 w 203587"/>
                  <a:gd name="connsiteY2" fmla="*/ 197518 h 719007"/>
                  <a:gd name="connsiteX3" fmla="*/ 127137 w 203587"/>
                  <a:gd name="connsiteY3" fmla="*/ 524543 h 719007"/>
                  <a:gd name="connsiteX4" fmla="*/ 60462 w 203587"/>
                  <a:gd name="connsiteY4" fmla="*/ 705518 h 719007"/>
                  <a:gd name="connsiteX5" fmla="*/ 203337 w 203587"/>
                  <a:gd name="connsiteY5" fmla="*/ 162593 h 719007"/>
                  <a:gd name="connsiteX6" fmla="*/ 137 w 203587"/>
                  <a:gd name="connsiteY6" fmla="*/ 668 h 719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3587" h="719007">
                    <a:moveTo>
                      <a:pt x="137" y="668"/>
                    </a:moveTo>
                    <a:cubicBezTo>
                      <a:pt x="-5155" y="-8328"/>
                      <a:pt x="144070" y="75810"/>
                      <a:pt x="171587" y="108618"/>
                    </a:cubicBezTo>
                    <a:cubicBezTo>
                      <a:pt x="199104" y="141426"/>
                      <a:pt x="172645" y="128197"/>
                      <a:pt x="165237" y="197518"/>
                    </a:cubicBezTo>
                    <a:cubicBezTo>
                      <a:pt x="157829" y="266839"/>
                      <a:pt x="144599" y="439876"/>
                      <a:pt x="127137" y="524543"/>
                    </a:cubicBezTo>
                    <a:cubicBezTo>
                      <a:pt x="109675" y="609210"/>
                      <a:pt x="47762" y="765843"/>
                      <a:pt x="60462" y="705518"/>
                    </a:cubicBezTo>
                    <a:cubicBezTo>
                      <a:pt x="73162" y="645193"/>
                      <a:pt x="210216" y="280597"/>
                      <a:pt x="203337" y="162593"/>
                    </a:cubicBezTo>
                    <a:cubicBezTo>
                      <a:pt x="196458" y="44589"/>
                      <a:pt x="5429" y="9664"/>
                      <a:pt x="137" y="66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3" name="フリーフォーム 312">
                <a:extLst>
                  <a:ext uri="{FF2B5EF4-FFF2-40B4-BE49-F238E27FC236}">
                    <a16:creationId xmlns:a16="http://schemas.microsoft.com/office/drawing/2014/main" id="{0159B4F5-0FC5-70A7-4E5C-431F64CF55CE}"/>
                  </a:ext>
                </a:extLst>
              </p:cNvPr>
              <p:cNvSpPr/>
              <p:nvPr/>
            </p:nvSpPr>
            <p:spPr>
              <a:xfrm>
                <a:off x="4380758" y="5340342"/>
                <a:ext cx="217929" cy="232475"/>
              </a:xfrm>
              <a:custGeom>
                <a:avLst/>
                <a:gdLst>
                  <a:gd name="connsiteX0" fmla="*/ 216642 w 217929"/>
                  <a:gd name="connsiteY0" fmla="*/ 8 h 232475"/>
                  <a:gd name="connsiteX1" fmla="*/ 137267 w 217929"/>
                  <a:gd name="connsiteY1" fmla="*/ 123833 h 232475"/>
                  <a:gd name="connsiteX2" fmla="*/ 83292 w 217929"/>
                  <a:gd name="connsiteY2" fmla="*/ 187333 h 232475"/>
                  <a:gd name="connsiteX3" fmla="*/ 76942 w 217929"/>
                  <a:gd name="connsiteY3" fmla="*/ 231783 h 232475"/>
                  <a:gd name="connsiteX4" fmla="*/ 108692 w 217929"/>
                  <a:gd name="connsiteY4" fmla="*/ 152408 h 232475"/>
                  <a:gd name="connsiteX5" fmla="*/ 742 w 217929"/>
                  <a:gd name="connsiteY5" fmla="*/ 165108 h 232475"/>
                  <a:gd name="connsiteX6" fmla="*/ 172192 w 217929"/>
                  <a:gd name="connsiteY6" fmla="*/ 117483 h 232475"/>
                  <a:gd name="connsiteX7" fmla="*/ 216642 w 217929"/>
                  <a:gd name="connsiteY7" fmla="*/ 8 h 23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17929" h="232475">
                    <a:moveTo>
                      <a:pt x="216642" y="8"/>
                    </a:moveTo>
                    <a:cubicBezTo>
                      <a:pt x="210821" y="1066"/>
                      <a:pt x="159492" y="92612"/>
                      <a:pt x="137267" y="123833"/>
                    </a:cubicBezTo>
                    <a:cubicBezTo>
                      <a:pt x="115042" y="155054"/>
                      <a:pt x="93346" y="169341"/>
                      <a:pt x="83292" y="187333"/>
                    </a:cubicBezTo>
                    <a:cubicBezTo>
                      <a:pt x="73238" y="205325"/>
                      <a:pt x="72709" y="237604"/>
                      <a:pt x="76942" y="231783"/>
                    </a:cubicBezTo>
                    <a:cubicBezTo>
                      <a:pt x="81175" y="225962"/>
                      <a:pt x="121392" y="163520"/>
                      <a:pt x="108692" y="152408"/>
                    </a:cubicBezTo>
                    <a:cubicBezTo>
                      <a:pt x="95992" y="141296"/>
                      <a:pt x="-9841" y="170929"/>
                      <a:pt x="742" y="165108"/>
                    </a:cubicBezTo>
                    <a:cubicBezTo>
                      <a:pt x="11325" y="159287"/>
                      <a:pt x="135680" y="142883"/>
                      <a:pt x="172192" y="117483"/>
                    </a:cubicBezTo>
                    <a:cubicBezTo>
                      <a:pt x="208704" y="92083"/>
                      <a:pt x="222463" y="-1050"/>
                      <a:pt x="216642" y="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4" name="フリーフォーム 313">
                <a:extLst>
                  <a:ext uri="{FF2B5EF4-FFF2-40B4-BE49-F238E27FC236}">
                    <a16:creationId xmlns:a16="http://schemas.microsoft.com/office/drawing/2014/main" id="{7E50F855-65FE-9D2D-D214-A63827DC8856}"/>
                  </a:ext>
                </a:extLst>
              </p:cNvPr>
              <p:cNvSpPr/>
              <p:nvPr/>
            </p:nvSpPr>
            <p:spPr>
              <a:xfrm>
                <a:off x="4400550" y="5332151"/>
                <a:ext cx="206587" cy="125733"/>
              </a:xfrm>
              <a:custGeom>
                <a:avLst/>
                <a:gdLst>
                  <a:gd name="connsiteX0" fmla="*/ 0 w 206587"/>
                  <a:gd name="connsiteY0" fmla="*/ 125674 h 125733"/>
                  <a:gd name="connsiteX1" fmla="*/ 127000 w 206587"/>
                  <a:gd name="connsiteY1" fmla="*/ 17724 h 125733"/>
                  <a:gd name="connsiteX2" fmla="*/ 187325 w 206587"/>
                  <a:gd name="connsiteY2" fmla="*/ 8199 h 125733"/>
                  <a:gd name="connsiteX3" fmla="*/ 206375 w 206587"/>
                  <a:gd name="connsiteY3" fmla="*/ 17724 h 125733"/>
                  <a:gd name="connsiteX4" fmla="*/ 177800 w 206587"/>
                  <a:gd name="connsiteY4" fmla="*/ 1849 h 125733"/>
                  <a:gd name="connsiteX5" fmla="*/ 114300 w 206587"/>
                  <a:gd name="connsiteY5" fmla="*/ 68524 h 125733"/>
                  <a:gd name="connsiteX6" fmla="*/ 127000 w 206587"/>
                  <a:gd name="connsiteY6" fmla="*/ 33599 h 125733"/>
                  <a:gd name="connsiteX7" fmla="*/ 0 w 206587"/>
                  <a:gd name="connsiteY7" fmla="*/ 125674 h 125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6587" h="125733">
                    <a:moveTo>
                      <a:pt x="0" y="125674"/>
                    </a:moveTo>
                    <a:cubicBezTo>
                      <a:pt x="0" y="123028"/>
                      <a:pt x="95779" y="37303"/>
                      <a:pt x="127000" y="17724"/>
                    </a:cubicBezTo>
                    <a:cubicBezTo>
                      <a:pt x="158221" y="-1855"/>
                      <a:pt x="174096" y="8199"/>
                      <a:pt x="187325" y="8199"/>
                    </a:cubicBezTo>
                    <a:cubicBezTo>
                      <a:pt x="200554" y="8199"/>
                      <a:pt x="207963" y="18782"/>
                      <a:pt x="206375" y="17724"/>
                    </a:cubicBezTo>
                    <a:cubicBezTo>
                      <a:pt x="204787" y="16666"/>
                      <a:pt x="193146" y="-6618"/>
                      <a:pt x="177800" y="1849"/>
                    </a:cubicBezTo>
                    <a:cubicBezTo>
                      <a:pt x="162454" y="10316"/>
                      <a:pt x="122767" y="63232"/>
                      <a:pt x="114300" y="68524"/>
                    </a:cubicBezTo>
                    <a:cubicBezTo>
                      <a:pt x="105833" y="73816"/>
                      <a:pt x="146050" y="24603"/>
                      <a:pt x="127000" y="33599"/>
                    </a:cubicBezTo>
                    <a:cubicBezTo>
                      <a:pt x="107950" y="42595"/>
                      <a:pt x="0" y="128320"/>
                      <a:pt x="0" y="12567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5" name="フリーフォーム 314">
                <a:extLst>
                  <a:ext uri="{FF2B5EF4-FFF2-40B4-BE49-F238E27FC236}">
                    <a16:creationId xmlns:a16="http://schemas.microsoft.com/office/drawing/2014/main" id="{B083686E-FC3E-4271-A16E-50A187A87164}"/>
                  </a:ext>
                </a:extLst>
              </p:cNvPr>
              <p:cNvSpPr/>
              <p:nvPr/>
            </p:nvSpPr>
            <p:spPr>
              <a:xfrm>
                <a:off x="4681015" y="5544967"/>
                <a:ext cx="126357" cy="180523"/>
              </a:xfrm>
              <a:custGeom>
                <a:avLst/>
                <a:gdLst>
                  <a:gd name="connsiteX0" fmla="*/ 122760 w 126357"/>
                  <a:gd name="connsiteY0" fmla="*/ 1758 h 180523"/>
                  <a:gd name="connsiteX1" fmla="*/ 100535 w 126357"/>
                  <a:gd name="connsiteY1" fmla="*/ 49383 h 180523"/>
                  <a:gd name="connsiteX2" fmla="*/ 2110 w 126357"/>
                  <a:gd name="connsiteY2" fmla="*/ 179558 h 180523"/>
                  <a:gd name="connsiteX3" fmla="*/ 40210 w 126357"/>
                  <a:gd name="connsiteY3" fmla="*/ 103358 h 180523"/>
                  <a:gd name="connsiteX4" fmla="*/ 122760 w 126357"/>
                  <a:gd name="connsiteY4" fmla="*/ 1758 h 180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357" h="180523">
                    <a:moveTo>
                      <a:pt x="122760" y="1758"/>
                    </a:moveTo>
                    <a:cubicBezTo>
                      <a:pt x="132814" y="-7238"/>
                      <a:pt x="120643" y="19750"/>
                      <a:pt x="100535" y="49383"/>
                    </a:cubicBezTo>
                    <a:cubicBezTo>
                      <a:pt x="80427" y="79016"/>
                      <a:pt x="12164" y="170562"/>
                      <a:pt x="2110" y="179558"/>
                    </a:cubicBezTo>
                    <a:cubicBezTo>
                      <a:pt x="-7944" y="188554"/>
                      <a:pt x="20102" y="132462"/>
                      <a:pt x="40210" y="103358"/>
                    </a:cubicBezTo>
                    <a:cubicBezTo>
                      <a:pt x="60318" y="74254"/>
                      <a:pt x="112706" y="10754"/>
                      <a:pt x="122760" y="175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6" name="フリーフォーム 315">
                <a:extLst>
                  <a:ext uri="{FF2B5EF4-FFF2-40B4-BE49-F238E27FC236}">
                    <a16:creationId xmlns:a16="http://schemas.microsoft.com/office/drawing/2014/main" id="{32271448-4747-B261-F26E-0394663A2858}"/>
                  </a:ext>
                </a:extLst>
              </p:cNvPr>
              <p:cNvSpPr/>
              <p:nvPr/>
            </p:nvSpPr>
            <p:spPr>
              <a:xfrm>
                <a:off x="4700941" y="5546511"/>
                <a:ext cx="196254" cy="207977"/>
              </a:xfrm>
              <a:custGeom>
                <a:avLst/>
                <a:gdLst>
                  <a:gd name="connsiteX0" fmla="*/ 13934 w 196254"/>
                  <a:gd name="connsiteY0" fmla="*/ 16089 h 207977"/>
                  <a:gd name="connsiteX1" fmla="*/ 150459 w 196254"/>
                  <a:gd name="connsiteY1" fmla="*/ 214 h 207977"/>
                  <a:gd name="connsiteX2" fmla="*/ 153634 w 196254"/>
                  <a:gd name="connsiteY2" fmla="*/ 25614 h 207977"/>
                  <a:gd name="connsiteX3" fmla="*/ 102834 w 196254"/>
                  <a:gd name="connsiteY3" fmla="*/ 111339 h 207977"/>
                  <a:gd name="connsiteX4" fmla="*/ 1234 w 196254"/>
                  <a:gd name="connsiteY4" fmla="*/ 206589 h 207977"/>
                  <a:gd name="connsiteX5" fmla="*/ 179034 w 196254"/>
                  <a:gd name="connsiteY5" fmla="*/ 35139 h 207977"/>
                  <a:gd name="connsiteX6" fmla="*/ 166334 w 196254"/>
                  <a:gd name="connsiteY6" fmla="*/ 214 h 207977"/>
                  <a:gd name="connsiteX7" fmla="*/ 13934 w 196254"/>
                  <a:gd name="connsiteY7" fmla="*/ 16089 h 2079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6254" h="207977">
                    <a:moveTo>
                      <a:pt x="13934" y="16089"/>
                    </a:moveTo>
                    <a:cubicBezTo>
                      <a:pt x="11288" y="16089"/>
                      <a:pt x="127176" y="-1374"/>
                      <a:pt x="150459" y="214"/>
                    </a:cubicBezTo>
                    <a:cubicBezTo>
                      <a:pt x="173742" y="1801"/>
                      <a:pt x="161571" y="7093"/>
                      <a:pt x="153634" y="25614"/>
                    </a:cubicBezTo>
                    <a:cubicBezTo>
                      <a:pt x="145697" y="44135"/>
                      <a:pt x="128234" y="81176"/>
                      <a:pt x="102834" y="111339"/>
                    </a:cubicBezTo>
                    <a:cubicBezTo>
                      <a:pt x="77434" y="141502"/>
                      <a:pt x="-11466" y="219289"/>
                      <a:pt x="1234" y="206589"/>
                    </a:cubicBezTo>
                    <a:cubicBezTo>
                      <a:pt x="13934" y="193889"/>
                      <a:pt x="151517" y="69535"/>
                      <a:pt x="179034" y="35139"/>
                    </a:cubicBezTo>
                    <a:cubicBezTo>
                      <a:pt x="206551" y="743"/>
                      <a:pt x="200201" y="-844"/>
                      <a:pt x="166334" y="214"/>
                    </a:cubicBezTo>
                    <a:cubicBezTo>
                      <a:pt x="132467" y="1272"/>
                      <a:pt x="16580" y="16089"/>
                      <a:pt x="13934" y="1608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7" name="フリーフォーム 316">
                <a:extLst>
                  <a:ext uri="{FF2B5EF4-FFF2-40B4-BE49-F238E27FC236}">
                    <a16:creationId xmlns:a16="http://schemas.microsoft.com/office/drawing/2014/main" id="{D9385814-401D-3B5D-B2D9-652A025B7DE9}"/>
                  </a:ext>
                </a:extLst>
              </p:cNvPr>
              <p:cNvSpPr/>
              <p:nvPr/>
            </p:nvSpPr>
            <p:spPr>
              <a:xfrm>
                <a:off x="4892449" y="5697190"/>
                <a:ext cx="215618" cy="192435"/>
              </a:xfrm>
              <a:custGeom>
                <a:avLst/>
                <a:gdLst>
                  <a:gd name="connsiteX0" fmla="*/ 226 w 215618"/>
                  <a:gd name="connsiteY0" fmla="*/ 141635 h 192435"/>
                  <a:gd name="connsiteX1" fmla="*/ 114526 w 215618"/>
                  <a:gd name="connsiteY1" fmla="*/ 192435 h 192435"/>
                  <a:gd name="connsiteX2" fmla="*/ 184376 w 215618"/>
                  <a:gd name="connsiteY2" fmla="*/ 141635 h 192435"/>
                  <a:gd name="connsiteX3" fmla="*/ 212951 w 215618"/>
                  <a:gd name="connsiteY3" fmla="*/ 43210 h 192435"/>
                  <a:gd name="connsiteX4" fmla="*/ 203426 w 215618"/>
                  <a:gd name="connsiteY4" fmla="*/ 1935 h 192435"/>
                  <a:gd name="connsiteX5" fmla="*/ 212951 w 215618"/>
                  <a:gd name="connsiteY5" fmla="*/ 100360 h 192435"/>
                  <a:gd name="connsiteX6" fmla="*/ 146276 w 215618"/>
                  <a:gd name="connsiteY6" fmla="*/ 170210 h 192435"/>
                  <a:gd name="connsiteX7" fmla="*/ 226 w 215618"/>
                  <a:gd name="connsiteY7" fmla="*/ 141635 h 1924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15618" h="192435">
                    <a:moveTo>
                      <a:pt x="226" y="141635"/>
                    </a:moveTo>
                    <a:cubicBezTo>
                      <a:pt x="-5066" y="145339"/>
                      <a:pt x="83834" y="192435"/>
                      <a:pt x="114526" y="192435"/>
                    </a:cubicBezTo>
                    <a:cubicBezTo>
                      <a:pt x="145218" y="192435"/>
                      <a:pt x="167972" y="166506"/>
                      <a:pt x="184376" y="141635"/>
                    </a:cubicBezTo>
                    <a:cubicBezTo>
                      <a:pt x="200780" y="116764"/>
                      <a:pt x="209776" y="66493"/>
                      <a:pt x="212951" y="43210"/>
                    </a:cubicBezTo>
                    <a:cubicBezTo>
                      <a:pt x="216126" y="19927"/>
                      <a:pt x="203426" y="-7590"/>
                      <a:pt x="203426" y="1935"/>
                    </a:cubicBezTo>
                    <a:cubicBezTo>
                      <a:pt x="203426" y="11460"/>
                      <a:pt x="222476" y="72314"/>
                      <a:pt x="212951" y="100360"/>
                    </a:cubicBezTo>
                    <a:cubicBezTo>
                      <a:pt x="203426" y="128406"/>
                      <a:pt x="185434" y="159098"/>
                      <a:pt x="146276" y="170210"/>
                    </a:cubicBezTo>
                    <a:cubicBezTo>
                      <a:pt x="107118" y="181323"/>
                      <a:pt x="5518" y="137931"/>
                      <a:pt x="226" y="1416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8" name="フリーフォーム 317">
                <a:extLst>
                  <a:ext uri="{FF2B5EF4-FFF2-40B4-BE49-F238E27FC236}">
                    <a16:creationId xmlns:a16="http://schemas.microsoft.com/office/drawing/2014/main" id="{1802ED40-E5E3-6229-3115-686E2720022A}"/>
                  </a:ext>
                </a:extLst>
              </p:cNvPr>
              <p:cNvSpPr/>
              <p:nvPr/>
            </p:nvSpPr>
            <p:spPr>
              <a:xfrm>
                <a:off x="4924284" y="5698618"/>
                <a:ext cx="174766" cy="127531"/>
              </a:xfrm>
              <a:custGeom>
                <a:avLst/>
                <a:gdLst>
                  <a:gd name="connsiteX0" fmla="*/ 174766 w 174766"/>
                  <a:gd name="connsiteY0" fmla="*/ 507 h 127531"/>
                  <a:gd name="connsiteX1" fmla="*/ 120791 w 174766"/>
                  <a:gd name="connsiteY1" fmla="*/ 13207 h 127531"/>
                  <a:gd name="connsiteX2" fmla="*/ 108091 w 174766"/>
                  <a:gd name="connsiteY2" fmla="*/ 76707 h 127531"/>
                  <a:gd name="connsiteX3" fmla="*/ 141 w 174766"/>
                  <a:gd name="connsiteY3" fmla="*/ 127507 h 127531"/>
                  <a:gd name="connsiteX4" fmla="*/ 133491 w 174766"/>
                  <a:gd name="connsiteY4" fmla="*/ 70357 h 127531"/>
                  <a:gd name="connsiteX5" fmla="*/ 120791 w 174766"/>
                  <a:gd name="connsiteY5" fmla="*/ 22732 h 127531"/>
                  <a:gd name="connsiteX6" fmla="*/ 174766 w 174766"/>
                  <a:gd name="connsiteY6" fmla="*/ 507 h 1275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4766" h="127531">
                    <a:moveTo>
                      <a:pt x="174766" y="507"/>
                    </a:moveTo>
                    <a:cubicBezTo>
                      <a:pt x="174766" y="-1080"/>
                      <a:pt x="131903" y="507"/>
                      <a:pt x="120791" y="13207"/>
                    </a:cubicBezTo>
                    <a:cubicBezTo>
                      <a:pt x="109679" y="25907"/>
                      <a:pt x="128199" y="57657"/>
                      <a:pt x="108091" y="76707"/>
                    </a:cubicBezTo>
                    <a:cubicBezTo>
                      <a:pt x="87983" y="95757"/>
                      <a:pt x="-4092" y="128565"/>
                      <a:pt x="141" y="127507"/>
                    </a:cubicBezTo>
                    <a:cubicBezTo>
                      <a:pt x="4374" y="126449"/>
                      <a:pt x="113383" y="87819"/>
                      <a:pt x="133491" y="70357"/>
                    </a:cubicBezTo>
                    <a:cubicBezTo>
                      <a:pt x="153599" y="52895"/>
                      <a:pt x="114970" y="33844"/>
                      <a:pt x="120791" y="22732"/>
                    </a:cubicBezTo>
                    <a:cubicBezTo>
                      <a:pt x="126612" y="11620"/>
                      <a:pt x="174766" y="2094"/>
                      <a:pt x="174766" y="50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9" name="フリーフォーム 318">
                <a:extLst>
                  <a:ext uri="{FF2B5EF4-FFF2-40B4-BE49-F238E27FC236}">
                    <a16:creationId xmlns:a16="http://schemas.microsoft.com/office/drawing/2014/main" id="{41EDFD24-43D1-155C-BB87-EB1A37BC72A5}"/>
                  </a:ext>
                </a:extLst>
              </p:cNvPr>
              <p:cNvSpPr/>
              <p:nvPr/>
            </p:nvSpPr>
            <p:spPr>
              <a:xfrm>
                <a:off x="5178372" y="5875701"/>
                <a:ext cx="174712" cy="198773"/>
              </a:xfrm>
              <a:custGeom>
                <a:avLst/>
                <a:gdLst>
                  <a:gd name="connsiteX0" fmla="*/ 133403 w 174712"/>
                  <a:gd name="connsiteY0" fmla="*/ 1224 h 198773"/>
                  <a:gd name="connsiteX1" fmla="*/ 108003 w 174712"/>
                  <a:gd name="connsiteY1" fmla="*/ 74249 h 198773"/>
                  <a:gd name="connsiteX2" fmla="*/ 50853 w 174712"/>
                  <a:gd name="connsiteY2" fmla="*/ 137749 h 198773"/>
                  <a:gd name="connsiteX3" fmla="*/ 53 w 174712"/>
                  <a:gd name="connsiteY3" fmla="*/ 185374 h 198773"/>
                  <a:gd name="connsiteX4" fmla="*/ 60378 w 174712"/>
                  <a:gd name="connsiteY4" fmla="*/ 156799 h 198773"/>
                  <a:gd name="connsiteX5" fmla="*/ 108003 w 174712"/>
                  <a:gd name="connsiteY5" fmla="*/ 198074 h 198773"/>
                  <a:gd name="connsiteX6" fmla="*/ 161978 w 174712"/>
                  <a:gd name="connsiteY6" fmla="*/ 115524 h 198773"/>
                  <a:gd name="connsiteX7" fmla="*/ 171503 w 174712"/>
                  <a:gd name="connsiteY7" fmla="*/ 77424 h 198773"/>
                  <a:gd name="connsiteX8" fmla="*/ 117528 w 174712"/>
                  <a:gd name="connsiteY8" fmla="*/ 175849 h 198773"/>
                  <a:gd name="connsiteX9" fmla="*/ 85778 w 174712"/>
                  <a:gd name="connsiteY9" fmla="*/ 137749 h 198773"/>
                  <a:gd name="connsiteX10" fmla="*/ 133403 w 174712"/>
                  <a:gd name="connsiteY10" fmla="*/ 1224 h 198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74712" h="198773">
                    <a:moveTo>
                      <a:pt x="133403" y="1224"/>
                    </a:moveTo>
                    <a:cubicBezTo>
                      <a:pt x="137107" y="-9359"/>
                      <a:pt x="121761" y="51495"/>
                      <a:pt x="108003" y="74249"/>
                    </a:cubicBezTo>
                    <a:cubicBezTo>
                      <a:pt x="94245" y="97003"/>
                      <a:pt x="68845" y="119228"/>
                      <a:pt x="50853" y="137749"/>
                    </a:cubicBezTo>
                    <a:cubicBezTo>
                      <a:pt x="32861" y="156270"/>
                      <a:pt x="-1534" y="182199"/>
                      <a:pt x="53" y="185374"/>
                    </a:cubicBezTo>
                    <a:cubicBezTo>
                      <a:pt x="1640" y="188549"/>
                      <a:pt x="42386" y="154682"/>
                      <a:pt x="60378" y="156799"/>
                    </a:cubicBezTo>
                    <a:cubicBezTo>
                      <a:pt x="78370" y="158916"/>
                      <a:pt x="91070" y="204953"/>
                      <a:pt x="108003" y="198074"/>
                    </a:cubicBezTo>
                    <a:cubicBezTo>
                      <a:pt x="124936" y="191195"/>
                      <a:pt x="151395" y="135632"/>
                      <a:pt x="161978" y="115524"/>
                    </a:cubicBezTo>
                    <a:cubicBezTo>
                      <a:pt x="172561" y="95416"/>
                      <a:pt x="178911" y="67370"/>
                      <a:pt x="171503" y="77424"/>
                    </a:cubicBezTo>
                    <a:cubicBezTo>
                      <a:pt x="164095" y="87478"/>
                      <a:pt x="131815" y="165795"/>
                      <a:pt x="117528" y="175849"/>
                    </a:cubicBezTo>
                    <a:cubicBezTo>
                      <a:pt x="103241" y="185903"/>
                      <a:pt x="83132" y="164207"/>
                      <a:pt x="85778" y="137749"/>
                    </a:cubicBezTo>
                    <a:cubicBezTo>
                      <a:pt x="88424" y="111291"/>
                      <a:pt x="129699" y="11807"/>
                      <a:pt x="133403" y="122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0" name="フリーフォーム 319">
                <a:extLst>
                  <a:ext uri="{FF2B5EF4-FFF2-40B4-BE49-F238E27FC236}">
                    <a16:creationId xmlns:a16="http://schemas.microsoft.com/office/drawing/2014/main" id="{66A80B57-8E61-1A80-B521-FBEB3F4DD286}"/>
                  </a:ext>
                </a:extLst>
              </p:cNvPr>
              <p:cNvSpPr/>
              <p:nvPr/>
            </p:nvSpPr>
            <p:spPr>
              <a:xfrm>
                <a:off x="5257656" y="5872488"/>
                <a:ext cx="104723" cy="71175"/>
              </a:xfrm>
              <a:custGeom>
                <a:avLst/>
                <a:gdLst>
                  <a:gd name="connsiteX0" fmla="*/ 144 w 104723"/>
                  <a:gd name="connsiteY0" fmla="*/ 23487 h 71175"/>
                  <a:gd name="connsiteX1" fmla="*/ 79519 w 104723"/>
                  <a:gd name="connsiteY1" fmla="*/ 13962 h 71175"/>
                  <a:gd name="connsiteX2" fmla="*/ 85869 w 104723"/>
                  <a:gd name="connsiteY2" fmla="*/ 71112 h 71175"/>
                  <a:gd name="connsiteX3" fmla="*/ 101744 w 104723"/>
                  <a:gd name="connsiteY3" fmla="*/ 1262 h 71175"/>
                  <a:gd name="connsiteX4" fmla="*/ 144 w 104723"/>
                  <a:gd name="connsiteY4" fmla="*/ 23487 h 71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723" h="71175">
                    <a:moveTo>
                      <a:pt x="144" y="23487"/>
                    </a:moveTo>
                    <a:cubicBezTo>
                      <a:pt x="-3560" y="25604"/>
                      <a:pt x="65232" y="6025"/>
                      <a:pt x="79519" y="13962"/>
                    </a:cubicBezTo>
                    <a:cubicBezTo>
                      <a:pt x="93806" y="21899"/>
                      <a:pt x="82165" y="73229"/>
                      <a:pt x="85869" y="71112"/>
                    </a:cubicBezTo>
                    <a:cubicBezTo>
                      <a:pt x="89573" y="68995"/>
                      <a:pt x="112857" y="8670"/>
                      <a:pt x="101744" y="1262"/>
                    </a:cubicBezTo>
                    <a:cubicBezTo>
                      <a:pt x="90632" y="-6146"/>
                      <a:pt x="3848" y="21370"/>
                      <a:pt x="144" y="2348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1" name="フリーフォーム 320">
                <a:extLst>
                  <a:ext uri="{FF2B5EF4-FFF2-40B4-BE49-F238E27FC236}">
                    <a16:creationId xmlns:a16="http://schemas.microsoft.com/office/drawing/2014/main" id="{51AECA45-6829-28EB-0F12-6E7431A7B0A6}"/>
                  </a:ext>
                </a:extLst>
              </p:cNvPr>
              <p:cNvSpPr/>
              <p:nvPr/>
            </p:nvSpPr>
            <p:spPr>
              <a:xfrm>
                <a:off x="5467283" y="6042848"/>
                <a:ext cx="160723" cy="216242"/>
              </a:xfrm>
              <a:custGeom>
                <a:avLst/>
                <a:gdLst>
                  <a:gd name="connsiteX0" fmla="*/ 67 w 160723"/>
                  <a:gd name="connsiteY0" fmla="*/ 176977 h 216242"/>
                  <a:gd name="connsiteX1" fmla="*/ 98492 w 160723"/>
                  <a:gd name="connsiteY1" fmla="*/ 215077 h 216242"/>
                  <a:gd name="connsiteX2" fmla="*/ 152467 w 160723"/>
                  <a:gd name="connsiteY2" fmla="*/ 126177 h 216242"/>
                  <a:gd name="connsiteX3" fmla="*/ 155642 w 160723"/>
                  <a:gd name="connsiteY3" fmla="*/ 8702 h 216242"/>
                  <a:gd name="connsiteX4" fmla="*/ 104842 w 160723"/>
                  <a:gd name="connsiteY4" fmla="*/ 11877 h 216242"/>
                  <a:gd name="connsiteX5" fmla="*/ 146117 w 160723"/>
                  <a:gd name="connsiteY5" fmla="*/ 37277 h 216242"/>
                  <a:gd name="connsiteX6" fmla="*/ 155642 w 160723"/>
                  <a:gd name="connsiteY6" fmla="*/ 100777 h 216242"/>
                  <a:gd name="connsiteX7" fmla="*/ 114367 w 160723"/>
                  <a:gd name="connsiteY7" fmla="*/ 176977 h 216242"/>
                  <a:gd name="connsiteX8" fmla="*/ 67 w 160723"/>
                  <a:gd name="connsiteY8" fmla="*/ 176977 h 216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0723" h="216242">
                    <a:moveTo>
                      <a:pt x="67" y="176977"/>
                    </a:moveTo>
                    <a:cubicBezTo>
                      <a:pt x="-2579" y="183327"/>
                      <a:pt x="73092" y="223544"/>
                      <a:pt x="98492" y="215077"/>
                    </a:cubicBezTo>
                    <a:cubicBezTo>
                      <a:pt x="123892" y="206610"/>
                      <a:pt x="142942" y="160573"/>
                      <a:pt x="152467" y="126177"/>
                    </a:cubicBezTo>
                    <a:cubicBezTo>
                      <a:pt x="161992" y="91781"/>
                      <a:pt x="163579" y="27752"/>
                      <a:pt x="155642" y="8702"/>
                    </a:cubicBezTo>
                    <a:cubicBezTo>
                      <a:pt x="147705" y="-10348"/>
                      <a:pt x="106429" y="7115"/>
                      <a:pt x="104842" y="11877"/>
                    </a:cubicBezTo>
                    <a:cubicBezTo>
                      <a:pt x="103255" y="16639"/>
                      <a:pt x="137650" y="22460"/>
                      <a:pt x="146117" y="37277"/>
                    </a:cubicBezTo>
                    <a:cubicBezTo>
                      <a:pt x="154584" y="52094"/>
                      <a:pt x="160934" y="77494"/>
                      <a:pt x="155642" y="100777"/>
                    </a:cubicBezTo>
                    <a:cubicBezTo>
                      <a:pt x="150350" y="124060"/>
                      <a:pt x="136063" y="163219"/>
                      <a:pt x="114367" y="176977"/>
                    </a:cubicBezTo>
                    <a:cubicBezTo>
                      <a:pt x="92671" y="190735"/>
                      <a:pt x="2713" y="170627"/>
                      <a:pt x="67" y="17697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2" name="フリーフォーム 321">
                <a:extLst>
                  <a:ext uri="{FF2B5EF4-FFF2-40B4-BE49-F238E27FC236}">
                    <a16:creationId xmlns:a16="http://schemas.microsoft.com/office/drawing/2014/main" id="{933F73DB-873C-17CA-03BC-B979B594111B}"/>
                  </a:ext>
                </a:extLst>
              </p:cNvPr>
              <p:cNvSpPr/>
              <p:nvPr/>
            </p:nvSpPr>
            <p:spPr>
              <a:xfrm>
                <a:off x="5486015" y="6038840"/>
                <a:ext cx="116008" cy="152440"/>
              </a:xfrm>
              <a:custGeom>
                <a:avLst/>
                <a:gdLst>
                  <a:gd name="connsiteX0" fmla="*/ 51185 w 116008"/>
                  <a:gd name="connsiteY0" fmla="*/ 10 h 152440"/>
                  <a:gd name="connsiteX1" fmla="*/ 76585 w 116008"/>
                  <a:gd name="connsiteY1" fmla="*/ 101610 h 152440"/>
                  <a:gd name="connsiteX2" fmla="*/ 385 w 116008"/>
                  <a:gd name="connsiteY2" fmla="*/ 152410 h 152440"/>
                  <a:gd name="connsiteX3" fmla="*/ 114685 w 116008"/>
                  <a:gd name="connsiteY3" fmla="*/ 95260 h 152440"/>
                  <a:gd name="connsiteX4" fmla="*/ 51185 w 116008"/>
                  <a:gd name="connsiteY4" fmla="*/ 10 h 152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6008" h="152440">
                    <a:moveTo>
                      <a:pt x="51185" y="10"/>
                    </a:moveTo>
                    <a:cubicBezTo>
                      <a:pt x="44835" y="1068"/>
                      <a:pt x="85052" y="76210"/>
                      <a:pt x="76585" y="101610"/>
                    </a:cubicBezTo>
                    <a:cubicBezTo>
                      <a:pt x="68118" y="127010"/>
                      <a:pt x="-5965" y="153468"/>
                      <a:pt x="385" y="152410"/>
                    </a:cubicBezTo>
                    <a:cubicBezTo>
                      <a:pt x="6735" y="151352"/>
                      <a:pt x="103043" y="114839"/>
                      <a:pt x="114685" y="95260"/>
                    </a:cubicBezTo>
                    <a:cubicBezTo>
                      <a:pt x="126327" y="75681"/>
                      <a:pt x="57535" y="-1048"/>
                      <a:pt x="51185" y="1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3" name="フリーフォーム 322">
                <a:extLst>
                  <a:ext uri="{FF2B5EF4-FFF2-40B4-BE49-F238E27FC236}">
                    <a16:creationId xmlns:a16="http://schemas.microsoft.com/office/drawing/2014/main" id="{90699EC8-0689-081F-DD90-33B5DEC9360E}"/>
                  </a:ext>
                </a:extLst>
              </p:cNvPr>
              <p:cNvSpPr/>
              <p:nvPr/>
            </p:nvSpPr>
            <p:spPr>
              <a:xfrm>
                <a:off x="4940087" y="6705575"/>
                <a:ext cx="778323" cy="273844"/>
              </a:xfrm>
              <a:custGeom>
                <a:avLst/>
                <a:gdLst>
                  <a:gd name="connsiteX0" fmla="*/ 47838 w 778323"/>
                  <a:gd name="connsiteY0" fmla="*/ 25 h 273844"/>
                  <a:gd name="connsiteX1" fmla="*/ 22438 w 778323"/>
                  <a:gd name="connsiteY1" fmla="*/ 181000 h 273844"/>
                  <a:gd name="connsiteX2" fmla="*/ 143088 w 778323"/>
                  <a:gd name="connsiteY2" fmla="*/ 238150 h 273844"/>
                  <a:gd name="connsiteX3" fmla="*/ 41488 w 778323"/>
                  <a:gd name="connsiteY3" fmla="*/ 238150 h 273844"/>
                  <a:gd name="connsiteX4" fmla="*/ 555838 w 778323"/>
                  <a:gd name="connsiteY4" fmla="*/ 260375 h 273844"/>
                  <a:gd name="connsiteX5" fmla="*/ 498688 w 778323"/>
                  <a:gd name="connsiteY5" fmla="*/ 269900 h 273844"/>
                  <a:gd name="connsiteX6" fmla="*/ 778088 w 778323"/>
                  <a:gd name="connsiteY6" fmla="*/ 193700 h 273844"/>
                  <a:gd name="connsiteX7" fmla="*/ 444713 w 778323"/>
                  <a:gd name="connsiteY7" fmla="*/ 257200 h 273844"/>
                  <a:gd name="connsiteX8" fmla="*/ 73238 w 778323"/>
                  <a:gd name="connsiteY8" fmla="*/ 247675 h 273844"/>
                  <a:gd name="connsiteX9" fmla="*/ 213 w 778323"/>
                  <a:gd name="connsiteY9" fmla="*/ 168300 h 273844"/>
                  <a:gd name="connsiteX10" fmla="*/ 47838 w 778323"/>
                  <a:gd name="connsiteY10" fmla="*/ 25 h 2738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78323" h="273844">
                    <a:moveTo>
                      <a:pt x="47838" y="25"/>
                    </a:moveTo>
                    <a:cubicBezTo>
                      <a:pt x="51542" y="2142"/>
                      <a:pt x="6563" y="141313"/>
                      <a:pt x="22438" y="181000"/>
                    </a:cubicBezTo>
                    <a:cubicBezTo>
                      <a:pt x="38313" y="220687"/>
                      <a:pt x="139913" y="228625"/>
                      <a:pt x="143088" y="238150"/>
                    </a:cubicBezTo>
                    <a:cubicBezTo>
                      <a:pt x="146263" y="247675"/>
                      <a:pt x="-27304" y="234446"/>
                      <a:pt x="41488" y="238150"/>
                    </a:cubicBezTo>
                    <a:cubicBezTo>
                      <a:pt x="110280" y="241854"/>
                      <a:pt x="479638" y="255083"/>
                      <a:pt x="555838" y="260375"/>
                    </a:cubicBezTo>
                    <a:cubicBezTo>
                      <a:pt x="632038" y="265667"/>
                      <a:pt x="461646" y="281012"/>
                      <a:pt x="498688" y="269900"/>
                    </a:cubicBezTo>
                    <a:cubicBezTo>
                      <a:pt x="535730" y="258788"/>
                      <a:pt x="787084" y="195817"/>
                      <a:pt x="778088" y="193700"/>
                    </a:cubicBezTo>
                    <a:cubicBezTo>
                      <a:pt x="769092" y="191583"/>
                      <a:pt x="562188" y="248204"/>
                      <a:pt x="444713" y="257200"/>
                    </a:cubicBezTo>
                    <a:cubicBezTo>
                      <a:pt x="327238" y="266196"/>
                      <a:pt x="147321" y="262492"/>
                      <a:pt x="73238" y="247675"/>
                    </a:cubicBezTo>
                    <a:cubicBezTo>
                      <a:pt x="-845" y="232858"/>
                      <a:pt x="-845" y="209046"/>
                      <a:pt x="213" y="168300"/>
                    </a:cubicBezTo>
                    <a:cubicBezTo>
                      <a:pt x="1271" y="127554"/>
                      <a:pt x="44134" y="-2092"/>
                      <a:pt x="47838" y="2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4" name="フリーフォーム 323">
                <a:extLst>
                  <a:ext uri="{FF2B5EF4-FFF2-40B4-BE49-F238E27FC236}">
                    <a16:creationId xmlns:a16="http://schemas.microsoft.com/office/drawing/2014/main" id="{B1DC8B13-E79E-36C8-4CA0-907720F2222A}"/>
                  </a:ext>
                </a:extLst>
              </p:cNvPr>
              <p:cNvSpPr/>
              <p:nvPr/>
            </p:nvSpPr>
            <p:spPr>
              <a:xfrm>
                <a:off x="3317345" y="6556744"/>
                <a:ext cx="1670049" cy="301331"/>
              </a:xfrm>
              <a:custGeom>
                <a:avLst/>
                <a:gdLst>
                  <a:gd name="connsiteX0" fmla="*/ 530 w 1670049"/>
                  <a:gd name="connsiteY0" fmla="*/ 301256 h 301331"/>
                  <a:gd name="connsiteX1" fmla="*/ 464080 w 1670049"/>
                  <a:gd name="connsiteY1" fmla="*/ 50431 h 301331"/>
                  <a:gd name="connsiteX2" fmla="*/ 1664230 w 1670049"/>
                  <a:gd name="connsiteY2" fmla="*/ 91706 h 301331"/>
                  <a:gd name="connsiteX3" fmla="*/ 905405 w 1670049"/>
                  <a:gd name="connsiteY3" fmla="*/ 25031 h 301331"/>
                  <a:gd name="connsiteX4" fmla="*/ 537105 w 1670049"/>
                  <a:gd name="connsiteY4" fmla="*/ 21856 h 301331"/>
                  <a:gd name="connsiteX5" fmla="*/ 530 w 1670049"/>
                  <a:gd name="connsiteY5" fmla="*/ 301256 h 301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70049" h="301331">
                    <a:moveTo>
                      <a:pt x="530" y="301256"/>
                    </a:moveTo>
                    <a:cubicBezTo>
                      <a:pt x="-11641" y="306018"/>
                      <a:pt x="186797" y="85356"/>
                      <a:pt x="464080" y="50431"/>
                    </a:cubicBezTo>
                    <a:cubicBezTo>
                      <a:pt x="741363" y="15506"/>
                      <a:pt x="1590676" y="95939"/>
                      <a:pt x="1664230" y="91706"/>
                    </a:cubicBezTo>
                    <a:cubicBezTo>
                      <a:pt x="1737784" y="87473"/>
                      <a:pt x="1093259" y="36673"/>
                      <a:pt x="905405" y="25031"/>
                    </a:cubicBezTo>
                    <a:cubicBezTo>
                      <a:pt x="717551" y="13389"/>
                      <a:pt x="691622" y="-23123"/>
                      <a:pt x="537105" y="21856"/>
                    </a:cubicBezTo>
                    <a:cubicBezTo>
                      <a:pt x="382588" y="66835"/>
                      <a:pt x="12701" y="296494"/>
                      <a:pt x="530" y="30125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5" name="フリーフォーム 324">
                <a:extLst>
                  <a:ext uri="{FF2B5EF4-FFF2-40B4-BE49-F238E27FC236}">
                    <a16:creationId xmlns:a16="http://schemas.microsoft.com/office/drawing/2014/main" id="{9683E7D8-8AA7-C726-F558-D17AA71E8E22}"/>
                  </a:ext>
                </a:extLst>
              </p:cNvPr>
              <p:cNvSpPr/>
              <p:nvPr/>
            </p:nvSpPr>
            <p:spPr>
              <a:xfrm>
                <a:off x="3355698" y="6637343"/>
                <a:ext cx="1742894" cy="300091"/>
              </a:xfrm>
              <a:custGeom>
                <a:avLst/>
                <a:gdLst>
                  <a:gd name="connsiteX0" fmla="*/ 277 w 1742894"/>
                  <a:gd name="connsiteY0" fmla="*/ 300032 h 300091"/>
                  <a:gd name="connsiteX1" fmla="*/ 467002 w 1742894"/>
                  <a:gd name="connsiteY1" fmla="*/ 46032 h 300091"/>
                  <a:gd name="connsiteX2" fmla="*/ 1733827 w 1742894"/>
                  <a:gd name="connsiteY2" fmla="*/ 77782 h 300091"/>
                  <a:gd name="connsiteX3" fmla="*/ 1009927 w 1742894"/>
                  <a:gd name="connsiteY3" fmla="*/ 23807 h 300091"/>
                  <a:gd name="connsiteX4" fmla="*/ 517802 w 1742894"/>
                  <a:gd name="connsiteY4" fmla="*/ 20632 h 300091"/>
                  <a:gd name="connsiteX5" fmla="*/ 277 w 1742894"/>
                  <a:gd name="connsiteY5" fmla="*/ 300032 h 3000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42894" h="300091">
                    <a:moveTo>
                      <a:pt x="277" y="300032"/>
                    </a:moveTo>
                    <a:cubicBezTo>
                      <a:pt x="-8190" y="304265"/>
                      <a:pt x="178077" y="83074"/>
                      <a:pt x="467002" y="46032"/>
                    </a:cubicBezTo>
                    <a:cubicBezTo>
                      <a:pt x="755927" y="8990"/>
                      <a:pt x="1643340" y="81486"/>
                      <a:pt x="1733827" y="77782"/>
                    </a:cubicBezTo>
                    <a:cubicBezTo>
                      <a:pt x="1824314" y="74078"/>
                      <a:pt x="1212598" y="33332"/>
                      <a:pt x="1009927" y="23807"/>
                    </a:cubicBezTo>
                    <a:cubicBezTo>
                      <a:pt x="807256" y="14282"/>
                      <a:pt x="686077" y="-22760"/>
                      <a:pt x="517802" y="20632"/>
                    </a:cubicBezTo>
                    <a:cubicBezTo>
                      <a:pt x="349527" y="64024"/>
                      <a:pt x="8744" y="295799"/>
                      <a:pt x="277" y="30003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6" name="フリーフォーム 325">
                <a:extLst>
                  <a:ext uri="{FF2B5EF4-FFF2-40B4-BE49-F238E27FC236}">
                    <a16:creationId xmlns:a16="http://schemas.microsoft.com/office/drawing/2014/main" id="{2BCFA0D7-F96E-F812-62FC-118782ACB47E}"/>
                  </a:ext>
                </a:extLst>
              </p:cNvPr>
              <p:cNvSpPr/>
              <p:nvPr/>
            </p:nvSpPr>
            <p:spPr>
              <a:xfrm>
                <a:off x="1140630" y="5749106"/>
                <a:ext cx="2196395" cy="1137928"/>
              </a:xfrm>
              <a:custGeom>
                <a:avLst/>
                <a:gdLst>
                  <a:gd name="connsiteX0" fmla="*/ 123020 w 2196395"/>
                  <a:gd name="connsiteY0" fmla="*/ 819 h 1137928"/>
                  <a:gd name="connsiteX1" fmla="*/ 2370 w 2196395"/>
                  <a:gd name="connsiteY1" fmla="*/ 286569 h 1137928"/>
                  <a:gd name="connsiteX2" fmla="*/ 56345 w 2196395"/>
                  <a:gd name="connsiteY2" fmla="*/ 537394 h 1137928"/>
                  <a:gd name="connsiteX3" fmla="*/ 215095 w 2196395"/>
                  <a:gd name="connsiteY3" fmla="*/ 642169 h 1137928"/>
                  <a:gd name="connsiteX4" fmla="*/ 948520 w 2196395"/>
                  <a:gd name="connsiteY4" fmla="*/ 708844 h 1137928"/>
                  <a:gd name="connsiteX5" fmla="*/ 1697820 w 2196395"/>
                  <a:gd name="connsiteY5" fmla="*/ 851719 h 1137928"/>
                  <a:gd name="connsiteX6" fmla="*/ 1970870 w 2196395"/>
                  <a:gd name="connsiteY6" fmla="*/ 1000944 h 1137928"/>
                  <a:gd name="connsiteX7" fmla="*/ 2196295 w 2196395"/>
                  <a:gd name="connsiteY7" fmla="*/ 1137469 h 1137928"/>
                  <a:gd name="connsiteX8" fmla="*/ 1986745 w 2196395"/>
                  <a:gd name="connsiteY8" fmla="*/ 953319 h 1137928"/>
                  <a:gd name="connsiteX9" fmla="*/ 1218395 w 2196395"/>
                  <a:gd name="connsiteY9" fmla="*/ 680269 h 1137928"/>
                  <a:gd name="connsiteX10" fmla="*/ 1218395 w 2196395"/>
                  <a:gd name="connsiteY10" fmla="*/ 753294 h 1137928"/>
                  <a:gd name="connsiteX11" fmla="*/ 208745 w 2196395"/>
                  <a:gd name="connsiteY11" fmla="*/ 632644 h 1137928"/>
                  <a:gd name="connsiteX12" fmla="*/ 18245 w 2196395"/>
                  <a:gd name="connsiteY12" fmla="*/ 451669 h 1137928"/>
                  <a:gd name="connsiteX13" fmla="*/ 34120 w 2196395"/>
                  <a:gd name="connsiteY13" fmla="*/ 207194 h 1137928"/>
                  <a:gd name="connsiteX14" fmla="*/ 123020 w 2196395"/>
                  <a:gd name="connsiteY14" fmla="*/ 819 h 1137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196395" h="1137928">
                    <a:moveTo>
                      <a:pt x="123020" y="819"/>
                    </a:moveTo>
                    <a:cubicBezTo>
                      <a:pt x="117728" y="14048"/>
                      <a:pt x="13483" y="197140"/>
                      <a:pt x="2370" y="286569"/>
                    </a:cubicBezTo>
                    <a:cubicBezTo>
                      <a:pt x="-8743" y="375998"/>
                      <a:pt x="20891" y="478127"/>
                      <a:pt x="56345" y="537394"/>
                    </a:cubicBezTo>
                    <a:cubicBezTo>
                      <a:pt x="91799" y="596661"/>
                      <a:pt x="66399" y="613594"/>
                      <a:pt x="215095" y="642169"/>
                    </a:cubicBezTo>
                    <a:cubicBezTo>
                      <a:pt x="363791" y="670744"/>
                      <a:pt x="701399" y="673919"/>
                      <a:pt x="948520" y="708844"/>
                    </a:cubicBezTo>
                    <a:cubicBezTo>
                      <a:pt x="1195641" y="743769"/>
                      <a:pt x="1527428" y="803036"/>
                      <a:pt x="1697820" y="851719"/>
                    </a:cubicBezTo>
                    <a:cubicBezTo>
                      <a:pt x="1868212" y="900402"/>
                      <a:pt x="1887791" y="953319"/>
                      <a:pt x="1970870" y="1000944"/>
                    </a:cubicBezTo>
                    <a:cubicBezTo>
                      <a:pt x="2053949" y="1048569"/>
                      <a:pt x="2193649" y="1145406"/>
                      <a:pt x="2196295" y="1137469"/>
                    </a:cubicBezTo>
                    <a:cubicBezTo>
                      <a:pt x="2198941" y="1129532"/>
                      <a:pt x="2149728" y="1029519"/>
                      <a:pt x="1986745" y="953319"/>
                    </a:cubicBezTo>
                    <a:cubicBezTo>
                      <a:pt x="1823762" y="877119"/>
                      <a:pt x="1346453" y="713606"/>
                      <a:pt x="1218395" y="680269"/>
                    </a:cubicBezTo>
                    <a:cubicBezTo>
                      <a:pt x="1090337" y="646932"/>
                      <a:pt x="1386670" y="761231"/>
                      <a:pt x="1218395" y="753294"/>
                    </a:cubicBezTo>
                    <a:cubicBezTo>
                      <a:pt x="1050120" y="745357"/>
                      <a:pt x="408770" y="682915"/>
                      <a:pt x="208745" y="632644"/>
                    </a:cubicBezTo>
                    <a:cubicBezTo>
                      <a:pt x="8720" y="582373"/>
                      <a:pt x="47349" y="522577"/>
                      <a:pt x="18245" y="451669"/>
                    </a:cubicBezTo>
                    <a:cubicBezTo>
                      <a:pt x="-10859" y="380761"/>
                      <a:pt x="11366" y="276515"/>
                      <a:pt x="34120" y="207194"/>
                    </a:cubicBezTo>
                    <a:cubicBezTo>
                      <a:pt x="56874" y="137873"/>
                      <a:pt x="128312" y="-12410"/>
                      <a:pt x="123020" y="81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7" name="フリーフォーム 326">
                <a:extLst>
                  <a:ext uri="{FF2B5EF4-FFF2-40B4-BE49-F238E27FC236}">
                    <a16:creationId xmlns:a16="http://schemas.microsoft.com/office/drawing/2014/main" id="{414B46EC-8C0A-A82C-EC30-0AC736BE6E0E}"/>
                  </a:ext>
                </a:extLst>
              </p:cNvPr>
              <p:cNvSpPr/>
              <p:nvPr/>
            </p:nvSpPr>
            <p:spPr>
              <a:xfrm>
                <a:off x="1073360" y="5705304"/>
                <a:ext cx="2159299" cy="1217067"/>
              </a:xfrm>
              <a:custGeom>
                <a:avLst/>
                <a:gdLst>
                  <a:gd name="connsiteX0" fmla="*/ 161715 w 2159299"/>
                  <a:gd name="connsiteY0" fmla="*/ 171 h 1217067"/>
                  <a:gd name="connsiteX1" fmla="*/ 18840 w 2159299"/>
                  <a:gd name="connsiteY1" fmla="*/ 358946 h 1217067"/>
                  <a:gd name="connsiteX2" fmla="*/ 107740 w 2159299"/>
                  <a:gd name="connsiteY2" fmla="*/ 660571 h 1217067"/>
                  <a:gd name="connsiteX3" fmla="*/ 437940 w 2159299"/>
                  <a:gd name="connsiteY3" fmla="*/ 752646 h 1217067"/>
                  <a:gd name="connsiteX4" fmla="*/ 1298365 w 2159299"/>
                  <a:gd name="connsiteY4" fmla="*/ 860596 h 1217067"/>
                  <a:gd name="connsiteX5" fmla="*/ 1679365 w 2159299"/>
                  <a:gd name="connsiteY5" fmla="*/ 930446 h 1217067"/>
                  <a:gd name="connsiteX6" fmla="*/ 2127040 w 2159299"/>
                  <a:gd name="connsiteY6" fmla="*/ 1203496 h 1217067"/>
                  <a:gd name="connsiteX7" fmla="*/ 2063540 w 2159299"/>
                  <a:gd name="connsiteY7" fmla="*/ 1146346 h 1217067"/>
                  <a:gd name="connsiteX8" fmla="*/ 1580940 w 2159299"/>
                  <a:gd name="connsiteY8" fmla="*/ 892346 h 1217067"/>
                  <a:gd name="connsiteX9" fmla="*/ 1161840 w 2159299"/>
                  <a:gd name="connsiteY9" fmla="*/ 832021 h 1217067"/>
                  <a:gd name="connsiteX10" fmla="*/ 260140 w 2159299"/>
                  <a:gd name="connsiteY10" fmla="*/ 711371 h 1217067"/>
                  <a:gd name="connsiteX11" fmla="*/ 25190 w 2159299"/>
                  <a:gd name="connsiteY11" fmla="*/ 539921 h 1217067"/>
                  <a:gd name="connsiteX12" fmla="*/ 25190 w 2159299"/>
                  <a:gd name="connsiteY12" fmla="*/ 314496 h 1217067"/>
                  <a:gd name="connsiteX13" fmla="*/ 161715 w 2159299"/>
                  <a:gd name="connsiteY13" fmla="*/ 171 h 1217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159299" h="1217067">
                    <a:moveTo>
                      <a:pt x="161715" y="171"/>
                    </a:moveTo>
                    <a:cubicBezTo>
                      <a:pt x="160657" y="7579"/>
                      <a:pt x="27836" y="248879"/>
                      <a:pt x="18840" y="358946"/>
                    </a:cubicBezTo>
                    <a:cubicBezTo>
                      <a:pt x="9844" y="469013"/>
                      <a:pt x="37890" y="594954"/>
                      <a:pt x="107740" y="660571"/>
                    </a:cubicBezTo>
                    <a:cubicBezTo>
                      <a:pt x="177590" y="726188"/>
                      <a:pt x="239503" y="719309"/>
                      <a:pt x="437940" y="752646"/>
                    </a:cubicBezTo>
                    <a:cubicBezTo>
                      <a:pt x="636378" y="785984"/>
                      <a:pt x="1091461" y="830963"/>
                      <a:pt x="1298365" y="860596"/>
                    </a:cubicBezTo>
                    <a:cubicBezTo>
                      <a:pt x="1505269" y="890229"/>
                      <a:pt x="1541253" y="873296"/>
                      <a:pt x="1679365" y="930446"/>
                    </a:cubicBezTo>
                    <a:cubicBezTo>
                      <a:pt x="1817478" y="987596"/>
                      <a:pt x="2063011" y="1167513"/>
                      <a:pt x="2127040" y="1203496"/>
                    </a:cubicBezTo>
                    <a:cubicBezTo>
                      <a:pt x="2191069" y="1239479"/>
                      <a:pt x="2154557" y="1198204"/>
                      <a:pt x="2063540" y="1146346"/>
                    </a:cubicBezTo>
                    <a:cubicBezTo>
                      <a:pt x="1972523" y="1094488"/>
                      <a:pt x="1731223" y="944733"/>
                      <a:pt x="1580940" y="892346"/>
                    </a:cubicBezTo>
                    <a:cubicBezTo>
                      <a:pt x="1430657" y="839959"/>
                      <a:pt x="1161840" y="832021"/>
                      <a:pt x="1161840" y="832021"/>
                    </a:cubicBezTo>
                    <a:cubicBezTo>
                      <a:pt x="941707" y="801859"/>
                      <a:pt x="449582" y="760054"/>
                      <a:pt x="260140" y="711371"/>
                    </a:cubicBezTo>
                    <a:cubicBezTo>
                      <a:pt x="70698" y="662688"/>
                      <a:pt x="64348" y="606067"/>
                      <a:pt x="25190" y="539921"/>
                    </a:cubicBezTo>
                    <a:cubicBezTo>
                      <a:pt x="-13968" y="473775"/>
                      <a:pt x="-2327" y="401279"/>
                      <a:pt x="25190" y="314496"/>
                    </a:cubicBezTo>
                    <a:cubicBezTo>
                      <a:pt x="52707" y="227713"/>
                      <a:pt x="162773" y="-7237"/>
                      <a:pt x="161715" y="17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8" name="フリーフォーム 327">
                <a:extLst>
                  <a:ext uri="{FF2B5EF4-FFF2-40B4-BE49-F238E27FC236}">
                    <a16:creationId xmlns:a16="http://schemas.microsoft.com/office/drawing/2014/main" id="{55C5C9CB-ECE9-170F-5428-9C981B3DCE07}"/>
                  </a:ext>
                </a:extLst>
              </p:cNvPr>
              <p:cNvSpPr/>
              <p:nvPr/>
            </p:nvSpPr>
            <p:spPr>
              <a:xfrm>
                <a:off x="7917799" y="6785439"/>
                <a:ext cx="595924" cy="696867"/>
              </a:xfrm>
              <a:custGeom>
                <a:avLst/>
                <a:gdLst>
                  <a:gd name="connsiteX0" fmla="*/ 3793 w 595924"/>
                  <a:gd name="connsiteY0" fmla="*/ 9997 h 696867"/>
                  <a:gd name="connsiteX1" fmla="*/ 417679 w 595924"/>
                  <a:gd name="connsiteY1" fmla="*/ 279504 h 696867"/>
                  <a:gd name="connsiteX2" fmla="*/ 552433 w 595924"/>
                  <a:gd name="connsiteY2" fmla="*/ 693390 h 696867"/>
                  <a:gd name="connsiteX3" fmla="*/ 571683 w 595924"/>
                  <a:gd name="connsiteY3" fmla="*/ 452759 h 696867"/>
                  <a:gd name="connsiteX4" fmla="*/ 234799 w 595924"/>
                  <a:gd name="connsiteY4" fmla="*/ 19622 h 696867"/>
                  <a:gd name="connsiteX5" fmla="*/ 215548 w 595924"/>
                  <a:gd name="connsiteY5" fmla="*/ 67748 h 696867"/>
                  <a:gd name="connsiteX6" fmla="*/ 3793 w 595924"/>
                  <a:gd name="connsiteY6" fmla="*/ 9997 h 696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95924" h="696867">
                    <a:moveTo>
                      <a:pt x="3793" y="9997"/>
                    </a:moveTo>
                    <a:cubicBezTo>
                      <a:pt x="37481" y="45290"/>
                      <a:pt x="326239" y="165605"/>
                      <a:pt x="417679" y="279504"/>
                    </a:cubicBezTo>
                    <a:cubicBezTo>
                      <a:pt x="509119" y="393403"/>
                      <a:pt x="526766" y="664514"/>
                      <a:pt x="552433" y="693390"/>
                    </a:cubicBezTo>
                    <a:cubicBezTo>
                      <a:pt x="578100" y="722266"/>
                      <a:pt x="624622" y="565054"/>
                      <a:pt x="571683" y="452759"/>
                    </a:cubicBezTo>
                    <a:cubicBezTo>
                      <a:pt x="518744" y="340464"/>
                      <a:pt x="294155" y="83791"/>
                      <a:pt x="234799" y="19622"/>
                    </a:cubicBezTo>
                    <a:cubicBezTo>
                      <a:pt x="175443" y="-44547"/>
                      <a:pt x="260466" y="69352"/>
                      <a:pt x="215548" y="67748"/>
                    </a:cubicBezTo>
                    <a:cubicBezTo>
                      <a:pt x="170630" y="66144"/>
                      <a:pt x="-29895" y="-25296"/>
                      <a:pt x="3793" y="999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9" name="フリーフォーム 328">
                <a:extLst>
                  <a:ext uri="{FF2B5EF4-FFF2-40B4-BE49-F238E27FC236}">
                    <a16:creationId xmlns:a16="http://schemas.microsoft.com/office/drawing/2014/main" id="{2C4034E0-5C30-1928-C0D5-6137A838B887}"/>
                  </a:ext>
                </a:extLst>
              </p:cNvPr>
              <p:cNvSpPr/>
              <p:nvPr/>
            </p:nvSpPr>
            <p:spPr>
              <a:xfrm>
                <a:off x="6765029" y="6843420"/>
                <a:ext cx="98307" cy="1001327"/>
              </a:xfrm>
              <a:custGeom>
                <a:avLst/>
                <a:gdLst>
                  <a:gd name="connsiteX0" fmla="*/ 40032 w 98307"/>
                  <a:gd name="connsiteY0" fmla="*/ 142 h 1001327"/>
                  <a:gd name="connsiteX1" fmla="*/ 97784 w 98307"/>
                  <a:gd name="connsiteY1" fmla="*/ 491031 h 1001327"/>
                  <a:gd name="connsiteX2" fmla="*/ 1531 w 98307"/>
                  <a:gd name="connsiteY2" fmla="*/ 1001169 h 1001327"/>
                  <a:gd name="connsiteX3" fmla="*/ 40032 w 98307"/>
                  <a:gd name="connsiteY3" fmla="*/ 539157 h 1001327"/>
                  <a:gd name="connsiteX4" fmla="*/ 40032 w 98307"/>
                  <a:gd name="connsiteY4" fmla="*/ 142 h 1001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8307" h="1001327">
                    <a:moveTo>
                      <a:pt x="40032" y="142"/>
                    </a:moveTo>
                    <a:cubicBezTo>
                      <a:pt x="49657" y="-7879"/>
                      <a:pt x="104201" y="324193"/>
                      <a:pt x="97784" y="491031"/>
                    </a:cubicBezTo>
                    <a:cubicBezTo>
                      <a:pt x="91367" y="657869"/>
                      <a:pt x="11156" y="993148"/>
                      <a:pt x="1531" y="1001169"/>
                    </a:cubicBezTo>
                    <a:cubicBezTo>
                      <a:pt x="-8094" y="1009190"/>
                      <a:pt x="30407" y="710807"/>
                      <a:pt x="40032" y="539157"/>
                    </a:cubicBezTo>
                    <a:cubicBezTo>
                      <a:pt x="49657" y="367507"/>
                      <a:pt x="30407" y="8163"/>
                      <a:pt x="40032" y="14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0" name="フリーフォーム 329">
                <a:extLst>
                  <a:ext uri="{FF2B5EF4-FFF2-40B4-BE49-F238E27FC236}">
                    <a16:creationId xmlns:a16="http://schemas.microsoft.com/office/drawing/2014/main" id="{245001C7-0EB5-5602-B99B-1F8605E65D3A}"/>
                  </a:ext>
                </a:extLst>
              </p:cNvPr>
              <p:cNvSpPr/>
              <p:nvPr/>
            </p:nvSpPr>
            <p:spPr>
              <a:xfrm>
                <a:off x="1222408" y="7051041"/>
                <a:ext cx="1490338" cy="62028"/>
              </a:xfrm>
              <a:custGeom>
                <a:avLst/>
                <a:gdLst>
                  <a:gd name="connsiteX0" fmla="*/ 0 w 1490338"/>
                  <a:gd name="connsiteY0" fmla="*/ 62028 h 62028"/>
                  <a:gd name="connsiteX1" fmla="*/ 57752 w 1490338"/>
                  <a:gd name="connsiteY1" fmla="*/ 62028 h 62028"/>
                  <a:gd name="connsiteX2" fmla="*/ 1453415 w 1490338"/>
                  <a:gd name="connsiteY2" fmla="*/ 4277 h 62028"/>
                  <a:gd name="connsiteX3" fmla="*/ 1116531 w 1490338"/>
                  <a:gd name="connsiteY3" fmla="*/ 4277 h 62028"/>
                  <a:gd name="connsiteX4" fmla="*/ 0 w 1490338"/>
                  <a:gd name="connsiteY4" fmla="*/ 62028 h 620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90338" h="62028">
                    <a:moveTo>
                      <a:pt x="0" y="62028"/>
                    </a:moveTo>
                    <a:lnTo>
                      <a:pt x="57752" y="62028"/>
                    </a:lnTo>
                    <a:lnTo>
                      <a:pt x="1453415" y="4277"/>
                    </a:lnTo>
                    <a:cubicBezTo>
                      <a:pt x="1629878" y="-5348"/>
                      <a:pt x="1116531" y="4277"/>
                      <a:pt x="1116531" y="4277"/>
                    </a:cubicBezTo>
                    <a:lnTo>
                      <a:pt x="0" y="62028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1" name="フリーフォーム 330">
                <a:extLst>
                  <a:ext uri="{FF2B5EF4-FFF2-40B4-BE49-F238E27FC236}">
                    <a16:creationId xmlns:a16="http://schemas.microsoft.com/office/drawing/2014/main" id="{AB41AE19-BC1B-BEFD-2CA7-1864AC9A8A12}"/>
                  </a:ext>
                </a:extLst>
              </p:cNvPr>
              <p:cNvSpPr/>
              <p:nvPr/>
            </p:nvSpPr>
            <p:spPr>
              <a:xfrm>
                <a:off x="4129191" y="7420973"/>
                <a:ext cx="2194722" cy="394762"/>
              </a:xfrm>
              <a:custGeom>
                <a:avLst/>
                <a:gdLst>
                  <a:gd name="connsiteX0" fmla="*/ 47 w 2194722"/>
                  <a:gd name="connsiteY0" fmla="*/ 105 h 394762"/>
                  <a:gd name="connsiteX1" fmla="*/ 1424586 w 2194722"/>
                  <a:gd name="connsiteY1" fmla="*/ 336989 h 394762"/>
                  <a:gd name="connsiteX2" fmla="*/ 2194607 w 2194722"/>
                  <a:gd name="connsiteY2" fmla="*/ 336989 h 394762"/>
                  <a:gd name="connsiteX3" fmla="*/ 1376460 w 2194722"/>
                  <a:gd name="connsiteY3" fmla="*/ 375490 h 394762"/>
                  <a:gd name="connsiteX4" fmla="*/ 47 w 2194722"/>
                  <a:gd name="connsiteY4" fmla="*/ 105 h 394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94722" h="394762">
                    <a:moveTo>
                      <a:pt x="47" y="105"/>
                    </a:moveTo>
                    <a:cubicBezTo>
                      <a:pt x="8068" y="-6312"/>
                      <a:pt x="1058826" y="280842"/>
                      <a:pt x="1424586" y="336989"/>
                    </a:cubicBezTo>
                    <a:cubicBezTo>
                      <a:pt x="1790346" y="393136"/>
                      <a:pt x="2202628" y="330572"/>
                      <a:pt x="2194607" y="336989"/>
                    </a:cubicBezTo>
                    <a:cubicBezTo>
                      <a:pt x="2186586" y="343406"/>
                      <a:pt x="1743824" y="433242"/>
                      <a:pt x="1376460" y="375490"/>
                    </a:cubicBezTo>
                    <a:cubicBezTo>
                      <a:pt x="1009096" y="317739"/>
                      <a:pt x="-7974" y="6522"/>
                      <a:pt x="47" y="10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2" name="フリーフォーム 331">
                <a:extLst>
                  <a:ext uri="{FF2B5EF4-FFF2-40B4-BE49-F238E27FC236}">
                    <a16:creationId xmlns:a16="http://schemas.microsoft.com/office/drawing/2014/main" id="{3A832590-0767-36CF-8395-EBD43DA09906}"/>
                  </a:ext>
                </a:extLst>
              </p:cNvPr>
              <p:cNvSpPr/>
              <p:nvPr/>
            </p:nvSpPr>
            <p:spPr>
              <a:xfrm>
                <a:off x="7295949" y="7007110"/>
                <a:ext cx="750771" cy="366507"/>
              </a:xfrm>
              <a:custGeom>
                <a:avLst/>
                <a:gdLst>
                  <a:gd name="connsiteX0" fmla="*/ 750771 w 750771"/>
                  <a:gd name="connsiteY0" fmla="*/ 82 h 366507"/>
                  <a:gd name="connsiteX1" fmla="*/ 404262 w 750771"/>
                  <a:gd name="connsiteY1" fmla="*/ 288839 h 366507"/>
                  <a:gd name="connsiteX2" fmla="*/ 0 w 750771"/>
                  <a:gd name="connsiteY2" fmla="*/ 365842 h 366507"/>
                  <a:gd name="connsiteX3" fmla="*/ 404262 w 750771"/>
                  <a:gd name="connsiteY3" fmla="*/ 259964 h 366507"/>
                  <a:gd name="connsiteX4" fmla="*/ 750771 w 750771"/>
                  <a:gd name="connsiteY4" fmla="*/ 82 h 3665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50771" h="366507">
                    <a:moveTo>
                      <a:pt x="750771" y="82"/>
                    </a:moveTo>
                    <a:cubicBezTo>
                      <a:pt x="750771" y="4894"/>
                      <a:pt x="529390" y="227879"/>
                      <a:pt x="404262" y="288839"/>
                    </a:cubicBezTo>
                    <a:cubicBezTo>
                      <a:pt x="279134" y="349799"/>
                      <a:pt x="0" y="370654"/>
                      <a:pt x="0" y="365842"/>
                    </a:cubicBezTo>
                    <a:cubicBezTo>
                      <a:pt x="0" y="361030"/>
                      <a:pt x="279133" y="317716"/>
                      <a:pt x="404262" y="259964"/>
                    </a:cubicBezTo>
                    <a:cubicBezTo>
                      <a:pt x="529390" y="202212"/>
                      <a:pt x="750771" y="-4730"/>
                      <a:pt x="750771" y="8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3" name="フリーフォーム 332">
                <a:extLst>
                  <a:ext uri="{FF2B5EF4-FFF2-40B4-BE49-F238E27FC236}">
                    <a16:creationId xmlns:a16="http://schemas.microsoft.com/office/drawing/2014/main" id="{79712D63-8A29-B3AB-F0D3-DB5B36C598DD}"/>
                  </a:ext>
                </a:extLst>
              </p:cNvPr>
              <p:cNvSpPr/>
              <p:nvPr/>
            </p:nvSpPr>
            <p:spPr>
              <a:xfrm>
                <a:off x="830620" y="7180256"/>
                <a:ext cx="247418" cy="1078303"/>
              </a:xfrm>
              <a:custGeom>
                <a:avLst/>
                <a:gdLst>
                  <a:gd name="connsiteX0" fmla="*/ 247409 w 247418"/>
                  <a:gd name="connsiteY0" fmla="*/ 190 h 1078303"/>
                  <a:gd name="connsiteX1" fmla="*/ 16403 w 247418"/>
                  <a:gd name="connsiteY1" fmla="*/ 221571 h 1078303"/>
                  <a:gd name="connsiteX2" fmla="*/ 26028 w 247418"/>
                  <a:gd name="connsiteY2" fmla="*/ 423702 h 1078303"/>
                  <a:gd name="connsiteX3" fmla="*/ 83780 w 247418"/>
                  <a:gd name="connsiteY3" fmla="*/ 741336 h 1078303"/>
                  <a:gd name="connsiteX4" fmla="*/ 45279 w 247418"/>
                  <a:gd name="connsiteY4" fmla="*/ 1078220 h 1078303"/>
                  <a:gd name="connsiteX5" fmla="*/ 74155 w 247418"/>
                  <a:gd name="connsiteY5" fmla="*/ 770211 h 1078303"/>
                  <a:gd name="connsiteX6" fmla="*/ 122281 w 247418"/>
                  <a:gd name="connsiteY6" fmla="*/ 433327 h 1078303"/>
                  <a:gd name="connsiteX7" fmla="*/ 6778 w 247418"/>
                  <a:gd name="connsiteY7" fmla="*/ 260072 h 1078303"/>
                  <a:gd name="connsiteX8" fmla="*/ 247409 w 247418"/>
                  <a:gd name="connsiteY8" fmla="*/ 190 h 1078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47418" h="1078303">
                    <a:moveTo>
                      <a:pt x="247409" y="190"/>
                    </a:moveTo>
                    <a:cubicBezTo>
                      <a:pt x="249013" y="-6227"/>
                      <a:pt x="53300" y="150986"/>
                      <a:pt x="16403" y="221571"/>
                    </a:cubicBezTo>
                    <a:cubicBezTo>
                      <a:pt x="-20494" y="292156"/>
                      <a:pt x="14799" y="337075"/>
                      <a:pt x="26028" y="423702"/>
                    </a:cubicBezTo>
                    <a:cubicBezTo>
                      <a:pt x="37257" y="510329"/>
                      <a:pt x="80572" y="632250"/>
                      <a:pt x="83780" y="741336"/>
                    </a:cubicBezTo>
                    <a:cubicBezTo>
                      <a:pt x="86988" y="850422"/>
                      <a:pt x="46883" y="1073407"/>
                      <a:pt x="45279" y="1078220"/>
                    </a:cubicBezTo>
                    <a:cubicBezTo>
                      <a:pt x="43675" y="1083033"/>
                      <a:pt x="61321" y="877693"/>
                      <a:pt x="74155" y="770211"/>
                    </a:cubicBezTo>
                    <a:cubicBezTo>
                      <a:pt x="86989" y="662729"/>
                      <a:pt x="133510" y="518350"/>
                      <a:pt x="122281" y="433327"/>
                    </a:cubicBezTo>
                    <a:cubicBezTo>
                      <a:pt x="111052" y="348304"/>
                      <a:pt x="-14077" y="330657"/>
                      <a:pt x="6778" y="260072"/>
                    </a:cubicBezTo>
                    <a:cubicBezTo>
                      <a:pt x="27633" y="189487"/>
                      <a:pt x="245805" y="6607"/>
                      <a:pt x="247409" y="19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4" name="フリーフォーム 333">
                <a:extLst>
                  <a:ext uri="{FF2B5EF4-FFF2-40B4-BE49-F238E27FC236}">
                    <a16:creationId xmlns:a16="http://schemas.microsoft.com/office/drawing/2014/main" id="{FD2E4567-E9B0-DA09-2020-10B23CE65DE1}"/>
                  </a:ext>
                </a:extLst>
              </p:cNvPr>
              <p:cNvSpPr/>
              <p:nvPr/>
            </p:nvSpPr>
            <p:spPr>
              <a:xfrm>
                <a:off x="3329706" y="6827316"/>
                <a:ext cx="657231" cy="333880"/>
              </a:xfrm>
              <a:custGeom>
                <a:avLst/>
                <a:gdLst>
                  <a:gd name="connsiteX0" fmla="*/ 635 w 657231"/>
                  <a:gd name="connsiteY0" fmla="*/ 333880 h 333880"/>
                  <a:gd name="connsiteX1" fmla="*/ 385646 w 657231"/>
                  <a:gd name="connsiteY1" fmla="*/ 35497 h 333880"/>
                  <a:gd name="connsiteX2" fmla="*/ 655153 w 657231"/>
                  <a:gd name="connsiteY2" fmla="*/ 6621 h 333880"/>
                  <a:gd name="connsiteX3" fmla="*/ 481898 w 657231"/>
                  <a:gd name="connsiteY3" fmla="*/ 35497 h 333880"/>
                  <a:gd name="connsiteX4" fmla="*/ 635 w 657231"/>
                  <a:gd name="connsiteY4" fmla="*/ 333880 h 333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57231" h="333880">
                    <a:moveTo>
                      <a:pt x="635" y="333880"/>
                    </a:moveTo>
                    <a:cubicBezTo>
                      <a:pt x="-15407" y="333880"/>
                      <a:pt x="276560" y="90040"/>
                      <a:pt x="385646" y="35497"/>
                    </a:cubicBezTo>
                    <a:cubicBezTo>
                      <a:pt x="494732" y="-19046"/>
                      <a:pt x="639111" y="6621"/>
                      <a:pt x="655153" y="6621"/>
                    </a:cubicBezTo>
                    <a:cubicBezTo>
                      <a:pt x="671195" y="6621"/>
                      <a:pt x="592588" y="-20650"/>
                      <a:pt x="481898" y="35497"/>
                    </a:cubicBezTo>
                    <a:cubicBezTo>
                      <a:pt x="371208" y="91644"/>
                      <a:pt x="16677" y="333880"/>
                      <a:pt x="635" y="33388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5" name="フリーフォーム 334">
                <a:extLst>
                  <a:ext uri="{FF2B5EF4-FFF2-40B4-BE49-F238E27FC236}">
                    <a16:creationId xmlns:a16="http://schemas.microsoft.com/office/drawing/2014/main" id="{A791203C-3DD0-F92D-5F55-5D963C54302B}"/>
                  </a:ext>
                </a:extLst>
              </p:cNvPr>
              <p:cNvSpPr/>
              <p:nvPr/>
            </p:nvSpPr>
            <p:spPr>
              <a:xfrm>
                <a:off x="900198" y="7430122"/>
                <a:ext cx="4244250" cy="640637"/>
              </a:xfrm>
              <a:custGeom>
                <a:avLst/>
                <a:gdLst>
                  <a:gd name="connsiteX0" fmla="*/ 14202 w 4244250"/>
                  <a:gd name="connsiteY0" fmla="*/ 581 h 640637"/>
                  <a:gd name="connsiteX1" fmla="*/ 1997006 w 4244250"/>
                  <a:gd name="connsiteY1" fmla="*/ 154585 h 640637"/>
                  <a:gd name="connsiteX2" fmla="*/ 4210817 w 4244250"/>
                  <a:gd name="connsiteY2" fmla="*/ 635849 h 640637"/>
                  <a:gd name="connsiteX3" fmla="*/ 3248290 w 4244250"/>
                  <a:gd name="connsiteY3" fmla="*/ 385592 h 640637"/>
                  <a:gd name="connsiteX4" fmla="*/ 2112509 w 4244250"/>
                  <a:gd name="connsiteY4" fmla="*/ 125710 h 640637"/>
                  <a:gd name="connsiteX5" fmla="*/ 1121107 w 4244250"/>
                  <a:gd name="connsiteY5" fmla="*/ 58333 h 640637"/>
                  <a:gd name="connsiteX6" fmla="*/ 1573495 w 4244250"/>
                  <a:gd name="connsiteY6" fmla="*/ 202712 h 640637"/>
                  <a:gd name="connsiteX7" fmla="*/ 1130733 w 4244250"/>
                  <a:gd name="connsiteY7" fmla="*/ 106459 h 640637"/>
                  <a:gd name="connsiteX8" fmla="*/ 14202 w 4244250"/>
                  <a:gd name="connsiteY8" fmla="*/ 581 h 640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44250" h="640637">
                    <a:moveTo>
                      <a:pt x="14202" y="581"/>
                    </a:moveTo>
                    <a:cubicBezTo>
                      <a:pt x="158581" y="8602"/>
                      <a:pt x="1297570" y="48707"/>
                      <a:pt x="1997006" y="154585"/>
                    </a:cubicBezTo>
                    <a:cubicBezTo>
                      <a:pt x="2696442" y="260463"/>
                      <a:pt x="4002270" y="597348"/>
                      <a:pt x="4210817" y="635849"/>
                    </a:cubicBezTo>
                    <a:cubicBezTo>
                      <a:pt x="4419364" y="674350"/>
                      <a:pt x="3598008" y="470615"/>
                      <a:pt x="3248290" y="385592"/>
                    </a:cubicBezTo>
                    <a:cubicBezTo>
                      <a:pt x="2898572" y="300569"/>
                      <a:pt x="2467040" y="180253"/>
                      <a:pt x="2112509" y="125710"/>
                    </a:cubicBezTo>
                    <a:cubicBezTo>
                      <a:pt x="1757979" y="71167"/>
                      <a:pt x="1210943" y="45499"/>
                      <a:pt x="1121107" y="58333"/>
                    </a:cubicBezTo>
                    <a:cubicBezTo>
                      <a:pt x="1031271" y="71167"/>
                      <a:pt x="1571891" y="194691"/>
                      <a:pt x="1573495" y="202712"/>
                    </a:cubicBezTo>
                    <a:cubicBezTo>
                      <a:pt x="1575099" y="210733"/>
                      <a:pt x="1393824" y="143356"/>
                      <a:pt x="1130733" y="106459"/>
                    </a:cubicBezTo>
                    <a:cubicBezTo>
                      <a:pt x="867642" y="69562"/>
                      <a:pt x="-130177" y="-7440"/>
                      <a:pt x="14202" y="58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6" name="フリーフォーム 335">
                <a:extLst>
                  <a:ext uri="{FF2B5EF4-FFF2-40B4-BE49-F238E27FC236}">
                    <a16:creationId xmlns:a16="http://schemas.microsoft.com/office/drawing/2014/main" id="{B0326E09-2540-FAF6-7A5C-2F347A8F5518}"/>
                  </a:ext>
                </a:extLst>
              </p:cNvPr>
              <p:cNvSpPr/>
              <p:nvPr/>
            </p:nvSpPr>
            <p:spPr>
              <a:xfrm>
                <a:off x="8518311" y="7401435"/>
                <a:ext cx="211507" cy="443322"/>
              </a:xfrm>
              <a:custGeom>
                <a:avLst/>
                <a:gdLst>
                  <a:gd name="connsiteX0" fmla="*/ 47 w 211507"/>
                  <a:gd name="connsiteY0" fmla="*/ 392 h 443322"/>
                  <a:gd name="connsiteX1" fmla="*/ 182927 w 211507"/>
                  <a:gd name="connsiteY1" fmla="*/ 144771 h 443322"/>
                  <a:gd name="connsiteX2" fmla="*/ 163676 w 211507"/>
                  <a:gd name="connsiteY2" fmla="*/ 298776 h 443322"/>
                  <a:gd name="connsiteX3" fmla="*/ 202177 w 211507"/>
                  <a:gd name="connsiteY3" fmla="*/ 443154 h 443322"/>
                  <a:gd name="connsiteX4" fmla="*/ 173302 w 211507"/>
                  <a:gd name="connsiteY4" fmla="*/ 269900 h 443322"/>
                  <a:gd name="connsiteX5" fmla="*/ 202177 w 211507"/>
                  <a:gd name="connsiteY5" fmla="*/ 106270 h 443322"/>
                  <a:gd name="connsiteX6" fmla="*/ 47 w 211507"/>
                  <a:gd name="connsiteY6" fmla="*/ 392 h 443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1507" h="443322">
                    <a:moveTo>
                      <a:pt x="47" y="392"/>
                    </a:moveTo>
                    <a:cubicBezTo>
                      <a:pt x="-3161" y="6809"/>
                      <a:pt x="155656" y="95040"/>
                      <a:pt x="182927" y="144771"/>
                    </a:cubicBezTo>
                    <a:cubicBezTo>
                      <a:pt x="210198" y="194502"/>
                      <a:pt x="160468" y="249046"/>
                      <a:pt x="163676" y="298776"/>
                    </a:cubicBezTo>
                    <a:cubicBezTo>
                      <a:pt x="166884" y="348506"/>
                      <a:pt x="200573" y="447967"/>
                      <a:pt x="202177" y="443154"/>
                    </a:cubicBezTo>
                    <a:cubicBezTo>
                      <a:pt x="203781" y="438341"/>
                      <a:pt x="173302" y="326047"/>
                      <a:pt x="173302" y="269900"/>
                    </a:cubicBezTo>
                    <a:cubicBezTo>
                      <a:pt x="173302" y="213753"/>
                      <a:pt x="234261" y="144771"/>
                      <a:pt x="202177" y="106270"/>
                    </a:cubicBezTo>
                    <a:cubicBezTo>
                      <a:pt x="170093" y="67769"/>
                      <a:pt x="3255" y="-6025"/>
                      <a:pt x="47" y="39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7" name="フリーフォーム 336">
                <a:extLst>
                  <a:ext uri="{FF2B5EF4-FFF2-40B4-BE49-F238E27FC236}">
                    <a16:creationId xmlns:a16="http://schemas.microsoft.com/office/drawing/2014/main" id="{4896BA44-C45F-F581-5C33-6C28F12C231C}"/>
                  </a:ext>
                </a:extLst>
              </p:cNvPr>
              <p:cNvSpPr/>
              <p:nvPr/>
            </p:nvSpPr>
            <p:spPr>
              <a:xfrm>
                <a:off x="740279" y="8004478"/>
                <a:ext cx="2650539" cy="417627"/>
              </a:xfrm>
              <a:custGeom>
                <a:avLst/>
                <a:gdLst>
                  <a:gd name="connsiteX0" fmla="*/ 29742 w 2650539"/>
                  <a:gd name="connsiteY0" fmla="*/ 263623 h 417627"/>
                  <a:gd name="connsiteX1" fmla="*/ 125995 w 2650539"/>
                  <a:gd name="connsiteY1" fmla="*/ 263623 h 417627"/>
                  <a:gd name="connsiteX2" fmla="*/ 1848917 w 2650539"/>
                  <a:gd name="connsiteY2" fmla="*/ 417627 h 417627"/>
                  <a:gd name="connsiteX3" fmla="*/ 2282054 w 2650539"/>
                  <a:gd name="connsiteY3" fmla="*/ 388751 h 417627"/>
                  <a:gd name="connsiteX4" fmla="*/ 2224302 w 2650539"/>
                  <a:gd name="connsiteY4" fmla="*/ 350250 h 417627"/>
                  <a:gd name="connsiteX5" fmla="*/ 2647814 w 2650539"/>
                  <a:gd name="connsiteY5" fmla="*/ 3741 h 417627"/>
                  <a:gd name="connsiteX6" fmla="*/ 2397557 w 2650539"/>
                  <a:gd name="connsiteY6" fmla="*/ 176996 h 417627"/>
                  <a:gd name="connsiteX7" fmla="*/ 2224302 w 2650539"/>
                  <a:gd name="connsiteY7" fmla="*/ 340625 h 417627"/>
                  <a:gd name="connsiteX8" fmla="*/ 1329153 w 2650539"/>
                  <a:gd name="connsiteY8" fmla="*/ 398377 h 417627"/>
                  <a:gd name="connsiteX9" fmla="*/ 607258 w 2650539"/>
                  <a:gd name="connsiteY9" fmla="*/ 388751 h 417627"/>
                  <a:gd name="connsiteX10" fmla="*/ 626508 w 2650539"/>
                  <a:gd name="connsiteY10" fmla="*/ 388751 h 417627"/>
                  <a:gd name="connsiteX11" fmla="*/ 29742 w 2650539"/>
                  <a:gd name="connsiteY11" fmla="*/ 263623 h 4176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650539" h="417627">
                    <a:moveTo>
                      <a:pt x="29742" y="263623"/>
                    </a:moveTo>
                    <a:cubicBezTo>
                      <a:pt x="-73730" y="250789"/>
                      <a:pt x="125995" y="263623"/>
                      <a:pt x="125995" y="263623"/>
                    </a:cubicBezTo>
                    <a:lnTo>
                      <a:pt x="1848917" y="417627"/>
                    </a:lnTo>
                    <a:lnTo>
                      <a:pt x="2282054" y="388751"/>
                    </a:lnTo>
                    <a:cubicBezTo>
                      <a:pt x="2344618" y="377521"/>
                      <a:pt x="2163342" y="414418"/>
                      <a:pt x="2224302" y="350250"/>
                    </a:cubicBezTo>
                    <a:cubicBezTo>
                      <a:pt x="2285262" y="286082"/>
                      <a:pt x="2618938" y="32617"/>
                      <a:pt x="2647814" y="3741"/>
                    </a:cubicBezTo>
                    <a:cubicBezTo>
                      <a:pt x="2676690" y="-25135"/>
                      <a:pt x="2468142" y="120849"/>
                      <a:pt x="2397557" y="176996"/>
                    </a:cubicBezTo>
                    <a:cubicBezTo>
                      <a:pt x="2326972" y="233143"/>
                      <a:pt x="2402369" y="303728"/>
                      <a:pt x="2224302" y="340625"/>
                    </a:cubicBezTo>
                    <a:cubicBezTo>
                      <a:pt x="2046235" y="377522"/>
                      <a:pt x="1598660" y="390356"/>
                      <a:pt x="1329153" y="398377"/>
                    </a:cubicBezTo>
                    <a:cubicBezTo>
                      <a:pt x="1059646" y="406398"/>
                      <a:pt x="724365" y="390355"/>
                      <a:pt x="607258" y="388751"/>
                    </a:cubicBezTo>
                    <a:cubicBezTo>
                      <a:pt x="490151" y="387147"/>
                      <a:pt x="626508" y="388751"/>
                      <a:pt x="626508" y="388751"/>
                    </a:cubicBezTo>
                    <a:lnTo>
                      <a:pt x="29742" y="263623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8" name="フリーフォーム 337">
                <a:extLst>
                  <a:ext uri="{FF2B5EF4-FFF2-40B4-BE49-F238E27FC236}">
                    <a16:creationId xmlns:a16="http://schemas.microsoft.com/office/drawing/2014/main" id="{0ECD8323-A358-BD46-62CE-395EECE5BE0C}"/>
                  </a:ext>
                </a:extLst>
              </p:cNvPr>
              <p:cNvSpPr/>
              <p:nvPr/>
            </p:nvSpPr>
            <p:spPr>
              <a:xfrm>
                <a:off x="997846" y="7805816"/>
                <a:ext cx="2106842" cy="539650"/>
              </a:xfrm>
              <a:custGeom>
                <a:avLst/>
                <a:gdLst>
                  <a:gd name="connsiteX0" fmla="*/ 3181 w 2106842"/>
                  <a:gd name="connsiteY0" fmla="*/ 272 h 539650"/>
                  <a:gd name="connsiteX1" fmla="*/ 1995611 w 2106842"/>
                  <a:gd name="connsiteY1" fmla="*/ 154277 h 539650"/>
                  <a:gd name="connsiteX2" fmla="*/ 1870482 w 2106842"/>
                  <a:gd name="connsiteY2" fmla="*/ 77275 h 539650"/>
                  <a:gd name="connsiteX3" fmla="*/ 2024487 w 2106842"/>
                  <a:gd name="connsiteY3" fmla="*/ 221653 h 539650"/>
                  <a:gd name="connsiteX4" fmla="*/ 2005236 w 2106842"/>
                  <a:gd name="connsiteY4" fmla="*/ 539287 h 539650"/>
                  <a:gd name="connsiteX5" fmla="*/ 1976360 w 2106842"/>
                  <a:gd name="connsiteY5" fmla="*/ 154277 h 539650"/>
                  <a:gd name="connsiteX6" fmla="*/ 1167838 w 2106842"/>
                  <a:gd name="connsiteY6" fmla="*/ 38773 h 539650"/>
                  <a:gd name="connsiteX7" fmla="*/ 1523973 w 2106842"/>
                  <a:gd name="connsiteY7" fmla="*/ 115776 h 539650"/>
                  <a:gd name="connsiteX8" fmla="*/ 3181 w 2106842"/>
                  <a:gd name="connsiteY8" fmla="*/ 272 h 539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06842" h="539650">
                    <a:moveTo>
                      <a:pt x="3181" y="272"/>
                    </a:moveTo>
                    <a:lnTo>
                      <a:pt x="1995611" y="154277"/>
                    </a:lnTo>
                    <a:cubicBezTo>
                      <a:pt x="2306828" y="167111"/>
                      <a:pt x="1865669" y="66046"/>
                      <a:pt x="1870482" y="77275"/>
                    </a:cubicBezTo>
                    <a:cubicBezTo>
                      <a:pt x="1875295" y="88504"/>
                      <a:pt x="2002028" y="144651"/>
                      <a:pt x="2024487" y="221653"/>
                    </a:cubicBezTo>
                    <a:cubicBezTo>
                      <a:pt x="2046946" y="298655"/>
                      <a:pt x="2013257" y="550516"/>
                      <a:pt x="2005236" y="539287"/>
                    </a:cubicBezTo>
                    <a:cubicBezTo>
                      <a:pt x="1997215" y="528058"/>
                      <a:pt x="2115926" y="237696"/>
                      <a:pt x="1976360" y="154277"/>
                    </a:cubicBezTo>
                    <a:cubicBezTo>
                      <a:pt x="1836794" y="70858"/>
                      <a:pt x="1243236" y="45190"/>
                      <a:pt x="1167838" y="38773"/>
                    </a:cubicBezTo>
                    <a:cubicBezTo>
                      <a:pt x="1092440" y="32356"/>
                      <a:pt x="1721291" y="128610"/>
                      <a:pt x="1523973" y="115776"/>
                    </a:cubicBezTo>
                    <a:cubicBezTo>
                      <a:pt x="1326655" y="102942"/>
                      <a:pt x="-75425" y="-6145"/>
                      <a:pt x="3181" y="27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9" name="フリーフォーム 338">
                <a:extLst>
                  <a:ext uri="{FF2B5EF4-FFF2-40B4-BE49-F238E27FC236}">
                    <a16:creationId xmlns:a16="http://schemas.microsoft.com/office/drawing/2014/main" id="{C7DDEC16-88AD-E993-E1D2-3B3F18FB74FC}"/>
                  </a:ext>
                </a:extLst>
              </p:cNvPr>
              <p:cNvSpPr/>
              <p:nvPr/>
            </p:nvSpPr>
            <p:spPr>
              <a:xfrm>
                <a:off x="1078029" y="7526956"/>
                <a:ext cx="3697949" cy="578773"/>
              </a:xfrm>
              <a:custGeom>
                <a:avLst/>
                <a:gdLst>
                  <a:gd name="connsiteX0" fmla="*/ 0 w 3697949"/>
                  <a:gd name="connsiteY0" fmla="*/ 0 h 578773"/>
                  <a:gd name="connsiteX1" fmla="*/ 1780674 w 3697949"/>
                  <a:gd name="connsiteY1" fmla="*/ 192505 h 578773"/>
                  <a:gd name="connsiteX2" fmla="*/ 3686476 w 3697949"/>
                  <a:gd name="connsiteY2" fmla="*/ 577516 h 578773"/>
                  <a:gd name="connsiteX3" fmla="*/ 2512194 w 3697949"/>
                  <a:gd name="connsiteY3" fmla="*/ 308008 h 578773"/>
                  <a:gd name="connsiteX4" fmla="*/ 1193533 w 3697949"/>
                  <a:gd name="connsiteY4" fmla="*/ 86627 h 578773"/>
                  <a:gd name="connsiteX5" fmla="*/ 798897 w 3697949"/>
                  <a:gd name="connsiteY5" fmla="*/ 57751 h 578773"/>
                  <a:gd name="connsiteX6" fmla="*/ 0 w 3697949"/>
                  <a:gd name="connsiteY6" fmla="*/ 0 h 578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97949" h="578773">
                    <a:moveTo>
                      <a:pt x="0" y="0"/>
                    </a:moveTo>
                    <a:cubicBezTo>
                      <a:pt x="583130" y="48126"/>
                      <a:pt x="1166261" y="96252"/>
                      <a:pt x="1780674" y="192505"/>
                    </a:cubicBezTo>
                    <a:cubicBezTo>
                      <a:pt x="2395087" y="288758"/>
                      <a:pt x="3564556" y="558266"/>
                      <a:pt x="3686476" y="577516"/>
                    </a:cubicBezTo>
                    <a:cubicBezTo>
                      <a:pt x="3808396" y="596766"/>
                      <a:pt x="2927684" y="389823"/>
                      <a:pt x="2512194" y="308008"/>
                    </a:cubicBezTo>
                    <a:cubicBezTo>
                      <a:pt x="2096704" y="226193"/>
                      <a:pt x="1479082" y="128336"/>
                      <a:pt x="1193533" y="86627"/>
                    </a:cubicBezTo>
                    <a:cubicBezTo>
                      <a:pt x="907984" y="44918"/>
                      <a:pt x="798897" y="57751"/>
                      <a:pt x="798897" y="5775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0" name="フリーフォーム 339">
                <a:extLst>
                  <a:ext uri="{FF2B5EF4-FFF2-40B4-BE49-F238E27FC236}">
                    <a16:creationId xmlns:a16="http://schemas.microsoft.com/office/drawing/2014/main" id="{BF3DB8DE-61A6-0F84-4FA8-6079DC639CA5}"/>
                  </a:ext>
                </a:extLst>
              </p:cNvPr>
              <p:cNvSpPr/>
              <p:nvPr/>
            </p:nvSpPr>
            <p:spPr>
              <a:xfrm>
                <a:off x="980382" y="7795531"/>
                <a:ext cx="1316568" cy="148178"/>
              </a:xfrm>
              <a:custGeom>
                <a:avLst/>
                <a:gdLst>
                  <a:gd name="connsiteX0" fmla="*/ 1395 w 1316568"/>
                  <a:gd name="connsiteY0" fmla="*/ 932 h 148178"/>
                  <a:gd name="connsiteX1" fmla="*/ 1252679 w 1316568"/>
                  <a:gd name="connsiteY1" fmla="*/ 145311 h 148178"/>
                  <a:gd name="connsiteX2" fmla="*/ 1012047 w 1316568"/>
                  <a:gd name="connsiteY2" fmla="*/ 87560 h 148178"/>
                  <a:gd name="connsiteX3" fmla="*/ 1395 w 1316568"/>
                  <a:gd name="connsiteY3" fmla="*/ 932 h 1481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16568" h="148178">
                    <a:moveTo>
                      <a:pt x="1395" y="932"/>
                    </a:moveTo>
                    <a:cubicBezTo>
                      <a:pt x="41500" y="10557"/>
                      <a:pt x="1084237" y="130873"/>
                      <a:pt x="1252679" y="145311"/>
                    </a:cubicBezTo>
                    <a:cubicBezTo>
                      <a:pt x="1421121" y="159749"/>
                      <a:pt x="1227011" y="116436"/>
                      <a:pt x="1012047" y="87560"/>
                    </a:cubicBezTo>
                    <a:cubicBezTo>
                      <a:pt x="797083" y="58684"/>
                      <a:pt x="-38710" y="-8693"/>
                      <a:pt x="1395" y="93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1" name="フリーフォーム 340">
                <a:extLst>
                  <a:ext uri="{FF2B5EF4-FFF2-40B4-BE49-F238E27FC236}">
                    <a16:creationId xmlns:a16="http://schemas.microsoft.com/office/drawing/2014/main" id="{0441B037-9099-E044-4DDE-29C3D3D5CB54}"/>
                  </a:ext>
                </a:extLst>
              </p:cNvPr>
              <p:cNvSpPr/>
              <p:nvPr/>
            </p:nvSpPr>
            <p:spPr>
              <a:xfrm>
                <a:off x="2942812" y="7901723"/>
                <a:ext cx="2100059" cy="598768"/>
              </a:xfrm>
              <a:custGeom>
                <a:avLst/>
                <a:gdLst>
                  <a:gd name="connsiteX0" fmla="*/ 2519 w 2100059"/>
                  <a:gd name="connsiteY0" fmla="*/ 618 h 598768"/>
                  <a:gd name="connsiteX1" fmla="*/ 1350055 w 2100059"/>
                  <a:gd name="connsiteY1" fmla="*/ 327877 h 598768"/>
                  <a:gd name="connsiteX2" fmla="*/ 2081575 w 2100059"/>
                  <a:gd name="connsiteY2" fmla="*/ 597384 h 598768"/>
                  <a:gd name="connsiteX3" fmla="*/ 1715815 w 2100059"/>
                  <a:gd name="connsiteY3" fmla="*/ 414504 h 598768"/>
                  <a:gd name="connsiteX4" fmla="*/ 2519 w 2100059"/>
                  <a:gd name="connsiteY4" fmla="*/ 618 h 5987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00059" h="598768">
                    <a:moveTo>
                      <a:pt x="2519" y="618"/>
                    </a:moveTo>
                    <a:cubicBezTo>
                      <a:pt x="-58441" y="-13820"/>
                      <a:pt x="1003546" y="228416"/>
                      <a:pt x="1350055" y="327877"/>
                    </a:cubicBezTo>
                    <a:cubicBezTo>
                      <a:pt x="1696564" y="427338"/>
                      <a:pt x="2020615" y="582946"/>
                      <a:pt x="2081575" y="597384"/>
                    </a:cubicBezTo>
                    <a:cubicBezTo>
                      <a:pt x="2142535" y="611822"/>
                      <a:pt x="2060720" y="510756"/>
                      <a:pt x="1715815" y="414504"/>
                    </a:cubicBezTo>
                    <a:cubicBezTo>
                      <a:pt x="1370910" y="318252"/>
                      <a:pt x="63479" y="15056"/>
                      <a:pt x="2519" y="61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2" name="フリーフォーム 341">
                <a:extLst>
                  <a:ext uri="{FF2B5EF4-FFF2-40B4-BE49-F238E27FC236}">
                    <a16:creationId xmlns:a16="http://schemas.microsoft.com/office/drawing/2014/main" id="{9A06BB7E-A0D8-2031-F2BC-11E7776F6650}"/>
                  </a:ext>
                </a:extLst>
              </p:cNvPr>
              <p:cNvSpPr/>
              <p:nvPr/>
            </p:nvSpPr>
            <p:spPr>
              <a:xfrm>
                <a:off x="2945331" y="7921592"/>
                <a:ext cx="1358917" cy="308033"/>
              </a:xfrm>
              <a:custGeom>
                <a:avLst/>
                <a:gdLst>
                  <a:gd name="connsiteX0" fmla="*/ 0 w 1358917"/>
                  <a:gd name="connsiteY0" fmla="*/ 0 h 308033"/>
                  <a:gd name="connsiteX1" fmla="*/ 1309035 w 1358917"/>
                  <a:gd name="connsiteY1" fmla="*/ 298383 h 308033"/>
                  <a:gd name="connsiteX2" fmla="*/ 1106905 w 1358917"/>
                  <a:gd name="connsiteY2" fmla="*/ 240631 h 308033"/>
                  <a:gd name="connsiteX3" fmla="*/ 0 w 1358917"/>
                  <a:gd name="connsiteY3" fmla="*/ 0 h 308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58917" h="308033">
                    <a:moveTo>
                      <a:pt x="0" y="0"/>
                    </a:moveTo>
                    <a:lnTo>
                      <a:pt x="1309035" y="298383"/>
                    </a:lnTo>
                    <a:cubicBezTo>
                      <a:pt x="1493519" y="338488"/>
                      <a:pt x="1106905" y="240631"/>
                      <a:pt x="1106905" y="24063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3" name="フリーフォーム 342">
                <a:extLst>
                  <a:ext uri="{FF2B5EF4-FFF2-40B4-BE49-F238E27FC236}">
                    <a16:creationId xmlns:a16="http://schemas.microsoft.com/office/drawing/2014/main" id="{025BD665-EE22-2FD7-6631-691CA58003A5}"/>
                  </a:ext>
                </a:extLst>
              </p:cNvPr>
              <p:cNvSpPr/>
              <p:nvPr/>
            </p:nvSpPr>
            <p:spPr>
              <a:xfrm>
                <a:off x="4619590" y="7449726"/>
                <a:ext cx="4053551" cy="652368"/>
              </a:xfrm>
              <a:custGeom>
                <a:avLst/>
                <a:gdLst>
                  <a:gd name="connsiteX0" fmla="*/ 536 w 4053551"/>
                  <a:gd name="connsiteY0" fmla="*/ 645120 h 652368"/>
                  <a:gd name="connsiteX1" fmla="*/ 1781210 w 4053551"/>
                  <a:gd name="connsiteY1" fmla="*/ 635495 h 652368"/>
                  <a:gd name="connsiteX2" fmla="*/ 3205749 w 4053551"/>
                  <a:gd name="connsiteY2" fmla="*/ 481491 h 652368"/>
                  <a:gd name="connsiteX3" fmla="*/ 3138372 w 4053551"/>
                  <a:gd name="connsiteY3" fmla="*/ 500741 h 652368"/>
                  <a:gd name="connsiteX4" fmla="*/ 3956519 w 4053551"/>
                  <a:gd name="connsiteY4" fmla="*/ 298611 h 652368"/>
                  <a:gd name="connsiteX5" fmla="*/ 3792890 w 4053551"/>
                  <a:gd name="connsiteY5" fmla="*/ 288986 h 652368"/>
                  <a:gd name="connsiteX6" fmla="*/ 4033522 w 4053551"/>
                  <a:gd name="connsiteY6" fmla="*/ 115731 h 652368"/>
                  <a:gd name="connsiteX7" fmla="*/ 3918018 w 4053551"/>
                  <a:gd name="connsiteY7" fmla="*/ 228 h 652368"/>
                  <a:gd name="connsiteX8" fmla="*/ 4014271 w 4053551"/>
                  <a:gd name="connsiteY8" fmla="*/ 144607 h 652368"/>
                  <a:gd name="connsiteX9" fmla="*/ 3869892 w 4053551"/>
                  <a:gd name="connsiteY9" fmla="*/ 250485 h 652368"/>
                  <a:gd name="connsiteX10" fmla="*/ 2185471 w 4053551"/>
                  <a:gd name="connsiteY10" fmla="*/ 548868 h 652368"/>
                  <a:gd name="connsiteX11" fmla="*/ 3715888 w 4053551"/>
                  <a:gd name="connsiteY11" fmla="*/ 356362 h 652368"/>
                  <a:gd name="connsiteX12" fmla="*/ 1049690 w 4053551"/>
                  <a:gd name="connsiteY12" fmla="*/ 596994 h 652368"/>
                  <a:gd name="connsiteX13" fmla="*/ 1964090 w 4053551"/>
                  <a:gd name="connsiteY13" fmla="*/ 606619 h 652368"/>
                  <a:gd name="connsiteX14" fmla="*/ 536 w 4053551"/>
                  <a:gd name="connsiteY14" fmla="*/ 645120 h 6523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053551" h="652368">
                    <a:moveTo>
                      <a:pt x="536" y="645120"/>
                    </a:moveTo>
                    <a:cubicBezTo>
                      <a:pt x="-29944" y="649933"/>
                      <a:pt x="1247008" y="662766"/>
                      <a:pt x="1781210" y="635495"/>
                    </a:cubicBezTo>
                    <a:cubicBezTo>
                      <a:pt x="2315412" y="608224"/>
                      <a:pt x="2979555" y="503950"/>
                      <a:pt x="3205749" y="481491"/>
                    </a:cubicBezTo>
                    <a:cubicBezTo>
                      <a:pt x="3431943" y="459032"/>
                      <a:pt x="3138372" y="500741"/>
                      <a:pt x="3138372" y="500741"/>
                    </a:cubicBezTo>
                    <a:cubicBezTo>
                      <a:pt x="3263500" y="470261"/>
                      <a:pt x="3847433" y="333904"/>
                      <a:pt x="3956519" y="298611"/>
                    </a:cubicBezTo>
                    <a:cubicBezTo>
                      <a:pt x="4065605" y="263318"/>
                      <a:pt x="3780056" y="319466"/>
                      <a:pt x="3792890" y="288986"/>
                    </a:cubicBezTo>
                    <a:cubicBezTo>
                      <a:pt x="3805724" y="258506"/>
                      <a:pt x="4012667" y="163857"/>
                      <a:pt x="4033522" y="115731"/>
                    </a:cubicBezTo>
                    <a:cubicBezTo>
                      <a:pt x="4054377" y="67605"/>
                      <a:pt x="3921227" y="-4585"/>
                      <a:pt x="3918018" y="228"/>
                    </a:cubicBezTo>
                    <a:cubicBezTo>
                      <a:pt x="3914810" y="5041"/>
                      <a:pt x="4022292" y="102898"/>
                      <a:pt x="4014271" y="144607"/>
                    </a:cubicBezTo>
                    <a:cubicBezTo>
                      <a:pt x="4006250" y="186316"/>
                      <a:pt x="4174692" y="183108"/>
                      <a:pt x="3869892" y="250485"/>
                    </a:cubicBezTo>
                    <a:cubicBezTo>
                      <a:pt x="3565092" y="317862"/>
                      <a:pt x="2211138" y="531222"/>
                      <a:pt x="2185471" y="548868"/>
                    </a:cubicBezTo>
                    <a:cubicBezTo>
                      <a:pt x="2159804" y="566514"/>
                      <a:pt x="3905185" y="348341"/>
                      <a:pt x="3715888" y="356362"/>
                    </a:cubicBezTo>
                    <a:cubicBezTo>
                      <a:pt x="3526591" y="364383"/>
                      <a:pt x="1341656" y="555284"/>
                      <a:pt x="1049690" y="596994"/>
                    </a:cubicBezTo>
                    <a:cubicBezTo>
                      <a:pt x="757724" y="638703"/>
                      <a:pt x="2142157" y="592181"/>
                      <a:pt x="1964090" y="606619"/>
                    </a:cubicBezTo>
                    <a:cubicBezTo>
                      <a:pt x="1786023" y="621057"/>
                      <a:pt x="31016" y="640307"/>
                      <a:pt x="536" y="64512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4" name="フリーフォーム 343">
                <a:extLst>
                  <a:ext uri="{FF2B5EF4-FFF2-40B4-BE49-F238E27FC236}">
                    <a16:creationId xmlns:a16="http://schemas.microsoft.com/office/drawing/2014/main" id="{532EB016-CF6C-3E00-B466-6E3265D1372A}"/>
                  </a:ext>
                </a:extLst>
              </p:cNvPr>
              <p:cNvSpPr/>
              <p:nvPr/>
            </p:nvSpPr>
            <p:spPr>
              <a:xfrm>
                <a:off x="4304473" y="8169244"/>
                <a:ext cx="2886940" cy="311856"/>
              </a:xfrm>
              <a:custGeom>
                <a:avLst/>
                <a:gdLst>
                  <a:gd name="connsiteX0" fmla="*/ 113523 w 2886940"/>
                  <a:gd name="connsiteY0" fmla="*/ 21855 h 311856"/>
                  <a:gd name="connsiteX1" fmla="*/ 845043 w 2886940"/>
                  <a:gd name="connsiteY1" fmla="*/ 300988 h 311856"/>
                  <a:gd name="connsiteX2" fmla="*/ 1432184 w 2886940"/>
                  <a:gd name="connsiteY2" fmla="*/ 233611 h 311856"/>
                  <a:gd name="connsiteX3" fmla="*/ 2413961 w 2886940"/>
                  <a:gd name="connsiteY3" fmla="*/ 272112 h 311856"/>
                  <a:gd name="connsiteX4" fmla="*/ 2336959 w 2886940"/>
                  <a:gd name="connsiteY4" fmla="*/ 79607 h 311856"/>
                  <a:gd name="connsiteX5" fmla="*/ 2885599 w 2886940"/>
                  <a:gd name="connsiteY5" fmla="*/ 146983 h 311856"/>
                  <a:gd name="connsiteX6" fmla="*/ 2471712 w 2886940"/>
                  <a:gd name="connsiteY6" fmla="*/ 156609 h 311856"/>
                  <a:gd name="connsiteX7" fmla="*/ 1855695 w 2886940"/>
                  <a:gd name="connsiteY7" fmla="*/ 272112 h 311856"/>
                  <a:gd name="connsiteX8" fmla="*/ 1066424 w 2886940"/>
                  <a:gd name="connsiteY8" fmla="*/ 310613 h 311856"/>
                  <a:gd name="connsiteX9" fmla="*/ 604411 w 2886940"/>
                  <a:gd name="connsiteY9" fmla="*/ 233611 h 311856"/>
                  <a:gd name="connsiteX10" fmla="*/ 55771 w 2886940"/>
                  <a:gd name="connsiteY10" fmla="*/ 41105 h 311856"/>
                  <a:gd name="connsiteX11" fmla="*/ 113523 w 2886940"/>
                  <a:gd name="connsiteY11" fmla="*/ 21855 h 311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886940" h="311856">
                    <a:moveTo>
                      <a:pt x="113523" y="21855"/>
                    </a:moveTo>
                    <a:cubicBezTo>
                      <a:pt x="245068" y="65169"/>
                      <a:pt x="625266" y="265695"/>
                      <a:pt x="845043" y="300988"/>
                    </a:cubicBezTo>
                    <a:cubicBezTo>
                      <a:pt x="1064820" y="336281"/>
                      <a:pt x="1170698" y="238424"/>
                      <a:pt x="1432184" y="233611"/>
                    </a:cubicBezTo>
                    <a:cubicBezTo>
                      <a:pt x="1693670" y="228798"/>
                      <a:pt x="2263165" y="297779"/>
                      <a:pt x="2413961" y="272112"/>
                    </a:cubicBezTo>
                    <a:cubicBezTo>
                      <a:pt x="2564757" y="246445"/>
                      <a:pt x="2258353" y="100462"/>
                      <a:pt x="2336959" y="79607"/>
                    </a:cubicBezTo>
                    <a:cubicBezTo>
                      <a:pt x="2415565" y="58752"/>
                      <a:pt x="2863140" y="134149"/>
                      <a:pt x="2885599" y="146983"/>
                    </a:cubicBezTo>
                    <a:cubicBezTo>
                      <a:pt x="2908058" y="159817"/>
                      <a:pt x="2643363" y="135754"/>
                      <a:pt x="2471712" y="156609"/>
                    </a:cubicBezTo>
                    <a:cubicBezTo>
                      <a:pt x="2300061" y="177464"/>
                      <a:pt x="2089910" y="246445"/>
                      <a:pt x="1855695" y="272112"/>
                    </a:cubicBezTo>
                    <a:cubicBezTo>
                      <a:pt x="1621480" y="297779"/>
                      <a:pt x="1274971" y="317030"/>
                      <a:pt x="1066424" y="310613"/>
                    </a:cubicBezTo>
                    <a:cubicBezTo>
                      <a:pt x="857877" y="304196"/>
                      <a:pt x="772853" y="278529"/>
                      <a:pt x="604411" y="233611"/>
                    </a:cubicBezTo>
                    <a:cubicBezTo>
                      <a:pt x="435969" y="188693"/>
                      <a:pt x="144002" y="74793"/>
                      <a:pt x="55771" y="41105"/>
                    </a:cubicBezTo>
                    <a:cubicBezTo>
                      <a:pt x="-32460" y="7417"/>
                      <a:pt x="-18022" y="-21459"/>
                      <a:pt x="113523" y="2185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5" name="フリーフォーム 344">
                <a:extLst>
                  <a:ext uri="{FF2B5EF4-FFF2-40B4-BE49-F238E27FC236}">
                    <a16:creationId xmlns:a16="http://schemas.microsoft.com/office/drawing/2014/main" id="{0E054AB5-282C-A97C-4127-57BA8D53CD16}"/>
                  </a:ext>
                </a:extLst>
              </p:cNvPr>
              <p:cNvSpPr/>
              <p:nvPr/>
            </p:nvSpPr>
            <p:spPr>
              <a:xfrm>
                <a:off x="6878925" y="7892406"/>
                <a:ext cx="1985997" cy="443364"/>
              </a:xfrm>
              <a:custGeom>
                <a:avLst/>
                <a:gdLst>
                  <a:gd name="connsiteX0" fmla="*/ 109016 w 1985997"/>
                  <a:gd name="connsiteY0" fmla="*/ 443072 h 443364"/>
                  <a:gd name="connsiteX1" fmla="*/ 898288 w 1985997"/>
                  <a:gd name="connsiteY1" fmla="*/ 394946 h 443364"/>
                  <a:gd name="connsiteX2" fmla="*/ 965664 w 1985997"/>
                  <a:gd name="connsiteY2" fmla="*/ 289068 h 443364"/>
                  <a:gd name="connsiteX3" fmla="*/ 936789 w 1985997"/>
                  <a:gd name="connsiteY3" fmla="*/ 221691 h 443364"/>
                  <a:gd name="connsiteX4" fmla="*/ 1177420 w 1985997"/>
                  <a:gd name="connsiteY4" fmla="*/ 327569 h 443364"/>
                  <a:gd name="connsiteX5" fmla="*/ 1985942 w 1985997"/>
                  <a:gd name="connsiteY5" fmla="*/ 310 h 443364"/>
                  <a:gd name="connsiteX6" fmla="*/ 1215921 w 1985997"/>
                  <a:gd name="connsiteY6" fmla="*/ 269817 h 443364"/>
                  <a:gd name="connsiteX7" fmla="*/ 648031 w 1985997"/>
                  <a:gd name="connsiteY7" fmla="*/ 375695 h 443364"/>
                  <a:gd name="connsiteX8" fmla="*/ 60890 w 1985997"/>
                  <a:gd name="connsiteY8" fmla="*/ 414196 h 443364"/>
                  <a:gd name="connsiteX9" fmla="*/ 109016 w 1985997"/>
                  <a:gd name="connsiteY9" fmla="*/ 443072 h 443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85997" h="443364">
                    <a:moveTo>
                      <a:pt x="109016" y="443072"/>
                    </a:moveTo>
                    <a:cubicBezTo>
                      <a:pt x="248582" y="439864"/>
                      <a:pt x="755513" y="420613"/>
                      <a:pt x="898288" y="394946"/>
                    </a:cubicBezTo>
                    <a:cubicBezTo>
                      <a:pt x="1041063" y="369279"/>
                      <a:pt x="959247" y="317944"/>
                      <a:pt x="965664" y="289068"/>
                    </a:cubicBezTo>
                    <a:cubicBezTo>
                      <a:pt x="972081" y="260192"/>
                      <a:pt x="901496" y="215274"/>
                      <a:pt x="936789" y="221691"/>
                    </a:cubicBezTo>
                    <a:cubicBezTo>
                      <a:pt x="972082" y="228108"/>
                      <a:pt x="1002561" y="364466"/>
                      <a:pt x="1177420" y="327569"/>
                    </a:cubicBezTo>
                    <a:cubicBezTo>
                      <a:pt x="1352279" y="290672"/>
                      <a:pt x="1979525" y="9935"/>
                      <a:pt x="1985942" y="310"/>
                    </a:cubicBezTo>
                    <a:cubicBezTo>
                      <a:pt x="1992359" y="-9315"/>
                      <a:pt x="1438906" y="207253"/>
                      <a:pt x="1215921" y="269817"/>
                    </a:cubicBezTo>
                    <a:cubicBezTo>
                      <a:pt x="992936" y="332381"/>
                      <a:pt x="840536" y="351632"/>
                      <a:pt x="648031" y="375695"/>
                    </a:cubicBezTo>
                    <a:cubicBezTo>
                      <a:pt x="455526" y="399758"/>
                      <a:pt x="145913" y="406175"/>
                      <a:pt x="60890" y="414196"/>
                    </a:cubicBezTo>
                    <a:cubicBezTo>
                      <a:pt x="-24133" y="422217"/>
                      <a:pt x="-30550" y="446280"/>
                      <a:pt x="109016" y="44307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346" name="フリーフォーム 345">
              <a:extLst>
                <a:ext uri="{FF2B5EF4-FFF2-40B4-BE49-F238E27FC236}">
                  <a16:creationId xmlns:a16="http://schemas.microsoft.com/office/drawing/2014/main" id="{E811BF83-1C5B-87A1-B0CA-D7EE378105D6}"/>
                </a:ext>
              </a:extLst>
            </p:cNvPr>
            <p:cNvSpPr/>
            <p:nvPr/>
          </p:nvSpPr>
          <p:spPr>
            <a:xfrm>
              <a:off x="2269768" y="10924416"/>
              <a:ext cx="168637" cy="261114"/>
            </a:xfrm>
            <a:custGeom>
              <a:avLst/>
              <a:gdLst>
                <a:gd name="connsiteX0" fmla="*/ 112485 w 168637"/>
                <a:gd name="connsiteY0" fmla="*/ 258 h 261114"/>
                <a:gd name="connsiteX1" fmla="*/ 16232 w 168637"/>
                <a:gd name="connsiteY1" fmla="*/ 80468 h 261114"/>
                <a:gd name="connsiteX2" fmla="*/ 88421 w 168637"/>
                <a:gd name="connsiteY2" fmla="*/ 148647 h 261114"/>
                <a:gd name="connsiteX3" fmla="*/ 168632 w 168637"/>
                <a:gd name="connsiteY3" fmla="*/ 260942 h 261114"/>
                <a:gd name="connsiteX4" fmla="*/ 84411 w 168637"/>
                <a:gd name="connsiteY4" fmla="*/ 172710 h 261114"/>
                <a:gd name="connsiteX5" fmla="*/ 190 w 168637"/>
                <a:gd name="connsiteY5" fmla="*/ 108542 h 261114"/>
                <a:gd name="connsiteX6" fmla="*/ 112485 w 168637"/>
                <a:gd name="connsiteY6" fmla="*/ 258 h 261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8637" h="261114">
                  <a:moveTo>
                    <a:pt x="112485" y="258"/>
                  </a:moveTo>
                  <a:cubicBezTo>
                    <a:pt x="115159" y="-4421"/>
                    <a:pt x="20243" y="55737"/>
                    <a:pt x="16232" y="80468"/>
                  </a:cubicBezTo>
                  <a:cubicBezTo>
                    <a:pt x="12221" y="105199"/>
                    <a:pt x="63021" y="118568"/>
                    <a:pt x="88421" y="148647"/>
                  </a:cubicBezTo>
                  <a:cubicBezTo>
                    <a:pt x="113821" y="178726"/>
                    <a:pt x="169300" y="256932"/>
                    <a:pt x="168632" y="260942"/>
                  </a:cubicBezTo>
                  <a:cubicBezTo>
                    <a:pt x="167964" y="264952"/>
                    <a:pt x="112485" y="198110"/>
                    <a:pt x="84411" y="172710"/>
                  </a:cubicBezTo>
                  <a:cubicBezTo>
                    <a:pt x="56337" y="147310"/>
                    <a:pt x="-3820" y="134610"/>
                    <a:pt x="190" y="108542"/>
                  </a:cubicBezTo>
                  <a:cubicBezTo>
                    <a:pt x="4200" y="82474"/>
                    <a:pt x="109811" y="4937"/>
                    <a:pt x="112485" y="25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7" name="フリーフォーム 346">
              <a:extLst>
                <a:ext uri="{FF2B5EF4-FFF2-40B4-BE49-F238E27FC236}">
                  <a16:creationId xmlns:a16="http://schemas.microsoft.com/office/drawing/2014/main" id="{EFFAF121-0134-62D6-6C2E-0086C3EE33A8}"/>
                </a:ext>
              </a:extLst>
            </p:cNvPr>
            <p:cNvSpPr/>
            <p:nvPr/>
          </p:nvSpPr>
          <p:spPr>
            <a:xfrm>
              <a:off x="3259954" y="10887293"/>
              <a:ext cx="232747" cy="198169"/>
            </a:xfrm>
            <a:custGeom>
              <a:avLst/>
              <a:gdLst>
                <a:gd name="connsiteX0" fmla="*/ 604 w 232747"/>
                <a:gd name="connsiteY0" fmla="*/ 1286 h 198169"/>
                <a:gd name="connsiteX1" fmla="*/ 157014 w 232747"/>
                <a:gd name="connsiteY1" fmla="*/ 85507 h 198169"/>
                <a:gd name="connsiteX2" fmla="*/ 197120 w 232747"/>
                <a:gd name="connsiteY2" fmla="*/ 197802 h 198169"/>
                <a:gd name="connsiteX3" fmla="*/ 221183 w 232747"/>
                <a:gd name="connsiteY3" fmla="*/ 45402 h 198169"/>
                <a:gd name="connsiteX4" fmla="*/ 604 w 232747"/>
                <a:gd name="connsiteY4" fmla="*/ 1286 h 198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2747" h="198169">
                  <a:moveTo>
                    <a:pt x="604" y="1286"/>
                  </a:moveTo>
                  <a:cubicBezTo>
                    <a:pt x="-10091" y="7970"/>
                    <a:pt x="124261" y="52754"/>
                    <a:pt x="157014" y="85507"/>
                  </a:cubicBezTo>
                  <a:cubicBezTo>
                    <a:pt x="189767" y="118260"/>
                    <a:pt x="186425" y="204486"/>
                    <a:pt x="197120" y="197802"/>
                  </a:cubicBezTo>
                  <a:cubicBezTo>
                    <a:pt x="207815" y="191118"/>
                    <a:pt x="253936" y="76149"/>
                    <a:pt x="221183" y="45402"/>
                  </a:cubicBezTo>
                  <a:cubicBezTo>
                    <a:pt x="188430" y="14655"/>
                    <a:pt x="11299" y="-5398"/>
                    <a:pt x="604" y="128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0" name="フリーフォーム 349">
              <a:extLst>
                <a:ext uri="{FF2B5EF4-FFF2-40B4-BE49-F238E27FC236}">
                  <a16:creationId xmlns:a16="http://schemas.microsoft.com/office/drawing/2014/main" id="{C0AEADF0-AB4A-E695-4DED-89B3E91859EA}"/>
                </a:ext>
              </a:extLst>
            </p:cNvPr>
            <p:cNvSpPr/>
            <p:nvPr/>
          </p:nvSpPr>
          <p:spPr>
            <a:xfrm>
              <a:off x="4082179" y="5928384"/>
              <a:ext cx="658625" cy="2737936"/>
            </a:xfrm>
            <a:custGeom>
              <a:avLst/>
              <a:gdLst>
                <a:gd name="connsiteX0" fmla="*/ 75484 w 658625"/>
                <a:gd name="connsiteY0" fmla="*/ 158091 h 2737936"/>
                <a:gd name="connsiteX1" fmla="*/ 618409 w 658625"/>
                <a:gd name="connsiteY1" fmla="*/ 1501116 h 2737936"/>
                <a:gd name="connsiteX2" fmla="*/ 618409 w 658625"/>
                <a:gd name="connsiteY2" fmla="*/ 2358366 h 2737936"/>
                <a:gd name="connsiteX3" fmla="*/ 618409 w 658625"/>
                <a:gd name="connsiteY3" fmla="*/ 2729841 h 2737936"/>
                <a:gd name="connsiteX4" fmla="*/ 618409 w 658625"/>
                <a:gd name="connsiteY4" fmla="*/ 2615541 h 2737936"/>
                <a:gd name="connsiteX5" fmla="*/ 332659 w 658625"/>
                <a:gd name="connsiteY5" fmla="*/ 2629829 h 2737936"/>
                <a:gd name="connsiteX6" fmla="*/ 489821 w 658625"/>
                <a:gd name="connsiteY6" fmla="*/ 2486954 h 2737936"/>
                <a:gd name="connsiteX7" fmla="*/ 604121 w 658625"/>
                <a:gd name="connsiteY7" fmla="*/ 1729716 h 2737936"/>
                <a:gd name="connsiteX8" fmla="*/ 489821 w 658625"/>
                <a:gd name="connsiteY8" fmla="*/ 986766 h 2737936"/>
                <a:gd name="connsiteX9" fmla="*/ 46909 w 658625"/>
                <a:gd name="connsiteY9" fmla="*/ 115229 h 2737936"/>
                <a:gd name="connsiteX10" fmla="*/ 75484 w 658625"/>
                <a:gd name="connsiteY10" fmla="*/ 158091 h 2737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58625" h="2737936">
                  <a:moveTo>
                    <a:pt x="75484" y="158091"/>
                  </a:moveTo>
                  <a:cubicBezTo>
                    <a:pt x="170734" y="389072"/>
                    <a:pt x="527922" y="1134404"/>
                    <a:pt x="618409" y="1501116"/>
                  </a:cubicBezTo>
                  <a:cubicBezTo>
                    <a:pt x="708896" y="1867828"/>
                    <a:pt x="618409" y="2358366"/>
                    <a:pt x="618409" y="2358366"/>
                  </a:cubicBezTo>
                  <a:lnTo>
                    <a:pt x="618409" y="2729841"/>
                  </a:lnTo>
                  <a:cubicBezTo>
                    <a:pt x="618409" y="2772703"/>
                    <a:pt x="666034" y="2632210"/>
                    <a:pt x="618409" y="2615541"/>
                  </a:cubicBezTo>
                  <a:cubicBezTo>
                    <a:pt x="570784" y="2598872"/>
                    <a:pt x="354090" y="2651260"/>
                    <a:pt x="332659" y="2629829"/>
                  </a:cubicBezTo>
                  <a:cubicBezTo>
                    <a:pt x="311228" y="2608398"/>
                    <a:pt x="444577" y="2636973"/>
                    <a:pt x="489821" y="2486954"/>
                  </a:cubicBezTo>
                  <a:cubicBezTo>
                    <a:pt x="535065" y="2336935"/>
                    <a:pt x="604121" y="1979747"/>
                    <a:pt x="604121" y="1729716"/>
                  </a:cubicBezTo>
                  <a:cubicBezTo>
                    <a:pt x="604121" y="1479685"/>
                    <a:pt x="582690" y="1255847"/>
                    <a:pt x="489821" y="986766"/>
                  </a:cubicBezTo>
                  <a:cubicBezTo>
                    <a:pt x="396952" y="717685"/>
                    <a:pt x="113584" y="248579"/>
                    <a:pt x="46909" y="115229"/>
                  </a:cubicBezTo>
                  <a:cubicBezTo>
                    <a:pt x="-19766" y="-18121"/>
                    <a:pt x="-19766" y="-72890"/>
                    <a:pt x="75484" y="15809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1" name="フリーフォーム 350">
              <a:extLst>
                <a:ext uri="{FF2B5EF4-FFF2-40B4-BE49-F238E27FC236}">
                  <a16:creationId xmlns:a16="http://schemas.microsoft.com/office/drawing/2014/main" id="{C03CDC3B-AA0A-9452-5722-EB059B2C3817}"/>
                </a:ext>
              </a:extLst>
            </p:cNvPr>
            <p:cNvSpPr/>
            <p:nvPr/>
          </p:nvSpPr>
          <p:spPr>
            <a:xfrm>
              <a:off x="2065991" y="7500572"/>
              <a:ext cx="1112990" cy="913773"/>
            </a:xfrm>
            <a:custGeom>
              <a:avLst/>
              <a:gdLst>
                <a:gd name="connsiteX0" fmla="*/ 134284 w 1112990"/>
                <a:gd name="connsiteY0" fmla="*/ 366 h 913773"/>
                <a:gd name="connsiteX1" fmla="*/ 77134 w 1112990"/>
                <a:gd name="connsiteY1" fmla="*/ 543291 h 913773"/>
                <a:gd name="connsiteX2" fmla="*/ 91422 w 1112990"/>
                <a:gd name="connsiteY2" fmla="*/ 900478 h 913773"/>
                <a:gd name="connsiteX3" fmla="*/ 48559 w 1112990"/>
                <a:gd name="connsiteY3" fmla="*/ 843328 h 913773"/>
                <a:gd name="connsiteX4" fmla="*/ 1005822 w 1112990"/>
                <a:gd name="connsiteY4" fmla="*/ 871903 h 913773"/>
                <a:gd name="connsiteX5" fmla="*/ 1091547 w 1112990"/>
                <a:gd name="connsiteY5" fmla="*/ 814753 h 913773"/>
                <a:gd name="connsiteX6" fmla="*/ 1020109 w 1112990"/>
                <a:gd name="connsiteY6" fmla="*/ 557578 h 913773"/>
                <a:gd name="connsiteX7" fmla="*/ 1048684 w 1112990"/>
                <a:gd name="connsiteY7" fmla="*/ 200391 h 913773"/>
                <a:gd name="connsiteX8" fmla="*/ 1062972 w 1112990"/>
                <a:gd name="connsiteY8" fmla="*/ 671878 h 913773"/>
                <a:gd name="connsiteX9" fmla="*/ 962959 w 1112990"/>
                <a:gd name="connsiteY9" fmla="*/ 743316 h 913773"/>
                <a:gd name="connsiteX10" fmla="*/ 91422 w 1112990"/>
                <a:gd name="connsiteY10" fmla="*/ 814753 h 913773"/>
                <a:gd name="connsiteX11" fmla="*/ 19984 w 1112990"/>
                <a:gd name="connsiteY11" fmla="*/ 486141 h 913773"/>
                <a:gd name="connsiteX12" fmla="*/ 34272 w 1112990"/>
                <a:gd name="connsiteY12" fmla="*/ 629016 h 913773"/>
                <a:gd name="connsiteX13" fmla="*/ 134284 w 1112990"/>
                <a:gd name="connsiteY13" fmla="*/ 366 h 913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12990" h="913773">
                  <a:moveTo>
                    <a:pt x="134284" y="366"/>
                  </a:moveTo>
                  <a:cubicBezTo>
                    <a:pt x="141428" y="-13921"/>
                    <a:pt x="84278" y="393272"/>
                    <a:pt x="77134" y="543291"/>
                  </a:cubicBezTo>
                  <a:cubicBezTo>
                    <a:pt x="69990" y="693310"/>
                    <a:pt x="96184" y="850472"/>
                    <a:pt x="91422" y="900478"/>
                  </a:cubicBezTo>
                  <a:cubicBezTo>
                    <a:pt x="86659" y="950484"/>
                    <a:pt x="48559" y="843328"/>
                    <a:pt x="48559" y="843328"/>
                  </a:cubicBezTo>
                  <a:cubicBezTo>
                    <a:pt x="200959" y="838565"/>
                    <a:pt x="831991" y="876665"/>
                    <a:pt x="1005822" y="871903"/>
                  </a:cubicBezTo>
                  <a:cubicBezTo>
                    <a:pt x="1179653" y="867141"/>
                    <a:pt x="1089166" y="867140"/>
                    <a:pt x="1091547" y="814753"/>
                  </a:cubicBezTo>
                  <a:cubicBezTo>
                    <a:pt x="1093928" y="762366"/>
                    <a:pt x="1027253" y="659972"/>
                    <a:pt x="1020109" y="557578"/>
                  </a:cubicBezTo>
                  <a:cubicBezTo>
                    <a:pt x="1012965" y="455184"/>
                    <a:pt x="1041540" y="181341"/>
                    <a:pt x="1048684" y="200391"/>
                  </a:cubicBezTo>
                  <a:cubicBezTo>
                    <a:pt x="1055828" y="219441"/>
                    <a:pt x="1062972" y="671878"/>
                    <a:pt x="1062972" y="671878"/>
                  </a:cubicBezTo>
                  <a:cubicBezTo>
                    <a:pt x="1048685" y="762365"/>
                    <a:pt x="1124884" y="719504"/>
                    <a:pt x="962959" y="743316"/>
                  </a:cubicBezTo>
                  <a:cubicBezTo>
                    <a:pt x="801034" y="767128"/>
                    <a:pt x="248585" y="857616"/>
                    <a:pt x="91422" y="814753"/>
                  </a:cubicBezTo>
                  <a:cubicBezTo>
                    <a:pt x="-65741" y="771891"/>
                    <a:pt x="29509" y="517097"/>
                    <a:pt x="19984" y="486141"/>
                  </a:cubicBezTo>
                  <a:cubicBezTo>
                    <a:pt x="10459" y="455185"/>
                    <a:pt x="15222" y="707597"/>
                    <a:pt x="34272" y="629016"/>
                  </a:cubicBezTo>
                  <a:cubicBezTo>
                    <a:pt x="53322" y="550435"/>
                    <a:pt x="127140" y="14653"/>
                    <a:pt x="134284" y="36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2" name="フリーフォーム 351">
              <a:extLst>
                <a:ext uri="{FF2B5EF4-FFF2-40B4-BE49-F238E27FC236}">
                  <a16:creationId xmlns:a16="http://schemas.microsoft.com/office/drawing/2014/main" id="{82F94510-BAD7-89BB-8357-E070355B029F}"/>
                </a:ext>
              </a:extLst>
            </p:cNvPr>
            <p:cNvSpPr/>
            <p:nvPr/>
          </p:nvSpPr>
          <p:spPr>
            <a:xfrm>
              <a:off x="7143829" y="4112660"/>
              <a:ext cx="271589" cy="737567"/>
            </a:xfrm>
            <a:custGeom>
              <a:avLst/>
              <a:gdLst>
                <a:gd name="connsiteX0" fmla="*/ 271384 w 271589"/>
                <a:gd name="connsiteY0" fmla="*/ 2140 h 737567"/>
                <a:gd name="connsiteX1" fmla="*/ 14209 w 271589"/>
                <a:gd name="connsiteY1" fmla="*/ 716515 h 737567"/>
                <a:gd name="connsiteX2" fmla="*/ 57071 w 271589"/>
                <a:gd name="connsiteY2" fmla="*/ 502203 h 737567"/>
                <a:gd name="connsiteX3" fmla="*/ 271384 w 271589"/>
                <a:gd name="connsiteY3" fmla="*/ 2140 h 737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1589" h="737567">
                  <a:moveTo>
                    <a:pt x="271384" y="2140"/>
                  </a:moveTo>
                  <a:cubicBezTo>
                    <a:pt x="264240" y="37859"/>
                    <a:pt x="49928" y="633171"/>
                    <a:pt x="14209" y="716515"/>
                  </a:cubicBezTo>
                  <a:cubicBezTo>
                    <a:pt x="-21510" y="799859"/>
                    <a:pt x="16590" y="616503"/>
                    <a:pt x="57071" y="502203"/>
                  </a:cubicBezTo>
                  <a:cubicBezTo>
                    <a:pt x="97552" y="387903"/>
                    <a:pt x="278528" y="-33579"/>
                    <a:pt x="271384" y="214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3" name="フリーフォーム 352">
              <a:extLst>
                <a:ext uri="{FF2B5EF4-FFF2-40B4-BE49-F238E27FC236}">
                  <a16:creationId xmlns:a16="http://schemas.microsoft.com/office/drawing/2014/main" id="{0D822F72-9372-FEA8-2FFF-910023A1D5A1}"/>
                </a:ext>
              </a:extLst>
            </p:cNvPr>
            <p:cNvSpPr/>
            <p:nvPr/>
          </p:nvSpPr>
          <p:spPr>
            <a:xfrm>
              <a:off x="7378623" y="4208549"/>
              <a:ext cx="146326" cy="158099"/>
            </a:xfrm>
            <a:custGeom>
              <a:avLst/>
              <a:gdLst>
                <a:gd name="connsiteX0" fmla="*/ 19127 w 146326"/>
                <a:gd name="connsiteY0" fmla="*/ 7851 h 158099"/>
                <a:gd name="connsiteX1" fmla="*/ 85802 w 146326"/>
                <a:gd name="connsiteY1" fmla="*/ 4676 h 158099"/>
                <a:gd name="connsiteX2" fmla="*/ 117552 w 146326"/>
                <a:gd name="connsiteY2" fmla="*/ 58651 h 158099"/>
                <a:gd name="connsiteX3" fmla="*/ 111202 w 146326"/>
                <a:gd name="connsiteY3" fmla="*/ 138026 h 158099"/>
                <a:gd name="connsiteX4" fmla="*/ 77 w 146326"/>
                <a:gd name="connsiteY4" fmla="*/ 157076 h 158099"/>
                <a:gd name="connsiteX5" fmla="*/ 130252 w 146326"/>
                <a:gd name="connsiteY5" fmla="*/ 115801 h 158099"/>
                <a:gd name="connsiteX6" fmla="*/ 133427 w 146326"/>
                <a:gd name="connsiteY6" fmla="*/ 49126 h 158099"/>
                <a:gd name="connsiteX7" fmla="*/ 19127 w 146326"/>
                <a:gd name="connsiteY7" fmla="*/ 7851 h 158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6326" h="158099">
                  <a:moveTo>
                    <a:pt x="19127" y="7851"/>
                  </a:moveTo>
                  <a:cubicBezTo>
                    <a:pt x="11189" y="443"/>
                    <a:pt x="69398" y="-3791"/>
                    <a:pt x="85802" y="4676"/>
                  </a:cubicBezTo>
                  <a:cubicBezTo>
                    <a:pt x="102206" y="13143"/>
                    <a:pt x="113319" y="36426"/>
                    <a:pt x="117552" y="58651"/>
                  </a:cubicBezTo>
                  <a:cubicBezTo>
                    <a:pt x="121785" y="80876"/>
                    <a:pt x="130781" y="121622"/>
                    <a:pt x="111202" y="138026"/>
                  </a:cubicBezTo>
                  <a:cubicBezTo>
                    <a:pt x="91623" y="154430"/>
                    <a:pt x="-3098" y="160780"/>
                    <a:pt x="77" y="157076"/>
                  </a:cubicBezTo>
                  <a:cubicBezTo>
                    <a:pt x="3252" y="153372"/>
                    <a:pt x="108027" y="133793"/>
                    <a:pt x="130252" y="115801"/>
                  </a:cubicBezTo>
                  <a:cubicBezTo>
                    <a:pt x="152477" y="97809"/>
                    <a:pt x="149831" y="67647"/>
                    <a:pt x="133427" y="49126"/>
                  </a:cubicBezTo>
                  <a:cubicBezTo>
                    <a:pt x="117023" y="30605"/>
                    <a:pt x="27065" y="15259"/>
                    <a:pt x="19127" y="785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4" name="フリーフォーム 353">
              <a:extLst>
                <a:ext uri="{FF2B5EF4-FFF2-40B4-BE49-F238E27FC236}">
                  <a16:creationId xmlns:a16="http://schemas.microsoft.com/office/drawing/2014/main" id="{D499355C-DD4B-046D-731B-AD600F926847}"/>
                </a:ext>
              </a:extLst>
            </p:cNvPr>
            <p:cNvSpPr/>
            <p:nvPr/>
          </p:nvSpPr>
          <p:spPr>
            <a:xfrm>
              <a:off x="7296006" y="4203697"/>
              <a:ext cx="173678" cy="337604"/>
            </a:xfrm>
            <a:custGeom>
              <a:avLst/>
              <a:gdLst>
                <a:gd name="connsiteX0" fmla="*/ 155719 w 173678"/>
                <a:gd name="connsiteY0" fmla="*/ 3 h 337604"/>
                <a:gd name="connsiteX1" fmla="*/ 108094 w 173678"/>
                <a:gd name="connsiteY1" fmla="*/ 92078 h 337604"/>
                <a:gd name="connsiteX2" fmla="*/ 104919 w 173678"/>
                <a:gd name="connsiteY2" fmla="*/ 165103 h 337604"/>
                <a:gd name="connsiteX3" fmla="*/ 152544 w 173678"/>
                <a:gd name="connsiteY3" fmla="*/ 209553 h 337604"/>
                <a:gd name="connsiteX4" fmla="*/ 162069 w 173678"/>
                <a:gd name="connsiteY4" fmla="*/ 250828 h 337604"/>
                <a:gd name="connsiteX5" fmla="*/ 136669 w 173678"/>
                <a:gd name="connsiteY5" fmla="*/ 317503 h 337604"/>
                <a:gd name="connsiteX6" fmla="*/ 144 w 173678"/>
                <a:gd name="connsiteY6" fmla="*/ 336553 h 337604"/>
                <a:gd name="connsiteX7" fmla="*/ 165244 w 173678"/>
                <a:gd name="connsiteY7" fmla="*/ 292103 h 337604"/>
                <a:gd name="connsiteX8" fmla="*/ 143019 w 173678"/>
                <a:gd name="connsiteY8" fmla="*/ 174628 h 337604"/>
                <a:gd name="connsiteX9" fmla="*/ 85869 w 173678"/>
                <a:gd name="connsiteY9" fmla="*/ 88903 h 337604"/>
                <a:gd name="connsiteX10" fmla="*/ 155719 w 173678"/>
                <a:gd name="connsiteY10" fmla="*/ 3 h 337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3678" h="337604">
                  <a:moveTo>
                    <a:pt x="155719" y="3"/>
                  </a:moveTo>
                  <a:cubicBezTo>
                    <a:pt x="159423" y="532"/>
                    <a:pt x="116561" y="64561"/>
                    <a:pt x="108094" y="92078"/>
                  </a:cubicBezTo>
                  <a:cubicBezTo>
                    <a:pt x="99627" y="119595"/>
                    <a:pt x="97511" y="145524"/>
                    <a:pt x="104919" y="165103"/>
                  </a:cubicBezTo>
                  <a:cubicBezTo>
                    <a:pt x="112327" y="184682"/>
                    <a:pt x="143019" y="195266"/>
                    <a:pt x="152544" y="209553"/>
                  </a:cubicBezTo>
                  <a:cubicBezTo>
                    <a:pt x="162069" y="223840"/>
                    <a:pt x="164715" y="232836"/>
                    <a:pt x="162069" y="250828"/>
                  </a:cubicBezTo>
                  <a:cubicBezTo>
                    <a:pt x="159423" y="268820"/>
                    <a:pt x="163657" y="303216"/>
                    <a:pt x="136669" y="317503"/>
                  </a:cubicBezTo>
                  <a:cubicBezTo>
                    <a:pt x="109681" y="331791"/>
                    <a:pt x="-4618" y="340786"/>
                    <a:pt x="144" y="336553"/>
                  </a:cubicBezTo>
                  <a:cubicBezTo>
                    <a:pt x="4906" y="332320"/>
                    <a:pt x="141432" y="319090"/>
                    <a:pt x="165244" y="292103"/>
                  </a:cubicBezTo>
                  <a:cubicBezTo>
                    <a:pt x="189056" y="265116"/>
                    <a:pt x="156248" y="208495"/>
                    <a:pt x="143019" y="174628"/>
                  </a:cubicBezTo>
                  <a:cubicBezTo>
                    <a:pt x="129790" y="140761"/>
                    <a:pt x="84811" y="116949"/>
                    <a:pt x="85869" y="88903"/>
                  </a:cubicBezTo>
                  <a:cubicBezTo>
                    <a:pt x="86927" y="60857"/>
                    <a:pt x="152015" y="-526"/>
                    <a:pt x="155719" y="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5" name="フリーフォーム 354">
              <a:extLst>
                <a:ext uri="{FF2B5EF4-FFF2-40B4-BE49-F238E27FC236}">
                  <a16:creationId xmlns:a16="http://schemas.microsoft.com/office/drawing/2014/main" id="{AB387F6E-DE06-3AAC-4740-3A7ADAAE6620}"/>
                </a:ext>
              </a:extLst>
            </p:cNvPr>
            <p:cNvSpPr/>
            <p:nvPr/>
          </p:nvSpPr>
          <p:spPr>
            <a:xfrm>
              <a:off x="7276942" y="4372743"/>
              <a:ext cx="149596" cy="314704"/>
            </a:xfrm>
            <a:custGeom>
              <a:avLst/>
              <a:gdLst>
                <a:gd name="connsiteX0" fmla="*/ 139858 w 149596"/>
                <a:gd name="connsiteY0" fmla="*/ 2407 h 314704"/>
                <a:gd name="connsiteX1" fmla="*/ 79533 w 149596"/>
                <a:gd name="connsiteY1" fmla="*/ 65907 h 314704"/>
                <a:gd name="connsiteX2" fmla="*/ 76358 w 149596"/>
                <a:gd name="connsiteY2" fmla="*/ 151632 h 314704"/>
                <a:gd name="connsiteX3" fmla="*/ 104933 w 149596"/>
                <a:gd name="connsiteY3" fmla="*/ 215132 h 314704"/>
                <a:gd name="connsiteX4" fmla="*/ 130333 w 149596"/>
                <a:gd name="connsiteY4" fmla="*/ 269107 h 314704"/>
                <a:gd name="connsiteX5" fmla="*/ 120808 w 149596"/>
                <a:gd name="connsiteY5" fmla="*/ 304032 h 314704"/>
                <a:gd name="connsiteX6" fmla="*/ 158 w 149596"/>
                <a:gd name="connsiteY6" fmla="*/ 313557 h 314704"/>
                <a:gd name="connsiteX7" fmla="*/ 149383 w 149596"/>
                <a:gd name="connsiteY7" fmla="*/ 281807 h 314704"/>
                <a:gd name="connsiteX8" fmla="*/ 35083 w 149596"/>
                <a:gd name="connsiteY8" fmla="*/ 151632 h 314704"/>
                <a:gd name="connsiteX9" fmla="*/ 139858 w 149596"/>
                <a:gd name="connsiteY9" fmla="*/ 2407 h 314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9596" h="314704">
                  <a:moveTo>
                    <a:pt x="139858" y="2407"/>
                  </a:moveTo>
                  <a:cubicBezTo>
                    <a:pt x="147266" y="-11880"/>
                    <a:pt x="90116" y="41036"/>
                    <a:pt x="79533" y="65907"/>
                  </a:cubicBezTo>
                  <a:cubicBezTo>
                    <a:pt x="68950" y="90778"/>
                    <a:pt x="72125" y="126761"/>
                    <a:pt x="76358" y="151632"/>
                  </a:cubicBezTo>
                  <a:cubicBezTo>
                    <a:pt x="80591" y="176503"/>
                    <a:pt x="95937" y="195553"/>
                    <a:pt x="104933" y="215132"/>
                  </a:cubicBezTo>
                  <a:cubicBezTo>
                    <a:pt x="113929" y="234711"/>
                    <a:pt x="127687" y="254290"/>
                    <a:pt x="130333" y="269107"/>
                  </a:cubicBezTo>
                  <a:cubicBezTo>
                    <a:pt x="132979" y="283924"/>
                    <a:pt x="142504" y="296624"/>
                    <a:pt x="120808" y="304032"/>
                  </a:cubicBezTo>
                  <a:cubicBezTo>
                    <a:pt x="99112" y="311440"/>
                    <a:pt x="-4604" y="317261"/>
                    <a:pt x="158" y="313557"/>
                  </a:cubicBezTo>
                  <a:cubicBezTo>
                    <a:pt x="4920" y="309853"/>
                    <a:pt x="143562" y="308795"/>
                    <a:pt x="149383" y="281807"/>
                  </a:cubicBezTo>
                  <a:cubicBezTo>
                    <a:pt x="155204" y="254819"/>
                    <a:pt x="39845" y="191849"/>
                    <a:pt x="35083" y="151632"/>
                  </a:cubicBezTo>
                  <a:cubicBezTo>
                    <a:pt x="30320" y="111415"/>
                    <a:pt x="132450" y="16694"/>
                    <a:pt x="139858" y="240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6" name="フリーフォーム 355">
              <a:extLst>
                <a:ext uri="{FF2B5EF4-FFF2-40B4-BE49-F238E27FC236}">
                  <a16:creationId xmlns:a16="http://schemas.microsoft.com/office/drawing/2014/main" id="{75CD3751-A6F8-60BE-45A3-3DEC67E25C4C}"/>
                </a:ext>
              </a:extLst>
            </p:cNvPr>
            <p:cNvSpPr/>
            <p:nvPr/>
          </p:nvSpPr>
          <p:spPr>
            <a:xfrm>
              <a:off x="7276863" y="4532911"/>
              <a:ext cx="70318" cy="160055"/>
            </a:xfrm>
            <a:custGeom>
              <a:avLst/>
              <a:gdLst>
                <a:gd name="connsiteX0" fmla="*/ 70087 w 70318"/>
                <a:gd name="connsiteY0" fmla="*/ 989 h 160055"/>
                <a:gd name="connsiteX1" fmla="*/ 22462 w 70318"/>
                <a:gd name="connsiteY1" fmla="*/ 48614 h 160055"/>
                <a:gd name="connsiteX2" fmla="*/ 12937 w 70318"/>
                <a:gd name="connsiteY2" fmla="*/ 115289 h 160055"/>
                <a:gd name="connsiteX3" fmla="*/ 28812 w 70318"/>
                <a:gd name="connsiteY3" fmla="*/ 159739 h 160055"/>
                <a:gd name="connsiteX4" fmla="*/ 237 w 70318"/>
                <a:gd name="connsiteY4" fmla="*/ 93064 h 160055"/>
                <a:gd name="connsiteX5" fmla="*/ 70087 w 70318"/>
                <a:gd name="connsiteY5" fmla="*/ 989 h 160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0318" h="160055">
                  <a:moveTo>
                    <a:pt x="70087" y="989"/>
                  </a:moveTo>
                  <a:cubicBezTo>
                    <a:pt x="73791" y="-6419"/>
                    <a:pt x="31987" y="29564"/>
                    <a:pt x="22462" y="48614"/>
                  </a:cubicBezTo>
                  <a:cubicBezTo>
                    <a:pt x="12937" y="67664"/>
                    <a:pt x="11879" y="96768"/>
                    <a:pt x="12937" y="115289"/>
                  </a:cubicBezTo>
                  <a:cubicBezTo>
                    <a:pt x="13995" y="133810"/>
                    <a:pt x="30929" y="163443"/>
                    <a:pt x="28812" y="159739"/>
                  </a:cubicBezTo>
                  <a:cubicBezTo>
                    <a:pt x="26695" y="156035"/>
                    <a:pt x="-2938" y="115818"/>
                    <a:pt x="237" y="93064"/>
                  </a:cubicBezTo>
                  <a:cubicBezTo>
                    <a:pt x="3412" y="70310"/>
                    <a:pt x="66383" y="8397"/>
                    <a:pt x="70087" y="98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7" name="フリーフォーム 356">
              <a:extLst>
                <a:ext uri="{FF2B5EF4-FFF2-40B4-BE49-F238E27FC236}">
                  <a16:creationId xmlns:a16="http://schemas.microsoft.com/office/drawing/2014/main" id="{492009A2-EF8B-A5AE-565B-3EA0A8ED7EEA}"/>
                </a:ext>
              </a:extLst>
            </p:cNvPr>
            <p:cNvSpPr/>
            <p:nvPr/>
          </p:nvSpPr>
          <p:spPr>
            <a:xfrm>
              <a:off x="7104706" y="4951973"/>
              <a:ext cx="194943" cy="327444"/>
            </a:xfrm>
            <a:custGeom>
              <a:avLst/>
              <a:gdLst>
                <a:gd name="connsiteX0" fmla="*/ 194619 w 194943"/>
                <a:gd name="connsiteY0" fmla="*/ 1027 h 327444"/>
                <a:gd name="connsiteX1" fmla="*/ 7294 w 194943"/>
                <a:gd name="connsiteY1" fmla="*/ 318527 h 327444"/>
                <a:gd name="connsiteX2" fmla="*/ 51744 w 194943"/>
                <a:gd name="connsiteY2" fmla="*/ 220102 h 327444"/>
                <a:gd name="connsiteX3" fmla="*/ 194619 w 194943"/>
                <a:gd name="connsiteY3" fmla="*/ 1027 h 327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4943" h="327444">
                  <a:moveTo>
                    <a:pt x="194619" y="1027"/>
                  </a:moveTo>
                  <a:cubicBezTo>
                    <a:pt x="187211" y="17431"/>
                    <a:pt x="31106" y="282015"/>
                    <a:pt x="7294" y="318527"/>
                  </a:cubicBezTo>
                  <a:cubicBezTo>
                    <a:pt x="-16518" y="355039"/>
                    <a:pt x="23169" y="270902"/>
                    <a:pt x="51744" y="220102"/>
                  </a:cubicBezTo>
                  <a:cubicBezTo>
                    <a:pt x="80319" y="169302"/>
                    <a:pt x="202027" y="-15377"/>
                    <a:pt x="194619" y="102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8" name="フリーフォーム 357">
              <a:extLst>
                <a:ext uri="{FF2B5EF4-FFF2-40B4-BE49-F238E27FC236}">
                  <a16:creationId xmlns:a16="http://schemas.microsoft.com/office/drawing/2014/main" id="{6D8B48FC-FFBB-85F4-6448-907667F99A9D}"/>
                </a:ext>
              </a:extLst>
            </p:cNvPr>
            <p:cNvSpPr/>
            <p:nvPr/>
          </p:nvSpPr>
          <p:spPr>
            <a:xfrm>
              <a:off x="4826595" y="4075448"/>
              <a:ext cx="626942" cy="1780748"/>
            </a:xfrm>
            <a:custGeom>
              <a:avLst/>
              <a:gdLst>
                <a:gd name="connsiteX0" fmla="*/ 329605 w 626942"/>
                <a:gd name="connsiteY0" fmla="*/ 1252 h 1780748"/>
                <a:gd name="connsiteX1" fmla="*/ 609005 w 626942"/>
                <a:gd name="connsiteY1" fmla="*/ 153652 h 1780748"/>
                <a:gd name="connsiteX2" fmla="*/ 570905 w 626942"/>
                <a:gd name="connsiteY2" fmla="*/ 280652 h 1780748"/>
                <a:gd name="connsiteX3" fmla="*/ 342305 w 626942"/>
                <a:gd name="connsiteY3" fmla="*/ 598152 h 1780748"/>
                <a:gd name="connsiteX4" fmla="*/ 75605 w 626942"/>
                <a:gd name="connsiteY4" fmla="*/ 1334752 h 1780748"/>
                <a:gd name="connsiteX5" fmla="*/ 12105 w 626942"/>
                <a:gd name="connsiteY5" fmla="*/ 1753852 h 1780748"/>
                <a:gd name="connsiteX6" fmla="*/ 278805 w 626942"/>
                <a:gd name="connsiteY6" fmla="*/ 572752 h 1780748"/>
                <a:gd name="connsiteX7" fmla="*/ 558205 w 626942"/>
                <a:gd name="connsiteY7" fmla="*/ 242552 h 1780748"/>
                <a:gd name="connsiteX8" fmla="*/ 329605 w 626942"/>
                <a:gd name="connsiteY8" fmla="*/ 1252 h 178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6942" h="1780748">
                  <a:moveTo>
                    <a:pt x="329605" y="1252"/>
                  </a:moveTo>
                  <a:cubicBezTo>
                    <a:pt x="338072" y="-13565"/>
                    <a:pt x="568788" y="107085"/>
                    <a:pt x="609005" y="153652"/>
                  </a:cubicBezTo>
                  <a:cubicBezTo>
                    <a:pt x="649222" y="200219"/>
                    <a:pt x="615355" y="206569"/>
                    <a:pt x="570905" y="280652"/>
                  </a:cubicBezTo>
                  <a:cubicBezTo>
                    <a:pt x="526455" y="354735"/>
                    <a:pt x="424855" y="422469"/>
                    <a:pt x="342305" y="598152"/>
                  </a:cubicBezTo>
                  <a:cubicBezTo>
                    <a:pt x="259755" y="773835"/>
                    <a:pt x="130638" y="1142135"/>
                    <a:pt x="75605" y="1334752"/>
                  </a:cubicBezTo>
                  <a:cubicBezTo>
                    <a:pt x="20572" y="1527369"/>
                    <a:pt x="-21762" y="1880852"/>
                    <a:pt x="12105" y="1753852"/>
                  </a:cubicBezTo>
                  <a:cubicBezTo>
                    <a:pt x="45972" y="1626852"/>
                    <a:pt x="187788" y="824635"/>
                    <a:pt x="278805" y="572752"/>
                  </a:cubicBezTo>
                  <a:cubicBezTo>
                    <a:pt x="369822" y="320869"/>
                    <a:pt x="551855" y="339919"/>
                    <a:pt x="558205" y="242552"/>
                  </a:cubicBezTo>
                  <a:cubicBezTo>
                    <a:pt x="564555" y="145185"/>
                    <a:pt x="321138" y="16069"/>
                    <a:pt x="329605" y="125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9" name="フリーフォーム 358">
              <a:extLst>
                <a:ext uri="{FF2B5EF4-FFF2-40B4-BE49-F238E27FC236}">
                  <a16:creationId xmlns:a16="http://schemas.microsoft.com/office/drawing/2014/main" id="{816AF29E-267D-908F-938A-321142B4DFB7}"/>
                </a:ext>
              </a:extLst>
            </p:cNvPr>
            <p:cNvSpPr/>
            <p:nvPr/>
          </p:nvSpPr>
          <p:spPr>
            <a:xfrm>
              <a:off x="5181591" y="4458310"/>
              <a:ext cx="409353" cy="317509"/>
            </a:xfrm>
            <a:custGeom>
              <a:avLst/>
              <a:gdLst>
                <a:gd name="connsiteX0" fmla="*/ 9 w 409353"/>
                <a:gd name="connsiteY0" fmla="*/ 316890 h 317509"/>
                <a:gd name="connsiteX1" fmla="*/ 355609 w 409353"/>
                <a:gd name="connsiteY1" fmla="*/ 12090 h 317509"/>
                <a:gd name="connsiteX2" fmla="*/ 368309 w 409353"/>
                <a:gd name="connsiteY2" fmla="*/ 88290 h 317509"/>
                <a:gd name="connsiteX3" fmla="*/ 9 w 409353"/>
                <a:gd name="connsiteY3" fmla="*/ 316890 h 317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9353" h="317509">
                  <a:moveTo>
                    <a:pt x="9" y="316890"/>
                  </a:moveTo>
                  <a:cubicBezTo>
                    <a:pt x="-2108" y="304190"/>
                    <a:pt x="355609" y="12090"/>
                    <a:pt x="355609" y="12090"/>
                  </a:cubicBezTo>
                  <a:cubicBezTo>
                    <a:pt x="416992" y="-26010"/>
                    <a:pt x="431809" y="33257"/>
                    <a:pt x="368309" y="88290"/>
                  </a:cubicBezTo>
                  <a:cubicBezTo>
                    <a:pt x="304809" y="143323"/>
                    <a:pt x="2126" y="329590"/>
                    <a:pt x="9" y="31689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0" name="フリーフォーム 359">
              <a:extLst>
                <a:ext uri="{FF2B5EF4-FFF2-40B4-BE49-F238E27FC236}">
                  <a16:creationId xmlns:a16="http://schemas.microsoft.com/office/drawing/2014/main" id="{2DADEA94-694D-53F6-6C86-C8FD59FC1CF4}"/>
                </a:ext>
              </a:extLst>
            </p:cNvPr>
            <p:cNvSpPr/>
            <p:nvPr/>
          </p:nvSpPr>
          <p:spPr>
            <a:xfrm>
              <a:off x="2275263" y="5139971"/>
              <a:ext cx="529601" cy="1429857"/>
            </a:xfrm>
            <a:custGeom>
              <a:avLst/>
              <a:gdLst>
                <a:gd name="connsiteX0" fmla="*/ 229868 w 529601"/>
                <a:gd name="connsiteY0" fmla="*/ 147 h 1429857"/>
                <a:gd name="connsiteX1" fmla="*/ 83781 w 529601"/>
                <a:gd name="connsiteY1" fmla="*/ 265269 h 1429857"/>
                <a:gd name="connsiteX2" fmla="*/ 62138 w 529601"/>
                <a:gd name="connsiteY2" fmla="*/ 438410 h 1429857"/>
                <a:gd name="connsiteX3" fmla="*/ 94602 w 529601"/>
                <a:gd name="connsiteY3" fmla="*/ 882083 h 1429857"/>
                <a:gd name="connsiteX4" fmla="*/ 300207 w 529601"/>
                <a:gd name="connsiteY4" fmla="*/ 1282472 h 1429857"/>
                <a:gd name="connsiteX5" fmla="*/ 457116 w 529601"/>
                <a:gd name="connsiteY5" fmla="*/ 1417738 h 1429857"/>
                <a:gd name="connsiteX6" fmla="*/ 522044 w 529601"/>
                <a:gd name="connsiteY6" fmla="*/ 1412327 h 1429857"/>
                <a:gd name="connsiteX7" fmla="*/ 289386 w 529601"/>
                <a:gd name="connsiteY7" fmla="*/ 1320346 h 1429857"/>
                <a:gd name="connsiteX8" fmla="*/ 45906 w 529601"/>
                <a:gd name="connsiteY8" fmla="*/ 784692 h 1429857"/>
                <a:gd name="connsiteX9" fmla="*/ 13442 w 529601"/>
                <a:gd name="connsiteY9" fmla="*/ 303144 h 1429857"/>
                <a:gd name="connsiteX10" fmla="*/ 229868 w 529601"/>
                <a:gd name="connsiteY10" fmla="*/ 147 h 1429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9601" h="1429857">
                  <a:moveTo>
                    <a:pt x="229868" y="147"/>
                  </a:moveTo>
                  <a:cubicBezTo>
                    <a:pt x="241591" y="-6165"/>
                    <a:pt x="111736" y="192225"/>
                    <a:pt x="83781" y="265269"/>
                  </a:cubicBezTo>
                  <a:cubicBezTo>
                    <a:pt x="55826" y="338313"/>
                    <a:pt x="60335" y="335608"/>
                    <a:pt x="62138" y="438410"/>
                  </a:cubicBezTo>
                  <a:cubicBezTo>
                    <a:pt x="63941" y="541212"/>
                    <a:pt x="54924" y="741406"/>
                    <a:pt x="94602" y="882083"/>
                  </a:cubicBezTo>
                  <a:cubicBezTo>
                    <a:pt x="134280" y="1022760"/>
                    <a:pt x="239788" y="1193196"/>
                    <a:pt x="300207" y="1282472"/>
                  </a:cubicBezTo>
                  <a:cubicBezTo>
                    <a:pt x="360626" y="1371748"/>
                    <a:pt x="420143" y="1396096"/>
                    <a:pt x="457116" y="1417738"/>
                  </a:cubicBezTo>
                  <a:cubicBezTo>
                    <a:pt x="494089" y="1439380"/>
                    <a:pt x="549999" y="1428559"/>
                    <a:pt x="522044" y="1412327"/>
                  </a:cubicBezTo>
                  <a:cubicBezTo>
                    <a:pt x="494089" y="1396095"/>
                    <a:pt x="368742" y="1424952"/>
                    <a:pt x="289386" y="1320346"/>
                  </a:cubicBezTo>
                  <a:cubicBezTo>
                    <a:pt x="210030" y="1215740"/>
                    <a:pt x="91897" y="954226"/>
                    <a:pt x="45906" y="784692"/>
                  </a:cubicBezTo>
                  <a:cubicBezTo>
                    <a:pt x="-85" y="615158"/>
                    <a:pt x="-12709" y="435705"/>
                    <a:pt x="13442" y="303144"/>
                  </a:cubicBezTo>
                  <a:cubicBezTo>
                    <a:pt x="39593" y="170583"/>
                    <a:pt x="218145" y="6459"/>
                    <a:pt x="229868" y="14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1" name="フリーフォーム 360">
              <a:extLst>
                <a:ext uri="{FF2B5EF4-FFF2-40B4-BE49-F238E27FC236}">
                  <a16:creationId xmlns:a16="http://schemas.microsoft.com/office/drawing/2014/main" id="{1CFABDD1-2294-5DEC-CE3F-FA3683945EC7}"/>
                </a:ext>
              </a:extLst>
            </p:cNvPr>
            <p:cNvSpPr/>
            <p:nvPr/>
          </p:nvSpPr>
          <p:spPr>
            <a:xfrm>
              <a:off x="2405968" y="4964477"/>
              <a:ext cx="985311" cy="402954"/>
            </a:xfrm>
            <a:custGeom>
              <a:avLst/>
              <a:gdLst>
                <a:gd name="connsiteX0" fmla="*/ 7182 w 985311"/>
                <a:gd name="connsiteY0" fmla="*/ 240569 h 402954"/>
                <a:gd name="connsiteX1" fmla="*/ 212787 w 985311"/>
                <a:gd name="connsiteY1" fmla="*/ 83660 h 402954"/>
                <a:gd name="connsiteX2" fmla="*/ 564479 w 985311"/>
                <a:gd name="connsiteY2" fmla="*/ 7911 h 402954"/>
                <a:gd name="connsiteX3" fmla="*/ 786316 w 985311"/>
                <a:gd name="connsiteY3" fmla="*/ 13322 h 402954"/>
                <a:gd name="connsiteX4" fmla="*/ 910761 w 985311"/>
                <a:gd name="connsiteY4" fmla="*/ 105303 h 402954"/>
                <a:gd name="connsiteX5" fmla="*/ 975689 w 985311"/>
                <a:gd name="connsiteY5" fmla="*/ 197284 h 402954"/>
                <a:gd name="connsiteX6" fmla="*/ 981099 w 985311"/>
                <a:gd name="connsiteY6" fmla="*/ 289265 h 402954"/>
                <a:gd name="connsiteX7" fmla="*/ 937814 w 985311"/>
                <a:gd name="connsiteY7" fmla="*/ 402889 h 402954"/>
                <a:gd name="connsiteX8" fmla="*/ 981099 w 985311"/>
                <a:gd name="connsiteY8" fmla="*/ 273033 h 402954"/>
                <a:gd name="connsiteX9" fmla="*/ 851244 w 985311"/>
                <a:gd name="connsiteY9" fmla="*/ 105303 h 402954"/>
                <a:gd name="connsiteX10" fmla="*/ 667282 w 985311"/>
                <a:gd name="connsiteY10" fmla="*/ 13322 h 402954"/>
                <a:gd name="connsiteX11" fmla="*/ 467088 w 985311"/>
                <a:gd name="connsiteY11" fmla="*/ 45786 h 402954"/>
                <a:gd name="connsiteX12" fmla="*/ 7182 w 985311"/>
                <a:gd name="connsiteY12" fmla="*/ 240569 h 402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85311" h="402954">
                  <a:moveTo>
                    <a:pt x="7182" y="240569"/>
                  </a:moveTo>
                  <a:cubicBezTo>
                    <a:pt x="-35201" y="246881"/>
                    <a:pt x="119904" y="122436"/>
                    <a:pt x="212787" y="83660"/>
                  </a:cubicBezTo>
                  <a:cubicBezTo>
                    <a:pt x="305670" y="44884"/>
                    <a:pt x="468891" y="19634"/>
                    <a:pt x="564479" y="7911"/>
                  </a:cubicBezTo>
                  <a:cubicBezTo>
                    <a:pt x="660067" y="-3812"/>
                    <a:pt x="728602" y="-2910"/>
                    <a:pt x="786316" y="13322"/>
                  </a:cubicBezTo>
                  <a:cubicBezTo>
                    <a:pt x="844030" y="29554"/>
                    <a:pt x="879199" y="74643"/>
                    <a:pt x="910761" y="105303"/>
                  </a:cubicBezTo>
                  <a:cubicBezTo>
                    <a:pt x="942323" y="135963"/>
                    <a:pt x="963966" y="166624"/>
                    <a:pt x="975689" y="197284"/>
                  </a:cubicBezTo>
                  <a:cubicBezTo>
                    <a:pt x="987412" y="227944"/>
                    <a:pt x="987412" y="254997"/>
                    <a:pt x="981099" y="289265"/>
                  </a:cubicBezTo>
                  <a:cubicBezTo>
                    <a:pt x="974786" y="323533"/>
                    <a:pt x="937814" y="405594"/>
                    <a:pt x="937814" y="402889"/>
                  </a:cubicBezTo>
                  <a:cubicBezTo>
                    <a:pt x="937814" y="400184"/>
                    <a:pt x="995527" y="322631"/>
                    <a:pt x="981099" y="273033"/>
                  </a:cubicBezTo>
                  <a:cubicBezTo>
                    <a:pt x="966671" y="223435"/>
                    <a:pt x="903547" y="148588"/>
                    <a:pt x="851244" y="105303"/>
                  </a:cubicBezTo>
                  <a:cubicBezTo>
                    <a:pt x="798941" y="62018"/>
                    <a:pt x="731308" y="23242"/>
                    <a:pt x="667282" y="13322"/>
                  </a:cubicBezTo>
                  <a:cubicBezTo>
                    <a:pt x="603256" y="3402"/>
                    <a:pt x="574399" y="10617"/>
                    <a:pt x="467088" y="45786"/>
                  </a:cubicBezTo>
                  <a:cubicBezTo>
                    <a:pt x="359777" y="80955"/>
                    <a:pt x="49565" y="234257"/>
                    <a:pt x="7182" y="24056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2" name="フリーフォーム 361">
              <a:extLst>
                <a:ext uri="{FF2B5EF4-FFF2-40B4-BE49-F238E27FC236}">
                  <a16:creationId xmlns:a16="http://schemas.microsoft.com/office/drawing/2014/main" id="{769AA58B-DF56-D23F-56D1-B3DFF5CB6221}"/>
                </a:ext>
              </a:extLst>
            </p:cNvPr>
            <p:cNvSpPr/>
            <p:nvPr/>
          </p:nvSpPr>
          <p:spPr>
            <a:xfrm>
              <a:off x="2634643" y="5294873"/>
              <a:ext cx="751950" cy="175374"/>
            </a:xfrm>
            <a:custGeom>
              <a:avLst/>
              <a:gdLst>
                <a:gd name="connsiteX0" fmla="*/ 344 w 751950"/>
                <a:gd name="connsiteY0" fmla="*/ 175295 h 175374"/>
                <a:gd name="connsiteX1" fmla="*/ 319572 w 751950"/>
                <a:gd name="connsiteY1" fmla="*/ 61671 h 175374"/>
                <a:gd name="connsiteX2" fmla="*/ 736193 w 751950"/>
                <a:gd name="connsiteY2" fmla="*/ 56261 h 175374"/>
                <a:gd name="connsiteX3" fmla="*/ 649622 w 751950"/>
                <a:gd name="connsiteY3" fmla="*/ 23797 h 175374"/>
                <a:gd name="connsiteX4" fmla="*/ 508945 w 751950"/>
                <a:gd name="connsiteY4" fmla="*/ 2154 h 175374"/>
                <a:gd name="connsiteX5" fmla="*/ 379090 w 751950"/>
                <a:gd name="connsiteY5" fmla="*/ 77903 h 175374"/>
                <a:gd name="connsiteX6" fmla="*/ 344 w 751950"/>
                <a:gd name="connsiteY6" fmla="*/ 175295 h 175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51950" h="175374">
                  <a:moveTo>
                    <a:pt x="344" y="175295"/>
                  </a:moveTo>
                  <a:cubicBezTo>
                    <a:pt x="-9576" y="172590"/>
                    <a:pt x="196931" y="81510"/>
                    <a:pt x="319572" y="61671"/>
                  </a:cubicBezTo>
                  <a:cubicBezTo>
                    <a:pt x="442213" y="41832"/>
                    <a:pt x="681185" y="62573"/>
                    <a:pt x="736193" y="56261"/>
                  </a:cubicBezTo>
                  <a:cubicBezTo>
                    <a:pt x="791201" y="49949"/>
                    <a:pt x="687497" y="32815"/>
                    <a:pt x="649622" y="23797"/>
                  </a:cubicBezTo>
                  <a:cubicBezTo>
                    <a:pt x="611747" y="14779"/>
                    <a:pt x="554034" y="-6864"/>
                    <a:pt x="508945" y="2154"/>
                  </a:cubicBezTo>
                  <a:cubicBezTo>
                    <a:pt x="463856" y="11172"/>
                    <a:pt x="467464" y="44537"/>
                    <a:pt x="379090" y="77903"/>
                  </a:cubicBezTo>
                  <a:cubicBezTo>
                    <a:pt x="290716" y="111269"/>
                    <a:pt x="10264" y="178000"/>
                    <a:pt x="344" y="17529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3" name="フリーフォーム 362">
              <a:extLst>
                <a:ext uri="{FF2B5EF4-FFF2-40B4-BE49-F238E27FC236}">
                  <a16:creationId xmlns:a16="http://schemas.microsoft.com/office/drawing/2014/main" id="{598FFCCE-147C-988E-77A4-D2DBE0F40A01}"/>
                </a:ext>
              </a:extLst>
            </p:cNvPr>
            <p:cNvSpPr/>
            <p:nvPr/>
          </p:nvSpPr>
          <p:spPr>
            <a:xfrm>
              <a:off x="3348389" y="5340312"/>
              <a:ext cx="154975" cy="367930"/>
            </a:xfrm>
            <a:custGeom>
              <a:avLst/>
              <a:gdLst>
                <a:gd name="connsiteX0" fmla="*/ 804 w 154975"/>
                <a:gd name="connsiteY0" fmla="*/ 0 h 367930"/>
                <a:gd name="connsiteX1" fmla="*/ 76553 w 154975"/>
                <a:gd name="connsiteY1" fmla="*/ 102803 h 367930"/>
                <a:gd name="connsiteX2" fmla="*/ 92785 w 154975"/>
                <a:gd name="connsiteY2" fmla="*/ 221837 h 367930"/>
                <a:gd name="connsiteX3" fmla="*/ 17036 w 154975"/>
                <a:gd name="connsiteY3" fmla="*/ 367925 h 367930"/>
                <a:gd name="connsiteX4" fmla="*/ 146891 w 154975"/>
                <a:gd name="connsiteY4" fmla="*/ 216426 h 367930"/>
                <a:gd name="connsiteX5" fmla="*/ 130660 w 154975"/>
                <a:gd name="connsiteY5" fmla="*/ 102803 h 367930"/>
                <a:gd name="connsiteX6" fmla="*/ 804 w 154975"/>
                <a:gd name="connsiteY6" fmla="*/ 0 h 367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975" h="367930">
                  <a:moveTo>
                    <a:pt x="804" y="0"/>
                  </a:moveTo>
                  <a:cubicBezTo>
                    <a:pt x="-8214" y="0"/>
                    <a:pt x="61223" y="65830"/>
                    <a:pt x="76553" y="102803"/>
                  </a:cubicBezTo>
                  <a:cubicBezTo>
                    <a:pt x="91883" y="139776"/>
                    <a:pt x="102705" y="177650"/>
                    <a:pt x="92785" y="221837"/>
                  </a:cubicBezTo>
                  <a:cubicBezTo>
                    <a:pt x="82865" y="266024"/>
                    <a:pt x="8018" y="368827"/>
                    <a:pt x="17036" y="367925"/>
                  </a:cubicBezTo>
                  <a:cubicBezTo>
                    <a:pt x="26054" y="367023"/>
                    <a:pt x="127954" y="260613"/>
                    <a:pt x="146891" y="216426"/>
                  </a:cubicBezTo>
                  <a:cubicBezTo>
                    <a:pt x="165828" y="172239"/>
                    <a:pt x="147794" y="136169"/>
                    <a:pt x="130660" y="102803"/>
                  </a:cubicBezTo>
                  <a:cubicBezTo>
                    <a:pt x="113526" y="69437"/>
                    <a:pt x="9822" y="0"/>
                    <a:pt x="804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4" name="フリーフォーム 363">
              <a:extLst>
                <a:ext uri="{FF2B5EF4-FFF2-40B4-BE49-F238E27FC236}">
                  <a16:creationId xmlns:a16="http://schemas.microsoft.com/office/drawing/2014/main" id="{E8BF0C43-C6F4-C6AE-C762-AF0FF9817038}"/>
                </a:ext>
              </a:extLst>
            </p:cNvPr>
            <p:cNvSpPr/>
            <p:nvPr/>
          </p:nvSpPr>
          <p:spPr>
            <a:xfrm>
              <a:off x="2752373" y="5685051"/>
              <a:ext cx="664317" cy="133314"/>
            </a:xfrm>
            <a:custGeom>
              <a:avLst/>
              <a:gdLst>
                <a:gd name="connsiteX0" fmla="*/ 7059 w 664317"/>
                <a:gd name="connsiteY0" fmla="*/ 131399 h 133314"/>
                <a:gd name="connsiteX1" fmla="*/ 364162 w 664317"/>
                <a:gd name="connsiteY1" fmla="*/ 6954 h 133314"/>
                <a:gd name="connsiteX2" fmla="*/ 661748 w 664317"/>
                <a:gd name="connsiteY2" fmla="*/ 17775 h 133314"/>
                <a:gd name="connsiteX3" fmla="*/ 488607 w 664317"/>
                <a:gd name="connsiteY3" fmla="*/ 34007 h 133314"/>
                <a:gd name="connsiteX4" fmla="*/ 153147 w 664317"/>
                <a:gd name="connsiteY4" fmla="*/ 77292 h 133314"/>
                <a:gd name="connsiteX5" fmla="*/ 7059 w 664317"/>
                <a:gd name="connsiteY5" fmla="*/ 131399 h 133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4317" h="133314">
                  <a:moveTo>
                    <a:pt x="7059" y="131399"/>
                  </a:moveTo>
                  <a:cubicBezTo>
                    <a:pt x="42228" y="119676"/>
                    <a:pt x="255047" y="25891"/>
                    <a:pt x="364162" y="6954"/>
                  </a:cubicBezTo>
                  <a:cubicBezTo>
                    <a:pt x="473277" y="-11983"/>
                    <a:pt x="641007" y="13266"/>
                    <a:pt x="661748" y="17775"/>
                  </a:cubicBezTo>
                  <a:cubicBezTo>
                    <a:pt x="682489" y="22284"/>
                    <a:pt x="573374" y="24087"/>
                    <a:pt x="488607" y="34007"/>
                  </a:cubicBezTo>
                  <a:cubicBezTo>
                    <a:pt x="403840" y="43926"/>
                    <a:pt x="230700" y="56551"/>
                    <a:pt x="153147" y="77292"/>
                  </a:cubicBezTo>
                  <a:cubicBezTo>
                    <a:pt x="75594" y="98033"/>
                    <a:pt x="-28110" y="143122"/>
                    <a:pt x="7059" y="13139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5" name="フリーフォーム 364">
              <a:extLst>
                <a:ext uri="{FF2B5EF4-FFF2-40B4-BE49-F238E27FC236}">
                  <a16:creationId xmlns:a16="http://schemas.microsoft.com/office/drawing/2014/main" id="{F0839C3F-D62F-ECBF-61AB-94119FB163F3}"/>
                </a:ext>
              </a:extLst>
            </p:cNvPr>
            <p:cNvSpPr/>
            <p:nvPr/>
          </p:nvSpPr>
          <p:spPr>
            <a:xfrm>
              <a:off x="2763711" y="5728171"/>
              <a:ext cx="334947" cy="126213"/>
            </a:xfrm>
            <a:custGeom>
              <a:avLst/>
              <a:gdLst>
                <a:gd name="connsiteX0" fmla="*/ 1132 w 334947"/>
                <a:gd name="connsiteY0" fmla="*/ 126153 h 126213"/>
                <a:gd name="connsiteX1" fmla="*/ 325771 w 334947"/>
                <a:gd name="connsiteY1" fmla="*/ 7119 h 126213"/>
                <a:gd name="connsiteX2" fmla="*/ 222968 w 334947"/>
                <a:gd name="connsiteY2" fmla="*/ 23351 h 126213"/>
                <a:gd name="connsiteX3" fmla="*/ 1132 w 334947"/>
                <a:gd name="connsiteY3" fmla="*/ 126153 h 126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4947" h="126213">
                  <a:moveTo>
                    <a:pt x="1132" y="126153"/>
                  </a:moveTo>
                  <a:cubicBezTo>
                    <a:pt x="18266" y="123448"/>
                    <a:pt x="288798" y="24253"/>
                    <a:pt x="325771" y="7119"/>
                  </a:cubicBezTo>
                  <a:cubicBezTo>
                    <a:pt x="362744" y="-10015"/>
                    <a:pt x="279780" y="7119"/>
                    <a:pt x="222968" y="23351"/>
                  </a:cubicBezTo>
                  <a:cubicBezTo>
                    <a:pt x="166156" y="39583"/>
                    <a:pt x="-16002" y="128858"/>
                    <a:pt x="1132" y="12615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6" name="フリーフォーム 365">
              <a:extLst>
                <a:ext uri="{FF2B5EF4-FFF2-40B4-BE49-F238E27FC236}">
                  <a16:creationId xmlns:a16="http://schemas.microsoft.com/office/drawing/2014/main" id="{CA412141-AA0D-76C8-E404-55AF5AEC3DEB}"/>
                </a:ext>
              </a:extLst>
            </p:cNvPr>
            <p:cNvSpPr/>
            <p:nvPr/>
          </p:nvSpPr>
          <p:spPr>
            <a:xfrm>
              <a:off x="2848120" y="5678487"/>
              <a:ext cx="647311" cy="516160"/>
            </a:xfrm>
            <a:custGeom>
              <a:avLst/>
              <a:gdLst>
                <a:gd name="connsiteX0" fmla="*/ 474020 w 647311"/>
                <a:gd name="connsiteY0" fmla="*/ 2696 h 516160"/>
                <a:gd name="connsiteX1" fmla="*/ 609286 w 647311"/>
                <a:gd name="connsiteY1" fmla="*/ 148784 h 516160"/>
                <a:gd name="connsiteX2" fmla="*/ 598465 w 647311"/>
                <a:gd name="connsiteY2" fmla="*/ 235354 h 516160"/>
                <a:gd name="connsiteX3" fmla="*/ 528126 w 647311"/>
                <a:gd name="connsiteY3" fmla="*/ 300282 h 516160"/>
                <a:gd name="connsiteX4" fmla="*/ 19525 w 647311"/>
                <a:gd name="connsiteY4" fmla="*/ 505887 h 516160"/>
                <a:gd name="connsiteX5" fmla="*/ 138559 w 647311"/>
                <a:gd name="connsiteY5" fmla="*/ 473423 h 516160"/>
                <a:gd name="connsiteX6" fmla="*/ 452377 w 647311"/>
                <a:gd name="connsiteY6" fmla="*/ 370621 h 516160"/>
                <a:gd name="connsiteX7" fmla="*/ 598465 w 647311"/>
                <a:gd name="connsiteY7" fmla="*/ 273229 h 516160"/>
                <a:gd name="connsiteX8" fmla="*/ 647160 w 647311"/>
                <a:gd name="connsiteY8" fmla="*/ 170427 h 516160"/>
                <a:gd name="connsiteX9" fmla="*/ 609286 w 647311"/>
                <a:gd name="connsiteY9" fmla="*/ 62214 h 516160"/>
                <a:gd name="connsiteX10" fmla="*/ 474020 w 647311"/>
                <a:gd name="connsiteY10" fmla="*/ 2696 h 516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47311" h="516160">
                  <a:moveTo>
                    <a:pt x="474020" y="2696"/>
                  </a:moveTo>
                  <a:cubicBezTo>
                    <a:pt x="474020" y="17124"/>
                    <a:pt x="588545" y="110008"/>
                    <a:pt x="609286" y="148784"/>
                  </a:cubicBezTo>
                  <a:cubicBezTo>
                    <a:pt x="630027" y="187560"/>
                    <a:pt x="611992" y="210104"/>
                    <a:pt x="598465" y="235354"/>
                  </a:cubicBezTo>
                  <a:cubicBezTo>
                    <a:pt x="584938" y="260604"/>
                    <a:pt x="624616" y="255193"/>
                    <a:pt x="528126" y="300282"/>
                  </a:cubicBezTo>
                  <a:cubicBezTo>
                    <a:pt x="431636" y="345371"/>
                    <a:pt x="84453" y="477030"/>
                    <a:pt x="19525" y="505887"/>
                  </a:cubicBezTo>
                  <a:cubicBezTo>
                    <a:pt x="-45403" y="534744"/>
                    <a:pt x="66417" y="495967"/>
                    <a:pt x="138559" y="473423"/>
                  </a:cubicBezTo>
                  <a:cubicBezTo>
                    <a:pt x="210701" y="450879"/>
                    <a:pt x="375726" y="403987"/>
                    <a:pt x="452377" y="370621"/>
                  </a:cubicBezTo>
                  <a:cubicBezTo>
                    <a:pt x="529028" y="337255"/>
                    <a:pt x="566001" y="306595"/>
                    <a:pt x="598465" y="273229"/>
                  </a:cubicBezTo>
                  <a:cubicBezTo>
                    <a:pt x="630929" y="239863"/>
                    <a:pt x="645357" y="205596"/>
                    <a:pt x="647160" y="170427"/>
                  </a:cubicBezTo>
                  <a:cubicBezTo>
                    <a:pt x="648963" y="135258"/>
                    <a:pt x="634536" y="89267"/>
                    <a:pt x="609286" y="62214"/>
                  </a:cubicBezTo>
                  <a:cubicBezTo>
                    <a:pt x="584036" y="35161"/>
                    <a:pt x="474020" y="-11732"/>
                    <a:pt x="474020" y="269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7" name="フリーフォーム 366">
              <a:extLst>
                <a:ext uri="{FF2B5EF4-FFF2-40B4-BE49-F238E27FC236}">
                  <a16:creationId xmlns:a16="http://schemas.microsoft.com/office/drawing/2014/main" id="{7DD9D04B-475D-9F4E-91DB-00C98F10EFB2}"/>
                </a:ext>
              </a:extLst>
            </p:cNvPr>
            <p:cNvSpPr/>
            <p:nvPr/>
          </p:nvSpPr>
          <p:spPr>
            <a:xfrm>
              <a:off x="2780322" y="6000020"/>
              <a:ext cx="713870" cy="574944"/>
            </a:xfrm>
            <a:custGeom>
              <a:avLst/>
              <a:gdLst>
                <a:gd name="connsiteX0" fmla="*/ 622977 w 713870"/>
                <a:gd name="connsiteY0" fmla="*/ 392 h 574944"/>
                <a:gd name="connsiteX1" fmla="*/ 644620 w 713870"/>
                <a:gd name="connsiteY1" fmla="*/ 184354 h 574944"/>
                <a:gd name="connsiteX2" fmla="*/ 612156 w 713870"/>
                <a:gd name="connsiteY2" fmla="*/ 265514 h 574944"/>
                <a:gd name="connsiteX3" fmla="*/ 460658 w 713870"/>
                <a:gd name="connsiteY3" fmla="*/ 400780 h 574944"/>
                <a:gd name="connsiteX4" fmla="*/ 303749 w 713870"/>
                <a:gd name="connsiteY4" fmla="*/ 476529 h 574944"/>
                <a:gd name="connsiteX5" fmla="*/ 753 w 713870"/>
                <a:gd name="connsiteY5" fmla="*/ 573921 h 574944"/>
                <a:gd name="connsiteX6" fmla="*/ 222589 w 713870"/>
                <a:gd name="connsiteY6" fmla="*/ 525225 h 574944"/>
                <a:gd name="connsiteX7" fmla="*/ 379498 w 713870"/>
                <a:gd name="connsiteY7" fmla="*/ 487350 h 574944"/>
                <a:gd name="connsiteX8" fmla="*/ 704137 w 713870"/>
                <a:gd name="connsiteY8" fmla="*/ 238460 h 574944"/>
                <a:gd name="connsiteX9" fmla="*/ 622977 w 713870"/>
                <a:gd name="connsiteY9" fmla="*/ 392 h 574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13870" h="574944">
                  <a:moveTo>
                    <a:pt x="622977" y="392"/>
                  </a:moveTo>
                  <a:cubicBezTo>
                    <a:pt x="613058" y="-8626"/>
                    <a:pt x="646423" y="140167"/>
                    <a:pt x="644620" y="184354"/>
                  </a:cubicBezTo>
                  <a:cubicBezTo>
                    <a:pt x="642817" y="228541"/>
                    <a:pt x="642816" y="229443"/>
                    <a:pt x="612156" y="265514"/>
                  </a:cubicBezTo>
                  <a:cubicBezTo>
                    <a:pt x="581496" y="301585"/>
                    <a:pt x="512059" y="365611"/>
                    <a:pt x="460658" y="400780"/>
                  </a:cubicBezTo>
                  <a:cubicBezTo>
                    <a:pt x="409257" y="435949"/>
                    <a:pt x="380400" y="447672"/>
                    <a:pt x="303749" y="476529"/>
                  </a:cubicBezTo>
                  <a:cubicBezTo>
                    <a:pt x="227098" y="505386"/>
                    <a:pt x="14280" y="565805"/>
                    <a:pt x="753" y="573921"/>
                  </a:cubicBezTo>
                  <a:cubicBezTo>
                    <a:pt x="-12774" y="582037"/>
                    <a:pt x="159465" y="539654"/>
                    <a:pt x="222589" y="525225"/>
                  </a:cubicBezTo>
                  <a:cubicBezTo>
                    <a:pt x="285713" y="510797"/>
                    <a:pt x="299240" y="535144"/>
                    <a:pt x="379498" y="487350"/>
                  </a:cubicBezTo>
                  <a:cubicBezTo>
                    <a:pt x="459756" y="439556"/>
                    <a:pt x="660852" y="322325"/>
                    <a:pt x="704137" y="238460"/>
                  </a:cubicBezTo>
                  <a:cubicBezTo>
                    <a:pt x="747422" y="154595"/>
                    <a:pt x="632896" y="9410"/>
                    <a:pt x="622977" y="39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8" name="フリーフォーム 367">
              <a:extLst>
                <a:ext uri="{FF2B5EF4-FFF2-40B4-BE49-F238E27FC236}">
                  <a16:creationId xmlns:a16="http://schemas.microsoft.com/office/drawing/2014/main" id="{3F505FCD-7B70-7D4B-0AFC-9B4FD0C8D377}"/>
                </a:ext>
              </a:extLst>
            </p:cNvPr>
            <p:cNvSpPr/>
            <p:nvPr/>
          </p:nvSpPr>
          <p:spPr>
            <a:xfrm>
              <a:off x="3305206" y="5111349"/>
              <a:ext cx="399652" cy="706700"/>
            </a:xfrm>
            <a:custGeom>
              <a:avLst/>
              <a:gdLst>
                <a:gd name="connsiteX0" fmla="*/ 702 w 399652"/>
                <a:gd name="connsiteY0" fmla="*/ 7127 h 706700"/>
                <a:gd name="connsiteX1" fmla="*/ 222538 w 399652"/>
                <a:gd name="connsiteY1" fmla="*/ 12537 h 706700"/>
                <a:gd name="connsiteX2" fmla="*/ 298287 w 399652"/>
                <a:gd name="connsiteY2" fmla="*/ 126161 h 706700"/>
                <a:gd name="connsiteX3" fmla="*/ 319930 w 399652"/>
                <a:gd name="connsiteY3" fmla="*/ 304713 h 706700"/>
                <a:gd name="connsiteX4" fmla="*/ 319930 w 399652"/>
                <a:gd name="connsiteY4" fmla="*/ 472443 h 706700"/>
                <a:gd name="connsiteX5" fmla="*/ 200896 w 399652"/>
                <a:gd name="connsiteY5" fmla="*/ 705101 h 706700"/>
                <a:gd name="connsiteX6" fmla="*/ 395679 w 399652"/>
                <a:gd name="connsiteY6" fmla="*/ 347998 h 706700"/>
                <a:gd name="connsiteX7" fmla="*/ 303698 w 399652"/>
                <a:gd name="connsiteY7" fmla="*/ 50412 h 706700"/>
                <a:gd name="connsiteX8" fmla="*/ 702 w 399652"/>
                <a:gd name="connsiteY8" fmla="*/ 7127 h 70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9652" h="706700">
                  <a:moveTo>
                    <a:pt x="702" y="7127"/>
                  </a:moveTo>
                  <a:cubicBezTo>
                    <a:pt x="-12825" y="814"/>
                    <a:pt x="172941" y="-7302"/>
                    <a:pt x="222538" y="12537"/>
                  </a:cubicBezTo>
                  <a:cubicBezTo>
                    <a:pt x="272135" y="32376"/>
                    <a:pt x="282055" y="77465"/>
                    <a:pt x="298287" y="126161"/>
                  </a:cubicBezTo>
                  <a:cubicBezTo>
                    <a:pt x="314519" y="174857"/>
                    <a:pt x="316323" y="246999"/>
                    <a:pt x="319930" y="304713"/>
                  </a:cubicBezTo>
                  <a:cubicBezTo>
                    <a:pt x="323537" y="362427"/>
                    <a:pt x="339769" y="405712"/>
                    <a:pt x="319930" y="472443"/>
                  </a:cubicBezTo>
                  <a:cubicBezTo>
                    <a:pt x="300091" y="539174"/>
                    <a:pt x="188271" y="725842"/>
                    <a:pt x="200896" y="705101"/>
                  </a:cubicBezTo>
                  <a:cubicBezTo>
                    <a:pt x="213521" y="684360"/>
                    <a:pt x="378545" y="457113"/>
                    <a:pt x="395679" y="347998"/>
                  </a:cubicBezTo>
                  <a:cubicBezTo>
                    <a:pt x="412813" y="238883"/>
                    <a:pt x="373135" y="110831"/>
                    <a:pt x="303698" y="50412"/>
                  </a:cubicBezTo>
                  <a:cubicBezTo>
                    <a:pt x="234261" y="-10007"/>
                    <a:pt x="14229" y="13440"/>
                    <a:pt x="702" y="712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9" name="フリーフォーム 368">
              <a:extLst>
                <a:ext uri="{FF2B5EF4-FFF2-40B4-BE49-F238E27FC236}">
                  <a16:creationId xmlns:a16="http://schemas.microsoft.com/office/drawing/2014/main" id="{6ECED617-E86A-184B-6AB5-A83A26EE8E44}"/>
                </a:ext>
              </a:extLst>
            </p:cNvPr>
            <p:cNvSpPr/>
            <p:nvPr/>
          </p:nvSpPr>
          <p:spPr>
            <a:xfrm>
              <a:off x="4472667" y="10515518"/>
              <a:ext cx="432109" cy="342323"/>
            </a:xfrm>
            <a:custGeom>
              <a:avLst/>
              <a:gdLst>
                <a:gd name="connsiteX0" fmla="*/ 352 w 432109"/>
                <a:gd name="connsiteY0" fmla="*/ 82 h 342323"/>
                <a:gd name="connsiteX1" fmla="*/ 61626 w 432109"/>
                <a:gd name="connsiteY1" fmla="*/ 169764 h 342323"/>
                <a:gd name="connsiteX2" fmla="*/ 38059 w 432109"/>
                <a:gd name="connsiteY2" fmla="*/ 212185 h 342323"/>
                <a:gd name="connsiteX3" fmla="*/ 415131 w 432109"/>
                <a:gd name="connsiteY3" fmla="*/ 339447 h 342323"/>
                <a:gd name="connsiteX4" fmla="*/ 339717 w 432109"/>
                <a:gd name="connsiteY4" fmla="*/ 292313 h 342323"/>
                <a:gd name="connsiteX5" fmla="*/ 94620 w 432109"/>
                <a:gd name="connsiteY5" fmla="*/ 193331 h 342323"/>
                <a:gd name="connsiteX6" fmla="*/ 352 w 432109"/>
                <a:gd name="connsiteY6" fmla="*/ 82 h 342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2109" h="342323">
                  <a:moveTo>
                    <a:pt x="352" y="82"/>
                  </a:moveTo>
                  <a:cubicBezTo>
                    <a:pt x="-5147" y="-3846"/>
                    <a:pt x="55342" y="134414"/>
                    <a:pt x="61626" y="169764"/>
                  </a:cubicBezTo>
                  <a:cubicBezTo>
                    <a:pt x="67910" y="205114"/>
                    <a:pt x="-20858" y="183905"/>
                    <a:pt x="38059" y="212185"/>
                  </a:cubicBezTo>
                  <a:cubicBezTo>
                    <a:pt x="96976" y="240465"/>
                    <a:pt x="364855" y="326092"/>
                    <a:pt x="415131" y="339447"/>
                  </a:cubicBezTo>
                  <a:cubicBezTo>
                    <a:pt x="465407" y="352802"/>
                    <a:pt x="393136" y="316666"/>
                    <a:pt x="339717" y="292313"/>
                  </a:cubicBezTo>
                  <a:cubicBezTo>
                    <a:pt x="286299" y="267960"/>
                    <a:pt x="148039" y="236537"/>
                    <a:pt x="94620" y="193331"/>
                  </a:cubicBezTo>
                  <a:cubicBezTo>
                    <a:pt x="41201" y="150125"/>
                    <a:pt x="5851" y="4010"/>
                    <a:pt x="352" y="8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0" name="フリーフォーム 369">
              <a:extLst>
                <a:ext uri="{FF2B5EF4-FFF2-40B4-BE49-F238E27FC236}">
                  <a16:creationId xmlns:a16="http://schemas.microsoft.com/office/drawing/2014/main" id="{3C65BFB9-7B56-E541-6974-062FA1515BEB}"/>
                </a:ext>
              </a:extLst>
            </p:cNvPr>
            <p:cNvSpPr/>
            <p:nvPr/>
          </p:nvSpPr>
          <p:spPr>
            <a:xfrm>
              <a:off x="4462003" y="10510177"/>
              <a:ext cx="67891" cy="238048"/>
            </a:xfrm>
            <a:custGeom>
              <a:avLst/>
              <a:gdLst>
                <a:gd name="connsiteX0" fmla="*/ 1589 w 67891"/>
                <a:gd name="connsiteY0" fmla="*/ 710 h 238048"/>
                <a:gd name="connsiteX1" fmla="*/ 67576 w 67891"/>
                <a:gd name="connsiteY1" fmla="*/ 231666 h 238048"/>
                <a:gd name="connsiteX2" fmla="*/ 25156 w 67891"/>
                <a:gd name="connsiteY2" fmla="*/ 160965 h 238048"/>
                <a:gd name="connsiteX3" fmla="*/ 1589 w 67891"/>
                <a:gd name="connsiteY3" fmla="*/ 710 h 238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891" h="238048">
                  <a:moveTo>
                    <a:pt x="1589" y="710"/>
                  </a:moveTo>
                  <a:cubicBezTo>
                    <a:pt x="8659" y="12493"/>
                    <a:pt x="63648" y="204957"/>
                    <a:pt x="67576" y="231666"/>
                  </a:cubicBezTo>
                  <a:cubicBezTo>
                    <a:pt x="71504" y="258375"/>
                    <a:pt x="37725" y="194744"/>
                    <a:pt x="25156" y="160965"/>
                  </a:cubicBezTo>
                  <a:cubicBezTo>
                    <a:pt x="12587" y="127186"/>
                    <a:pt x="-5481" y="-11073"/>
                    <a:pt x="1589" y="71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1" name="フリーフォーム 370">
              <a:extLst>
                <a:ext uri="{FF2B5EF4-FFF2-40B4-BE49-F238E27FC236}">
                  <a16:creationId xmlns:a16="http://schemas.microsoft.com/office/drawing/2014/main" id="{06277D18-2F64-10D8-120C-A5B59D6A9247}"/>
                </a:ext>
              </a:extLst>
            </p:cNvPr>
            <p:cNvSpPr/>
            <p:nvPr/>
          </p:nvSpPr>
          <p:spPr>
            <a:xfrm>
              <a:off x="4444302" y="10585110"/>
              <a:ext cx="274985" cy="43787"/>
            </a:xfrm>
            <a:custGeom>
              <a:avLst/>
              <a:gdLst>
                <a:gd name="connsiteX0" fmla="*/ 436 w 274985"/>
                <a:gd name="connsiteY0" fmla="*/ 1191 h 43787"/>
                <a:gd name="connsiteX1" fmla="*/ 264387 w 274985"/>
                <a:gd name="connsiteY1" fmla="*/ 43612 h 43787"/>
                <a:gd name="connsiteX2" fmla="*/ 203112 w 274985"/>
                <a:gd name="connsiteY2" fmla="*/ 15331 h 43787"/>
                <a:gd name="connsiteX3" fmla="*/ 436 w 274985"/>
                <a:gd name="connsiteY3" fmla="*/ 1191 h 43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4985" h="43787">
                  <a:moveTo>
                    <a:pt x="436" y="1191"/>
                  </a:moveTo>
                  <a:cubicBezTo>
                    <a:pt x="10649" y="5905"/>
                    <a:pt x="230608" y="41255"/>
                    <a:pt x="264387" y="43612"/>
                  </a:cubicBezTo>
                  <a:cubicBezTo>
                    <a:pt x="298166" y="45969"/>
                    <a:pt x="243962" y="23972"/>
                    <a:pt x="203112" y="15331"/>
                  </a:cubicBezTo>
                  <a:cubicBezTo>
                    <a:pt x="162263" y="6690"/>
                    <a:pt x="-9777" y="-3523"/>
                    <a:pt x="436" y="119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2" name="フリーフォーム 371">
              <a:extLst>
                <a:ext uri="{FF2B5EF4-FFF2-40B4-BE49-F238E27FC236}">
                  <a16:creationId xmlns:a16="http://schemas.microsoft.com/office/drawing/2014/main" id="{28B016C2-F655-92EF-5D83-7CAFDA6AD5FC}"/>
                </a:ext>
              </a:extLst>
            </p:cNvPr>
            <p:cNvSpPr/>
            <p:nvPr/>
          </p:nvSpPr>
          <p:spPr>
            <a:xfrm>
              <a:off x="6329789" y="10584491"/>
              <a:ext cx="175204" cy="119645"/>
            </a:xfrm>
            <a:custGeom>
              <a:avLst/>
              <a:gdLst>
                <a:gd name="connsiteX0" fmla="*/ 310 w 175204"/>
                <a:gd name="connsiteY0" fmla="*/ 81938 h 119645"/>
                <a:gd name="connsiteX1" fmla="*/ 136999 w 175204"/>
                <a:gd name="connsiteY1" fmla="*/ 48944 h 119645"/>
                <a:gd name="connsiteX2" fmla="*/ 155852 w 175204"/>
                <a:gd name="connsiteY2" fmla="*/ 91365 h 119645"/>
                <a:gd name="connsiteX3" fmla="*/ 75724 w 175204"/>
                <a:gd name="connsiteY3" fmla="*/ 119645 h 119645"/>
                <a:gd name="connsiteX4" fmla="*/ 174706 w 175204"/>
                <a:gd name="connsiteY4" fmla="*/ 91365 h 119645"/>
                <a:gd name="connsiteX5" fmla="*/ 113432 w 175204"/>
                <a:gd name="connsiteY5" fmla="*/ 1810 h 119645"/>
                <a:gd name="connsiteX6" fmla="*/ 99291 w 175204"/>
                <a:gd name="connsiteY6" fmla="*/ 34804 h 119645"/>
                <a:gd name="connsiteX7" fmla="*/ 310 w 175204"/>
                <a:gd name="connsiteY7" fmla="*/ 81938 h 119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5204" h="119645">
                  <a:moveTo>
                    <a:pt x="310" y="81938"/>
                  </a:moveTo>
                  <a:cubicBezTo>
                    <a:pt x="6595" y="84295"/>
                    <a:pt x="111075" y="47373"/>
                    <a:pt x="136999" y="48944"/>
                  </a:cubicBezTo>
                  <a:cubicBezTo>
                    <a:pt x="162923" y="50515"/>
                    <a:pt x="166064" y="79582"/>
                    <a:pt x="155852" y="91365"/>
                  </a:cubicBezTo>
                  <a:cubicBezTo>
                    <a:pt x="145640" y="103148"/>
                    <a:pt x="72582" y="119645"/>
                    <a:pt x="75724" y="119645"/>
                  </a:cubicBezTo>
                  <a:cubicBezTo>
                    <a:pt x="78866" y="119645"/>
                    <a:pt x="168421" y="111004"/>
                    <a:pt x="174706" y="91365"/>
                  </a:cubicBezTo>
                  <a:cubicBezTo>
                    <a:pt x="180991" y="71726"/>
                    <a:pt x="126001" y="11237"/>
                    <a:pt x="113432" y="1810"/>
                  </a:cubicBezTo>
                  <a:cubicBezTo>
                    <a:pt x="100863" y="-7617"/>
                    <a:pt x="113431" y="22235"/>
                    <a:pt x="99291" y="34804"/>
                  </a:cubicBezTo>
                  <a:cubicBezTo>
                    <a:pt x="85151" y="47373"/>
                    <a:pt x="-5975" y="79581"/>
                    <a:pt x="310" y="8193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3" name="フリーフォーム 372">
              <a:extLst>
                <a:ext uri="{FF2B5EF4-FFF2-40B4-BE49-F238E27FC236}">
                  <a16:creationId xmlns:a16="http://schemas.microsoft.com/office/drawing/2014/main" id="{EE58EB5B-73B2-5339-2448-BC1E815B84B2}"/>
                </a:ext>
              </a:extLst>
            </p:cNvPr>
            <p:cNvSpPr/>
            <p:nvPr/>
          </p:nvSpPr>
          <p:spPr>
            <a:xfrm>
              <a:off x="1765593" y="10690393"/>
              <a:ext cx="265733" cy="81225"/>
            </a:xfrm>
            <a:custGeom>
              <a:avLst/>
              <a:gdLst>
                <a:gd name="connsiteX0" fmla="*/ 6646 w 265733"/>
                <a:gd name="connsiteY0" fmla="*/ 4316 h 81225"/>
                <a:gd name="connsiteX1" fmla="*/ 256456 w 265733"/>
                <a:gd name="connsiteY1" fmla="*/ 79731 h 81225"/>
                <a:gd name="connsiteX2" fmla="*/ 199896 w 265733"/>
                <a:gd name="connsiteY2" fmla="*/ 51450 h 81225"/>
                <a:gd name="connsiteX3" fmla="*/ 82061 w 265733"/>
                <a:gd name="connsiteY3" fmla="*/ 13743 h 81225"/>
                <a:gd name="connsiteX4" fmla="*/ 6646 w 265733"/>
                <a:gd name="connsiteY4" fmla="*/ 4316 h 81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5733" h="81225">
                  <a:moveTo>
                    <a:pt x="6646" y="4316"/>
                  </a:moveTo>
                  <a:cubicBezTo>
                    <a:pt x="35712" y="15314"/>
                    <a:pt x="224248" y="71875"/>
                    <a:pt x="256456" y="79731"/>
                  </a:cubicBezTo>
                  <a:cubicBezTo>
                    <a:pt x="288664" y="87587"/>
                    <a:pt x="228962" y="62448"/>
                    <a:pt x="199896" y="51450"/>
                  </a:cubicBezTo>
                  <a:cubicBezTo>
                    <a:pt x="170830" y="40452"/>
                    <a:pt x="112698" y="21599"/>
                    <a:pt x="82061" y="13743"/>
                  </a:cubicBezTo>
                  <a:cubicBezTo>
                    <a:pt x="51424" y="5887"/>
                    <a:pt x="-22420" y="-6682"/>
                    <a:pt x="6646" y="431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4" name="フリーフォーム 373">
              <a:extLst>
                <a:ext uri="{FF2B5EF4-FFF2-40B4-BE49-F238E27FC236}">
                  <a16:creationId xmlns:a16="http://schemas.microsoft.com/office/drawing/2014/main" id="{97D86BF5-44B3-64F0-3C87-70E6EB85BB33}"/>
                </a:ext>
              </a:extLst>
            </p:cNvPr>
            <p:cNvSpPr/>
            <p:nvPr/>
          </p:nvSpPr>
          <p:spPr>
            <a:xfrm>
              <a:off x="1752541" y="10637646"/>
              <a:ext cx="86531" cy="179954"/>
            </a:xfrm>
            <a:custGeom>
              <a:avLst/>
              <a:gdLst>
                <a:gd name="connsiteX0" fmla="*/ 845 w 86531"/>
                <a:gd name="connsiteY0" fmla="*/ 502 h 179954"/>
                <a:gd name="connsiteX1" fmla="*/ 85686 w 86531"/>
                <a:gd name="connsiteY1" fmla="*/ 174898 h 179954"/>
                <a:gd name="connsiteX2" fmla="*/ 43265 w 86531"/>
                <a:gd name="connsiteY2" fmla="*/ 123051 h 179954"/>
                <a:gd name="connsiteX3" fmla="*/ 845 w 86531"/>
                <a:gd name="connsiteY3" fmla="*/ 502 h 179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531" h="179954">
                  <a:moveTo>
                    <a:pt x="845" y="502"/>
                  </a:moveTo>
                  <a:cubicBezTo>
                    <a:pt x="7915" y="9143"/>
                    <a:pt x="78616" y="154473"/>
                    <a:pt x="85686" y="174898"/>
                  </a:cubicBezTo>
                  <a:cubicBezTo>
                    <a:pt x="92756" y="195323"/>
                    <a:pt x="53477" y="148975"/>
                    <a:pt x="43265" y="123051"/>
                  </a:cubicBezTo>
                  <a:cubicBezTo>
                    <a:pt x="33053" y="97127"/>
                    <a:pt x="-6225" y="-8139"/>
                    <a:pt x="845" y="50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5" name="フリーフォーム 374">
              <a:extLst>
                <a:ext uri="{FF2B5EF4-FFF2-40B4-BE49-F238E27FC236}">
                  <a16:creationId xmlns:a16="http://schemas.microsoft.com/office/drawing/2014/main" id="{19674D9D-4F33-F722-B1BA-2BD0333C5CFE}"/>
                </a:ext>
              </a:extLst>
            </p:cNvPr>
            <p:cNvSpPr/>
            <p:nvPr/>
          </p:nvSpPr>
          <p:spPr>
            <a:xfrm>
              <a:off x="3374775" y="10705473"/>
              <a:ext cx="318094" cy="135396"/>
            </a:xfrm>
            <a:custGeom>
              <a:avLst/>
              <a:gdLst>
                <a:gd name="connsiteX0" fmla="*/ 21 w 318094"/>
                <a:gd name="connsiteY0" fmla="*/ 107071 h 135396"/>
                <a:gd name="connsiteX1" fmla="*/ 259258 w 318094"/>
                <a:gd name="connsiteY1" fmla="*/ 22230 h 135396"/>
                <a:gd name="connsiteX2" fmla="*/ 278112 w 318094"/>
                <a:gd name="connsiteY2" fmla="*/ 26943 h 135396"/>
                <a:gd name="connsiteX3" fmla="*/ 315819 w 318094"/>
                <a:gd name="connsiteY3" fmla="*/ 135352 h 135396"/>
                <a:gd name="connsiteX4" fmla="*/ 306392 w 318094"/>
                <a:gd name="connsiteY4" fmla="*/ 12803 h 135396"/>
                <a:gd name="connsiteX5" fmla="*/ 245118 w 318094"/>
                <a:gd name="connsiteY5" fmla="*/ 12803 h 135396"/>
                <a:gd name="connsiteX6" fmla="*/ 21 w 318094"/>
                <a:gd name="connsiteY6" fmla="*/ 107071 h 135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8094" h="135396">
                  <a:moveTo>
                    <a:pt x="21" y="107071"/>
                  </a:moveTo>
                  <a:cubicBezTo>
                    <a:pt x="2378" y="108642"/>
                    <a:pt x="259258" y="22230"/>
                    <a:pt x="259258" y="22230"/>
                  </a:cubicBezTo>
                  <a:cubicBezTo>
                    <a:pt x="305607" y="8875"/>
                    <a:pt x="268685" y="8089"/>
                    <a:pt x="278112" y="26943"/>
                  </a:cubicBezTo>
                  <a:cubicBezTo>
                    <a:pt x="287539" y="45797"/>
                    <a:pt x="311106" y="137709"/>
                    <a:pt x="315819" y="135352"/>
                  </a:cubicBezTo>
                  <a:cubicBezTo>
                    <a:pt x="320532" y="132995"/>
                    <a:pt x="318176" y="33228"/>
                    <a:pt x="306392" y="12803"/>
                  </a:cubicBezTo>
                  <a:cubicBezTo>
                    <a:pt x="294609" y="-7622"/>
                    <a:pt x="297751" y="-552"/>
                    <a:pt x="245118" y="12803"/>
                  </a:cubicBezTo>
                  <a:cubicBezTo>
                    <a:pt x="192485" y="26158"/>
                    <a:pt x="-2336" y="105500"/>
                    <a:pt x="21" y="10707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6" name="フリーフォーム 375">
              <a:extLst>
                <a:ext uri="{FF2B5EF4-FFF2-40B4-BE49-F238E27FC236}">
                  <a16:creationId xmlns:a16="http://schemas.microsoft.com/office/drawing/2014/main" id="{DA959918-BD70-00EB-5070-22E9124E9E50}"/>
                </a:ext>
              </a:extLst>
            </p:cNvPr>
            <p:cNvSpPr/>
            <p:nvPr/>
          </p:nvSpPr>
          <p:spPr>
            <a:xfrm>
              <a:off x="3359758" y="10794737"/>
              <a:ext cx="330805" cy="126263"/>
            </a:xfrm>
            <a:custGeom>
              <a:avLst/>
              <a:gdLst>
                <a:gd name="connsiteX0" fmla="*/ 898 w 330805"/>
                <a:gd name="connsiteY0" fmla="*/ 126216 h 126263"/>
                <a:gd name="connsiteX1" fmla="*/ 321409 w 330805"/>
                <a:gd name="connsiteY1" fmla="*/ 8381 h 126263"/>
                <a:gd name="connsiteX2" fmla="*/ 227141 w 330805"/>
                <a:gd name="connsiteY2" fmla="*/ 22521 h 126263"/>
                <a:gd name="connsiteX3" fmla="*/ 898 w 330805"/>
                <a:gd name="connsiteY3" fmla="*/ 126216 h 126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0805" h="126263">
                  <a:moveTo>
                    <a:pt x="898" y="126216"/>
                  </a:moveTo>
                  <a:cubicBezTo>
                    <a:pt x="16609" y="123859"/>
                    <a:pt x="283702" y="25663"/>
                    <a:pt x="321409" y="8381"/>
                  </a:cubicBezTo>
                  <a:cubicBezTo>
                    <a:pt x="359116" y="-8901"/>
                    <a:pt x="274275" y="2882"/>
                    <a:pt x="227141" y="22521"/>
                  </a:cubicBezTo>
                  <a:cubicBezTo>
                    <a:pt x="180007" y="42160"/>
                    <a:pt x="-14813" y="128573"/>
                    <a:pt x="898" y="12621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7" name="フリーフォーム 376">
              <a:extLst>
                <a:ext uri="{FF2B5EF4-FFF2-40B4-BE49-F238E27FC236}">
                  <a16:creationId xmlns:a16="http://schemas.microsoft.com/office/drawing/2014/main" id="{032FB112-AD77-E36E-7BF3-79A5CC664DB6}"/>
                </a:ext>
              </a:extLst>
            </p:cNvPr>
            <p:cNvSpPr/>
            <p:nvPr/>
          </p:nvSpPr>
          <p:spPr>
            <a:xfrm>
              <a:off x="4267121" y="4519198"/>
              <a:ext cx="347592" cy="900363"/>
            </a:xfrm>
            <a:custGeom>
              <a:avLst/>
              <a:gdLst>
                <a:gd name="connsiteX0" fmla="*/ 79 w 347592"/>
                <a:gd name="connsiteY0" fmla="*/ 250 h 900363"/>
                <a:gd name="connsiteX1" fmla="*/ 283858 w 347592"/>
                <a:gd name="connsiteY1" fmla="*/ 147395 h 900363"/>
                <a:gd name="connsiteX2" fmla="*/ 189265 w 347592"/>
                <a:gd name="connsiteY2" fmla="*/ 326071 h 900363"/>
                <a:gd name="connsiteX3" fmla="*/ 346920 w 347592"/>
                <a:gd name="connsiteY3" fmla="*/ 399643 h 900363"/>
                <a:gd name="connsiteX4" fmla="*/ 115693 w 347592"/>
                <a:gd name="connsiteY4" fmla="*/ 893630 h 900363"/>
                <a:gd name="connsiteX5" fmla="*/ 210286 w 347592"/>
                <a:gd name="connsiteY5" fmla="*/ 672912 h 900363"/>
                <a:gd name="connsiteX6" fmla="*/ 273348 w 347592"/>
                <a:gd name="connsiteY6" fmla="*/ 483726 h 900363"/>
                <a:gd name="connsiteX7" fmla="*/ 147224 w 347592"/>
                <a:gd name="connsiteY7" fmla="*/ 252499 h 900363"/>
                <a:gd name="connsiteX8" fmla="*/ 315389 w 347592"/>
                <a:gd name="connsiteY8" fmla="*/ 115864 h 900363"/>
                <a:gd name="connsiteX9" fmla="*/ 79 w 347592"/>
                <a:gd name="connsiteY9" fmla="*/ 250 h 900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7592" h="900363">
                  <a:moveTo>
                    <a:pt x="79" y="250"/>
                  </a:moveTo>
                  <a:cubicBezTo>
                    <a:pt x="-5176" y="5505"/>
                    <a:pt x="252327" y="93092"/>
                    <a:pt x="283858" y="147395"/>
                  </a:cubicBezTo>
                  <a:cubicBezTo>
                    <a:pt x="315389" y="201698"/>
                    <a:pt x="178755" y="284030"/>
                    <a:pt x="189265" y="326071"/>
                  </a:cubicBezTo>
                  <a:cubicBezTo>
                    <a:pt x="199775" y="368112"/>
                    <a:pt x="359182" y="305050"/>
                    <a:pt x="346920" y="399643"/>
                  </a:cubicBezTo>
                  <a:cubicBezTo>
                    <a:pt x="334658" y="494236"/>
                    <a:pt x="138465" y="848085"/>
                    <a:pt x="115693" y="893630"/>
                  </a:cubicBezTo>
                  <a:cubicBezTo>
                    <a:pt x="92921" y="939175"/>
                    <a:pt x="184010" y="741229"/>
                    <a:pt x="210286" y="672912"/>
                  </a:cubicBezTo>
                  <a:cubicBezTo>
                    <a:pt x="236562" y="604595"/>
                    <a:pt x="283858" y="553795"/>
                    <a:pt x="273348" y="483726"/>
                  </a:cubicBezTo>
                  <a:cubicBezTo>
                    <a:pt x="262838" y="413657"/>
                    <a:pt x="140217" y="313809"/>
                    <a:pt x="147224" y="252499"/>
                  </a:cubicBezTo>
                  <a:cubicBezTo>
                    <a:pt x="154231" y="191189"/>
                    <a:pt x="341665" y="157905"/>
                    <a:pt x="315389" y="115864"/>
                  </a:cubicBezTo>
                  <a:cubicBezTo>
                    <a:pt x="289113" y="73823"/>
                    <a:pt x="5334" y="-5005"/>
                    <a:pt x="79" y="25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8" name="フリーフォーム 377">
              <a:extLst>
                <a:ext uri="{FF2B5EF4-FFF2-40B4-BE49-F238E27FC236}">
                  <a16:creationId xmlns:a16="http://schemas.microsoft.com/office/drawing/2014/main" id="{1754A4B4-2125-4F39-825C-80DB43436337}"/>
                </a:ext>
              </a:extLst>
            </p:cNvPr>
            <p:cNvSpPr/>
            <p:nvPr/>
          </p:nvSpPr>
          <p:spPr>
            <a:xfrm>
              <a:off x="3729185" y="5297988"/>
              <a:ext cx="453166" cy="923362"/>
            </a:xfrm>
            <a:custGeom>
              <a:avLst/>
              <a:gdLst>
                <a:gd name="connsiteX0" fmla="*/ 1987 w 453166"/>
                <a:gd name="connsiteY0" fmla="*/ 9736 h 923362"/>
                <a:gd name="connsiteX1" fmla="*/ 443422 w 453166"/>
                <a:gd name="connsiteY1" fmla="*/ 913626 h 923362"/>
                <a:gd name="connsiteX2" fmla="*/ 285767 w 453166"/>
                <a:gd name="connsiteY2" fmla="*/ 461681 h 923362"/>
                <a:gd name="connsiteX3" fmla="*/ 1987 w 453166"/>
                <a:gd name="connsiteY3" fmla="*/ 9736 h 923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3166" h="923362">
                  <a:moveTo>
                    <a:pt x="1987" y="9736"/>
                  </a:moveTo>
                  <a:cubicBezTo>
                    <a:pt x="28263" y="85060"/>
                    <a:pt x="396125" y="838302"/>
                    <a:pt x="443422" y="913626"/>
                  </a:cubicBezTo>
                  <a:cubicBezTo>
                    <a:pt x="490719" y="988950"/>
                    <a:pt x="354084" y="607074"/>
                    <a:pt x="285767" y="461681"/>
                  </a:cubicBezTo>
                  <a:cubicBezTo>
                    <a:pt x="217450" y="316288"/>
                    <a:pt x="-24289" y="-65588"/>
                    <a:pt x="1987" y="973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9" name="フリーフォーム 378">
              <a:extLst>
                <a:ext uri="{FF2B5EF4-FFF2-40B4-BE49-F238E27FC236}">
                  <a16:creationId xmlns:a16="http://schemas.microsoft.com/office/drawing/2014/main" id="{96635803-D6CB-A63C-CECA-265A6C1D875A}"/>
                </a:ext>
              </a:extLst>
            </p:cNvPr>
            <p:cNvSpPr/>
            <p:nvPr/>
          </p:nvSpPr>
          <p:spPr>
            <a:xfrm>
              <a:off x="5169250" y="4623079"/>
              <a:ext cx="465063" cy="458668"/>
            </a:xfrm>
            <a:custGeom>
              <a:avLst/>
              <a:gdLst>
                <a:gd name="connsiteX0" fmla="*/ 1840 w 465063"/>
                <a:gd name="connsiteY0" fmla="*/ 169638 h 458668"/>
                <a:gd name="connsiteX1" fmla="*/ 117453 w 465063"/>
                <a:gd name="connsiteY1" fmla="*/ 453418 h 458668"/>
                <a:gd name="connsiteX2" fmla="*/ 85922 w 465063"/>
                <a:gd name="connsiteY2" fmla="*/ 327293 h 458668"/>
                <a:gd name="connsiteX3" fmla="*/ 464295 w 465063"/>
                <a:gd name="connsiteY3" fmla="*/ 1473 h 458668"/>
                <a:gd name="connsiteX4" fmla="*/ 180516 w 465063"/>
                <a:gd name="connsiteY4" fmla="*/ 211680 h 458668"/>
                <a:gd name="connsiteX5" fmla="*/ 54391 w 465063"/>
                <a:gd name="connsiteY5" fmla="*/ 327293 h 458668"/>
                <a:gd name="connsiteX6" fmla="*/ 1840 w 465063"/>
                <a:gd name="connsiteY6" fmla="*/ 169638 h 458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5063" h="458668">
                  <a:moveTo>
                    <a:pt x="1840" y="169638"/>
                  </a:moveTo>
                  <a:cubicBezTo>
                    <a:pt x="12350" y="190659"/>
                    <a:pt x="103439" y="427142"/>
                    <a:pt x="117453" y="453418"/>
                  </a:cubicBezTo>
                  <a:cubicBezTo>
                    <a:pt x="131467" y="479694"/>
                    <a:pt x="28115" y="402617"/>
                    <a:pt x="85922" y="327293"/>
                  </a:cubicBezTo>
                  <a:cubicBezTo>
                    <a:pt x="143729" y="251969"/>
                    <a:pt x="448529" y="20742"/>
                    <a:pt x="464295" y="1473"/>
                  </a:cubicBezTo>
                  <a:cubicBezTo>
                    <a:pt x="480061" y="-17796"/>
                    <a:pt x="248833" y="157377"/>
                    <a:pt x="180516" y="211680"/>
                  </a:cubicBezTo>
                  <a:cubicBezTo>
                    <a:pt x="112199" y="265983"/>
                    <a:pt x="80667" y="330796"/>
                    <a:pt x="54391" y="327293"/>
                  </a:cubicBezTo>
                  <a:cubicBezTo>
                    <a:pt x="28115" y="323790"/>
                    <a:pt x="-8670" y="148617"/>
                    <a:pt x="1840" y="16963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0" name="フリーフォーム 379">
              <a:extLst>
                <a:ext uri="{FF2B5EF4-FFF2-40B4-BE49-F238E27FC236}">
                  <a16:creationId xmlns:a16="http://schemas.microsoft.com/office/drawing/2014/main" id="{8D626EE1-AC4C-9816-62F6-0F3FC6661B0B}"/>
                </a:ext>
              </a:extLst>
            </p:cNvPr>
            <p:cNvSpPr/>
            <p:nvPr/>
          </p:nvSpPr>
          <p:spPr>
            <a:xfrm>
              <a:off x="6375899" y="8204599"/>
              <a:ext cx="268651" cy="1027508"/>
            </a:xfrm>
            <a:custGeom>
              <a:avLst/>
              <a:gdLst>
                <a:gd name="connsiteX0" fmla="*/ 3880 w 268651"/>
                <a:gd name="connsiteY0" fmla="*/ 3980 h 1027508"/>
                <a:gd name="connsiteX1" fmla="*/ 266639 w 268651"/>
                <a:gd name="connsiteY1" fmla="*/ 1002463 h 1027508"/>
                <a:gd name="connsiteX2" fmla="*/ 119494 w 268651"/>
                <a:gd name="connsiteY2" fmla="*/ 666132 h 1027508"/>
                <a:gd name="connsiteX3" fmla="*/ 3880 w 268651"/>
                <a:gd name="connsiteY3" fmla="*/ 3980 h 1027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8651" h="1027508">
                  <a:moveTo>
                    <a:pt x="3880" y="3980"/>
                  </a:moveTo>
                  <a:cubicBezTo>
                    <a:pt x="28404" y="60035"/>
                    <a:pt x="247370" y="892104"/>
                    <a:pt x="266639" y="1002463"/>
                  </a:cubicBezTo>
                  <a:cubicBezTo>
                    <a:pt x="285908" y="1112822"/>
                    <a:pt x="161535" y="832546"/>
                    <a:pt x="119494" y="666132"/>
                  </a:cubicBezTo>
                  <a:cubicBezTo>
                    <a:pt x="77453" y="499718"/>
                    <a:pt x="-20644" y="-52075"/>
                    <a:pt x="3880" y="398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1" name="フリーフォーム 380">
              <a:extLst>
                <a:ext uri="{FF2B5EF4-FFF2-40B4-BE49-F238E27FC236}">
                  <a16:creationId xmlns:a16="http://schemas.microsoft.com/office/drawing/2014/main" id="{2C5B8097-A160-1F2B-23C7-2F6DCEDC578F}"/>
                </a:ext>
              </a:extLst>
            </p:cNvPr>
            <p:cNvSpPr/>
            <p:nvPr/>
          </p:nvSpPr>
          <p:spPr>
            <a:xfrm>
              <a:off x="6231843" y="7356432"/>
              <a:ext cx="155238" cy="506534"/>
            </a:xfrm>
            <a:custGeom>
              <a:avLst/>
              <a:gdLst>
                <a:gd name="connsiteX0" fmla="*/ 788 w 155238"/>
                <a:gd name="connsiteY0" fmla="*/ 808 h 506534"/>
                <a:gd name="connsiteX1" fmla="*/ 137422 w 155238"/>
                <a:gd name="connsiteY1" fmla="*/ 326628 h 506534"/>
                <a:gd name="connsiteX2" fmla="*/ 147933 w 155238"/>
                <a:gd name="connsiteY2" fmla="*/ 505304 h 506534"/>
                <a:gd name="connsiteX3" fmla="*/ 84870 w 155238"/>
                <a:gd name="connsiteY3" fmla="*/ 242546 h 506534"/>
                <a:gd name="connsiteX4" fmla="*/ 788 w 155238"/>
                <a:gd name="connsiteY4" fmla="*/ 808 h 506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5238" h="506534">
                  <a:moveTo>
                    <a:pt x="788" y="808"/>
                  </a:moveTo>
                  <a:cubicBezTo>
                    <a:pt x="9547" y="14822"/>
                    <a:pt x="112898" y="242545"/>
                    <a:pt x="137422" y="326628"/>
                  </a:cubicBezTo>
                  <a:cubicBezTo>
                    <a:pt x="161946" y="410711"/>
                    <a:pt x="156692" y="519318"/>
                    <a:pt x="147933" y="505304"/>
                  </a:cubicBezTo>
                  <a:cubicBezTo>
                    <a:pt x="139174" y="491290"/>
                    <a:pt x="111146" y="326629"/>
                    <a:pt x="84870" y="242546"/>
                  </a:cubicBezTo>
                  <a:cubicBezTo>
                    <a:pt x="58594" y="158463"/>
                    <a:pt x="-7971" y="-13206"/>
                    <a:pt x="788" y="80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2" name="フリーフォーム 381">
              <a:extLst>
                <a:ext uri="{FF2B5EF4-FFF2-40B4-BE49-F238E27FC236}">
                  <a16:creationId xmlns:a16="http://schemas.microsoft.com/office/drawing/2014/main" id="{E5D9A0CB-1DA8-C4AD-A09D-19A9996631EC}"/>
                </a:ext>
              </a:extLst>
            </p:cNvPr>
            <p:cNvSpPr/>
            <p:nvPr/>
          </p:nvSpPr>
          <p:spPr>
            <a:xfrm>
              <a:off x="6316337" y="7241542"/>
              <a:ext cx="417447" cy="651762"/>
            </a:xfrm>
            <a:custGeom>
              <a:avLst/>
              <a:gdLst>
                <a:gd name="connsiteX0" fmla="*/ 376 w 417447"/>
                <a:gd name="connsiteY0" fmla="*/ 651725 h 651762"/>
                <a:gd name="connsiteX1" fmla="*/ 399770 w 417447"/>
                <a:gd name="connsiteY1" fmla="*/ 336415 h 651762"/>
                <a:gd name="connsiteX2" fmla="*/ 336707 w 417447"/>
                <a:gd name="connsiteY2" fmla="*/ 325905 h 651762"/>
                <a:gd name="connsiteX3" fmla="*/ 242114 w 417447"/>
                <a:gd name="connsiteY3" fmla="*/ 84 h 651762"/>
                <a:gd name="connsiteX4" fmla="*/ 294666 w 417447"/>
                <a:gd name="connsiteY4" fmla="*/ 294374 h 651762"/>
                <a:gd name="connsiteX5" fmla="*/ 326197 w 417447"/>
                <a:gd name="connsiteY5" fmla="*/ 357436 h 651762"/>
                <a:gd name="connsiteX6" fmla="*/ 376 w 417447"/>
                <a:gd name="connsiteY6" fmla="*/ 651725 h 651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7447" h="651762">
                  <a:moveTo>
                    <a:pt x="376" y="651725"/>
                  </a:moveTo>
                  <a:cubicBezTo>
                    <a:pt x="12638" y="648222"/>
                    <a:pt x="399770" y="336415"/>
                    <a:pt x="399770" y="336415"/>
                  </a:cubicBezTo>
                  <a:cubicBezTo>
                    <a:pt x="455825" y="282112"/>
                    <a:pt x="362983" y="381960"/>
                    <a:pt x="336707" y="325905"/>
                  </a:cubicBezTo>
                  <a:cubicBezTo>
                    <a:pt x="310431" y="269850"/>
                    <a:pt x="249121" y="5339"/>
                    <a:pt x="242114" y="84"/>
                  </a:cubicBezTo>
                  <a:cubicBezTo>
                    <a:pt x="235107" y="-5171"/>
                    <a:pt x="280652" y="234815"/>
                    <a:pt x="294666" y="294374"/>
                  </a:cubicBezTo>
                  <a:cubicBezTo>
                    <a:pt x="308680" y="353933"/>
                    <a:pt x="373493" y="299629"/>
                    <a:pt x="326197" y="357436"/>
                  </a:cubicBezTo>
                  <a:cubicBezTo>
                    <a:pt x="278901" y="415243"/>
                    <a:pt x="-11886" y="655228"/>
                    <a:pt x="376" y="65172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3" name="フリーフォーム 382">
              <a:extLst>
                <a:ext uri="{FF2B5EF4-FFF2-40B4-BE49-F238E27FC236}">
                  <a16:creationId xmlns:a16="http://schemas.microsoft.com/office/drawing/2014/main" id="{1D5B6AEB-311D-6610-FC94-9E32D14765E2}"/>
                </a:ext>
              </a:extLst>
            </p:cNvPr>
            <p:cNvSpPr/>
            <p:nvPr/>
          </p:nvSpPr>
          <p:spPr>
            <a:xfrm>
              <a:off x="5283572" y="4718837"/>
              <a:ext cx="521471" cy="732512"/>
            </a:xfrm>
            <a:custGeom>
              <a:avLst/>
              <a:gdLst>
                <a:gd name="connsiteX0" fmla="*/ 349973 w 521471"/>
                <a:gd name="connsiteY0" fmla="*/ 308 h 732512"/>
                <a:gd name="connsiteX1" fmla="*/ 455076 w 521471"/>
                <a:gd name="connsiteY1" fmla="*/ 336639 h 732512"/>
                <a:gd name="connsiteX2" fmla="*/ 497118 w 521471"/>
                <a:gd name="connsiteY2" fmla="*/ 515315 h 732512"/>
                <a:gd name="connsiteX3" fmla="*/ 66194 w 521471"/>
                <a:gd name="connsiteY3" fmla="*/ 725522 h 732512"/>
                <a:gd name="connsiteX4" fmla="*/ 129256 w 521471"/>
                <a:gd name="connsiteY4" fmla="*/ 651949 h 732512"/>
                <a:gd name="connsiteX5" fmla="*/ 3131 w 521471"/>
                <a:gd name="connsiteY5" fmla="*/ 357660 h 732512"/>
                <a:gd name="connsiteX6" fmla="*/ 76704 w 521471"/>
                <a:gd name="connsiteY6" fmla="*/ 651949 h 732512"/>
                <a:gd name="connsiteX7" fmla="*/ 465587 w 521471"/>
                <a:gd name="connsiteY7" fmla="*/ 525825 h 732512"/>
                <a:gd name="connsiteX8" fmla="*/ 465587 w 521471"/>
                <a:gd name="connsiteY8" fmla="*/ 399701 h 732512"/>
                <a:gd name="connsiteX9" fmla="*/ 349973 w 521471"/>
                <a:gd name="connsiteY9" fmla="*/ 308 h 732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1471" h="732512">
                  <a:moveTo>
                    <a:pt x="349973" y="308"/>
                  </a:moveTo>
                  <a:cubicBezTo>
                    <a:pt x="348221" y="-10202"/>
                    <a:pt x="430552" y="250805"/>
                    <a:pt x="455076" y="336639"/>
                  </a:cubicBezTo>
                  <a:cubicBezTo>
                    <a:pt x="479600" y="422473"/>
                    <a:pt x="561932" y="450501"/>
                    <a:pt x="497118" y="515315"/>
                  </a:cubicBezTo>
                  <a:cubicBezTo>
                    <a:pt x="432304" y="580129"/>
                    <a:pt x="127504" y="702750"/>
                    <a:pt x="66194" y="725522"/>
                  </a:cubicBezTo>
                  <a:cubicBezTo>
                    <a:pt x="4884" y="748294"/>
                    <a:pt x="139766" y="713259"/>
                    <a:pt x="129256" y="651949"/>
                  </a:cubicBezTo>
                  <a:cubicBezTo>
                    <a:pt x="118746" y="590639"/>
                    <a:pt x="11890" y="357660"/>
                    <a:pt x="3131" y="357660"/>
                  </a:cubicBezTo>
                  <a:cubicBezTo>
                    <a:pt x="-5628" y="357660"/>
                    <a:pt x="-372" y="623922"/>
                    <a:pt x="76704" y="651949"/>
                  </a:cubicBezTo>
                  <a:cubicBezTo>
                    <a:pt x="153780" y="679976"/>
                    <a:pt x="400773" y="567866"/>
                    <a:pt x="465587" y="525825"/>
                  </a:cubicBezTo>
                  <a:cubicBezTo>
                    <a:pt x="530401" y="483784"/>
                    <a:pt x="481352" y="485535"/>
                    <a:pt x="465587" y="399701"/>
                  </a:cubicBezTo>
                  <a:cubicBezTo>
                    <a:pt x="449822" y="313867"/>
                    <a:pt x="351725" y="10818"/>
                    <a:pt x="349973" y="30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4" name="フリーフォーム 383">
              <a:extLst>
                <a:ext uri="{FF2B5EF4-FFF2-40B4-BE49-F238E27FC236}">
                  <a16:creationId xmlns:a16="http://schemas.microsoft.com/office/drawing/2014/main" id="{8FB24571-2DD1-18DB-A975-DAA7624CCA3A}"/>
                </a:ext>
              </a:extLst>
            </p:cNvPr>
            <p:cNvSpPr/>
            <p:nvPr/>
          </p:nvSpPr>
          <p:spPr>
            <a:xfrm>
              <a:off x="3435208" y="10877652"/>
              <a:ext cx="276326" cy="1188338"/>
            </a:xfrm>
            <a:custGeom>
              <a:avLst/>
              <a:gdLst>
                <a:gd name="connsiteX0" fmla="*/ 1675 w 276326"/>
                <a:gd name="connsiteY0" fmla="*/ 555 h 1188338"/>
                <a:gd name="connsiteX1" fmla="*/ 211882 w 276326"/>
                <a:gd name="connsiteY1" fmla="*/ 547093 h 1188338"/>
                <a:gd name="connsiteX2" fmla="*/ 169840 w 276326"/>
                <a:gd name="connsiteY2" fmla="*/ 704748 h 1188338"/>
                <a:gd name="connsiteX3" fmla="*/ 243413 w 276326"/>
                <a:gd name="connsiteY3" fmla="*/ 862403 h 1188338"/>
                <a:gd name="connsiteX4" fmla="*/ 274944 w 276326"/>
                <a:gd name="connsiteY4" fmla="*/ 1188224 h 1188338"/>
                <a:gd name="connsiteX5" fmla="*/ 201371 w 276326"/>
                <a:gd name="connsiteY5" fmla="*/ 893934 h 1188338"/>
                <a:gd name="connsiteX6" fmla="*/ 117289 w 276326"/>
                <a:gd name="connsiteY6" fmla="*/ 452500 h 1188338"/>
                <a:gd name="connsiteX7" fmla="*/ 1675 w 276326"/>
                <a:gd name="connsiteY7" fmla="*/ 555 h 1188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6326" h="1188338">
                  <a:moveTo>
                    <a:pt x="1675" y="555"/>
                  </a:moveTo>
                  <a:cubicBezTo>
                    <a:pt x="17440" y="16320"/>
                    <a:pt x="183855" y="429728"/>
                    <a:pt x="211882" y="547093"/>
                  </a:cubicBezTo>
                  <a:cubicBezTo>
                    <a:pt x="239909" y="664458"/>
                    <a:pt x="164585" y="652196"/>
                    <a:pt x="169840" y="704748"/>
                  </a:cubicBezTo>
                  <a:cubicBezTo>
                    <a:pt x="175095" y="757300"/>
                    <a:pt x="225896" y="781824"/>
                    <a:pt x="243413" y="862403"/>
                  </a:cubicBezTo>
                  <a:cubicBezTo>
                    <a:pt x="260930" y="942982"/>
                    <a:pt x="281951" y="1182969"/>
                    <a:pt x="274944" y="1188224"/>
                  </a:cubicBezTo>
                  <a:cubicBezTo>
                    <a:pt x="267937" y="1193479"/>
                    <a:pt x="227647" y="1016555"/>
                    <a:pt x="201371" y="893934"/>
                  </a:cubicBezTo>
                  <a:cubicBezTo>
                    <a:pt x="175095" y="771313"/>
                    <a:pt x="148820" y="596141"/>
                    <a:pt x="117289" y="452500"/>
                  </a:cubicBezTo>
                  <a:cubicBezTo>
                    <a:pt x="85758" y="308859"/>
                    <a:pt x="-14090" y="-15210"/>
                    <a:pt x="1675" y="55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5" name="フリーフォーム 384">
              <a:extLst>
                <a:ext uri="{FF2B5EF4-FFF2-40B4-BE49-F238E27FC236}">
                  <a16:creationId xmlns:a16="http://schemas.microsoft.com/office/drawing/2014/main" id="{922A57FF-3A8B-35D2-F78F-1A623AA3CEB4}"/>
                </a:ext>
              </a:extLst>
            </p:cNvPr>
            <p:cNvSpPr/>
            <p:nvPr/>
          </p:nvSpPr>
          <p:spPr>
            <a:xfrm>
              <a:off x="862712" y="11056878"/>
              <a:ext cx="1397028" cy="927560"/>
            </a:xfrm>
            <a:custGeom>
              <a:avLst/>
              <a:gdLst>
                <a:gd name="connsiteX0" fmla="*/ 1397012 w 1397028"/>
                <a:gd name="connsiteY0" fmla="*/ 5 h 927560"/>
                <a:gd name="connsiteX1" fmla="*/ 734860 w 1397028"/>
                <a:gd name="connsiteY1" fmla="*/ 493991 h 927560"/>
                <a:gd name="connsiteX2" fmla="*/ 808433 w 1397028"/>
                <a:gd name="connsiteY2" fmla="*/ 557053 h 927560"/>
                <a:gd name="connsiteX3" fmla="*/ 640267 w 1397028"/>
                <a:gd name="connsiteY3" fmla="*/ 725219 h 927560"/>
                <a:gd name="connsiteX4" fmla="*/ 188322 w 1397028"/>
                <a:gd name="connsiteY4" fmla="*/ 903894 h 927560"/>
                <a:gd name="connsiteX5" fmla="*/ 30667 w 1397028"/>
                <a:gd name="connsiteY5" fmla="*/ 903894 h 927560"/>
                <a:gd name="connsiteX6" fmla="*/ 766391 w 1397028"/>
                <a:gd name="connsiteY6" fmla="*/ 704198 h 927560"/>
                <a:gd name="connsiteX7" fmla="*/ 713840 w 1397028"/>
                <a:gd name="connsiteY7" fmla="*/ 504501 h 927560"/>
                <a:gd name="connsiteX8" fmla="*/ 1397012 w 1397028"/>
                <a:gd name="connsiteY8" fmla="*/ 5 h 927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7028" h="927560">
                  <a:moveTo>
                    <a:pt x="1397012" y="5"/>
                  </a:moveTo>
                  <a:cubicBezTo>
                    <a:pt x="1400515" y="-1747"/>
                    <a:pt x="832956" y="401150"/>
                    <a:pt x="734860" y="493991"/>
                  </a:cubicBezTo>
                  <a:cubicBezTo>
                    <a:pt x="636764" y="586832"/>
                    <a:pt x="824198" y="518515"/>
                    <a:pt x="808433" y="557053"/>
                  </a:cubicBezTo>
                  <a:cubicBezTo>
                    <a:pt x="792667" y="595591"/>
                    <a:pt x="743619" y="667412"/>
                    <a:pt x="640267" y="725219"/>
                  </a:cubicBezTo>
                  <a:cubicBezTo>
                    <a:pt x="536915" y="783026"/>
                    <a:pt x="289922" y="874115"/>
                    <a:pt x="188322" y="903894"/>
                  </a:cubicBezTo>
                  <a:cubicBezTo>
                    <a:pt x="86722" y="933673"/>
                    <a:pt x="-65678" y="937177"/>
                    <a:pt x="30667" y="903894"/>
                  </a:cubicBezTo>
                  <a:cubicBezTo>
                    <a:pt x="127012" y="870611"/>
                    <a:pt x="652529" y="770763"/>
                    <a:pt x="766391" y="704198"/>
                  </a:cubicBezTo>
                  <a:cubicBezTo>
                    <a:pt x="880253" y="637633"/>
                    <a:pt x="610488" y="621866"/>
                    <a:pt x="713840" y="504501"/>
                  </a:cubicBezTo>
                  <a:cubicBezTo>
                    <a:pt x="817192" y="387136"/>
                    <a:pt x="1393509" y="1757"/>
                    <a:pt x="1397012" y="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6" name="フリーフォーム 385">
              <a:extLst>
                <a:ext uri="{FF2B5EF4-FFF2-40B4-BE49-F238E27FC236}">
                  <a16:creationId xmlns:a16="http://schemas.microsoft.com/office/drawing/2014/main" id="{DE758F91-986C-5E72-B689-3870229A86A2}"/>
                </a:ext>
              </a:extLst>
            </p:cNvPr>
            <p:cNvSpPr/>
            <p:nvPr/>
          </p:nvSpPr>
          <p:spPr>
            <a:xfrm>
              <a:off x="607272" y="11981652"/>
              <a:ext cx="2419756" cy="529132"/>
            </a:xfrm>
            <a:custGeom>
              <a:avLst/>
              <a:gdLst>
                <a:gd name="connsiteX0" fmla="*/ 33859 w 2419756"/>
                <a:gd name="connsiteY0" fmla="*/ 410045 h 529132"/>
                <a:gd name="connsiteX1" fmla="*/ 811625 w 2419756"/>
                <a:gd name="connsiteY1" fmla="*/ 473107 h 529132"/>
                <a:gd name="connsiteX2" fmla="*/ 1274080 w 2419756"/>
                <a:gd name="connsiteY2" fmla="*/ 473107 h 529132"/>
                <a:gd name="connsiteX3" fmla="*/ 1757556 w 2419756"/>
                <a:gd name="connsiteY3" fmla="*/ 252389 h 529132"/>
                <a:gd name="connsiteX4" fmla="*/ 2419707 w 2419756"/>
                <a:gd name="connsiteY4" fmla="*/ 141 h 529132"/>
                <a:gd name="connsiteX5" fmla="*/ 1789087 w 2419756"/>
                <a:gd name="connsiteY5" fmla="*/ 220858 h 529132"/>
                <a:gd name="connsiteX6" fmla="*/ 1095404 w 2419756"/>
                <a:gd name="connsiteY6" fmla="*/ 504638 h 529132"/>
                <a:gd name="connsiteX7" fmla="*/ 233556 w 2419756"/>
                <a:gd name="connsiteY7" fmla="*/ 504638 h 529132"/>
                <a:gd name="connsiteX8" fmla="*/ 33859 w 2419756"/>
                <a:gd name="connsiteY8" fmla="*/ 410045 h 529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19756" h="529132">
                  <a:moveTo>
                    <a:pt x="33859" y="410045"/>
                  </a:moveTo>
                  <a:cubicBezTo>
                    <a:pt x="130204" y="404790"/>
                    <a:pt x="604922" y="462597"/>
                    <a:pt x="811625" y="473107"/>
                  </a:cubicBezTo>
                  <a:cubicBezTo>
                    <a:pt x="1018328" y="483617"/>
                    <a:pt x="1116425" y="509893"/>
                    <a:pt x="1274080" y="473107"/>
                  </a:cubicBezTo>
                  <a:cubicBezTo>
                    <a:pt x="1431735" y="436321"/>
                    <a:pt x="1566618" y="331217"/>
                    <a:pt x="1757556" y="252389"/>
                  </a:cubicBezTo>
                  <a:cubicBezTo>
                    <a:pt x="1948494" y="173561"/>
                    <a:pt x="2414452" y="5396"/>
                    <a:pt x="2419707" y="141"/>
                  </a:cubicBezTo>
                  <a:cubicBezTo>
                    <a:pt x="2424962" y="-5114"/>
                    <a:pt x="2009804" y="136775"/>
                    <a:pt x="1789087" y="220858"/>
                  </a:cubicBezTo>
                  <a:cubicBezTo>
                    <a:pt x="1568370" y="304941"/>
                    <a:pt x="1354659" y="457341"/>
                    <a:pt x="1095404" y="504638"/>
                  </a:cubicBezTo>
                  <a:cubicBezTo>
                    <a:pt x="836149" y="551935"/>
                    <a:pt x="406977" y="518652"/>
                    <a:pt x="233556" y="504638"/>
                  </a:cubicBezTo>
                  <a:cubicBezTo>
                    <a:pt x="60135" y="490624"/>
                    <a:pt x="-62486" y="415300"/>
                    <a:pt x="33859" y="41004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7" name="フリーフォーム 386">
              <a:extLst>
                <a:ext uri="{FF2B5EF4-FFF2-40B4-BE49-F238E27FC236}">
                  <a16:creationId xmlns:a16="http://schemas.microsoft.com/office/drawing/2014/main" id="{4AFDDCC9-B88A-A409-F67B-E2CD0B42AFFC}"/>
                </a:ext>
              </a:extLst>
            </p:cNvPr>
            <p:cNvSpPr/>
            <p:nvPr/>
          </p:nvSpPr>
          <p:spPr>
            <a:xfrm>
              <a:off x="2638048" y="12000569"/>
              <a:ext cx="1153332" cy="254927"/>
            </a:xfrm>
            <a:custGeom>
              <a:avLst/>
              <a:gdLst>
                <a:gd name="connsiteX0" fmla="*/ 49 w 1153332"/>
                <a:gd name="connsiteY0" fmla="*/ 75817 h 254927"/>
                <a:gd name="connsiteX1" fmla="*/ 273318 w 1153332"/>
                <a:gd name="connsiteY1" fmla="*/ 170410 h 254927"/>
                <a:gd name="connsiteX2" fmla="*/ 483524 w 1153332"/>
                <a:gd name="connsiteY2" fmla="*/ 170410 h 254927"/>
                <a:gd name="connsiteX3" fmla="*/ 1145676 w 1153332"/>
                <a:gd name="connsiteY3" fmla="*/ 2245 h 254927"/>
                <a:gd name="connsiteX4" fmla="*/ 819855 w 1153332"/>
                <a:gd name="connsiteY4" fmla="*/ 75817 h 254927"/>
                <a:gd name="connsiteX5" fmla="*/ 451993 w 1153332"/>
                <a:gd name="connsiteY5" fmla="*/ 107348 h 254927"/>
                <a:gd name="connsiteX6" fmla="*/ 252297 w 1153332"/>
                <a:gd name="connsiteY6" fmla="*/ 254493 h 254927"/>
                <a:gd name="connsiteX7" fmla="*/ 49 w 1153332"/>
                <a:gd name="connsiteY7" fmla="*/ 75817 h 254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53332" h="254927">
                  <a:moveTo>
                    <a:pt x="49" y="75817"/>
                  </a:moveTo>
                  <a:cubicBezTo>
                    <a:pt x="3552" y="61803"/>
                    <a:pt x="192739" y="154645"/>
                    <a:pt x="273318" y="170410"/>
                  </a:cubicBezTo>
                  <a:cubicBezTo>
                    <a:pt x="353897" y="186175"/>
                    <a:pt x="338131" y="198438"/>
                    <a:pt x="483524" y="170410"/>
                  </a:cubicBezTo>
                  <a:cubicBezTo>
                    <a:pt x="628917" y="142382"/>
                    <a:pt x="1089621" y="18010"/>
                    <a:pt x="1145676" y="2245"/>
                  </a:cubicBezTo>
                  <a:cubicBezTo>
                    <a:pt x="1201731" y="-13521"/>
                    <a:pt x="935469" y="58300"/>
                    <a:pt x="819855" y="75817"/>
                  </a:cubicBezTo>
                  <a:cubicBezTo>
                    <a:pt x="704241" y="93334"/>
                    <a:pt x="546586" y="77569"/>
                    <a:pt x="451993" y="107348"/>
                  </a:cubicBezTo>
                  <a:cubicBezTo>
                    <a:pt x="357400" y="137127"/>
                    <a:pt x="325869" y="263252"/>
                    <a:pt x="252297" y="254493"/>
                  </a:cubicBezTo>
                  <a:cubicBezTo>
                    <a:pt x="178725" y="245735"/>
                    <a:pt x="-3454" y="89831"/>
                    <a:pt x="49" y="7581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8" name="フリーフォーム 387">
              <a:extLst>
                <a:ext uri="{FF2B5EF4-FFF2-40B4-BE49-F238E27FC236}">
                  <a16:creationId xmlns:a16="http://schemas.microsoft.com/office/drawing/2014/main" id="{BD603BA3-0F56-F262-0163-C2BB366718F9}"/>
                </a:ext>
              </a:extLst>
            </p:cNvPr>
            <p:cNvSpPr/>
            <p:nvPr/>
          </p:nvSpPr>
          <p:spPr>
            <a:xfrm>
              <a:off x="4939157" y="10867457"/>
              <a:ext cx="211650" cy="1135896"/>
            </a:xfrm>
            <a:custGeom>
              <a:avLst/>
              <a:gdLst>
                <a:gd name="connsiteX0" fmla="*/ 147850 w 211650"/>
                <a:gd name="connsiteY0" fmla="*/ 240 h 1135896"/>
                <a:gd name="connsiteX1" fmla="*/ 84788 w 211650"/>
                <a:gd name="connsiteY1" fmla="*/ 368102 h 1135896"/>
                <a:gd name="connsiteX2" fmla="*/ 210912 w 211650"/>
                <a:gd name="connsiteY2" fmla="*/ 620350 h 1135896"/>
                <a:gd name="connsiteX3" fmla="*/ 137340 w 211650"/>
                <a:gd name="connsiteY3" fmla="*/ 735964 h 1135896"/>
                <a:gd name="connsiteX4" fmla="*/ 147850 w 211650"/>
                <a:gd name="connsiteY4" fmla="*/ 977702 h 1135896"/>
                <a:gd name="connsiteX5" fmla="*/ 200402 w 211650"/>
                <a:gd name="connsiteY5" fmla="*/ 1135357 h 1135896"/>
                <a:gd name="connsiteX6" fmla="*/ 105809 w 211650"/>
                <a:gd name="connsiteY6" fmla="*/ 925150 h 1135896"/>
                <a:gd name="connsiteX7" fmla="*/ 84788 w 211650"/>
                <a:gd name="connsiteY7" fmla="*/ 578309 h 1135896"/>
                <a:gd name="connsiteX8" fmla="*/ 705 w 211650"/>
                <a:gd name="connsiteY8" fmla="*/ 315550 h 1135896"/>
                <a:gd name="connsiteX9" fmla="*/ 147850 w 211650"/>
                <a:gd name="connsiteY9" fmla="*/ 240 h 1135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1650" h="1135896">
                  <a:moveTo>
                    <a:pt x="147850" y="240"/>
                  </a:moveTo>
                  <a:cubicBezTo>
                    <a:pt x="161864" y="8999"/>
                    <a:pt x="74278" y="264750"/>
                    <a:pt x="84788" y="368102"/>
                  </a:cubicBezTo>
                  <a:cubicBezTo>
                    <a:pt x="95298" y="471454"/>
                    <a:pt x="202153" y="559040"/>
                    <a:pt x="210912" y="620350"/>
                  </a:cubicBezTo>
                  <a:cubicBezTo>
                    <a:pt x="219671" y="681660"/>
                    <a:pt x="147850" y="676405"/>
                    <a:pt x="137340" y="735964"/>
                  </a:cubicBezTo>
                  <a:cubicBezTo>
                    <a:pt x="126830" y="795523"/>
                    <a:pt x="137340" y="911137"/>
                    <a:pt x="147850" y="977702"/>
                  </a:cubicBezTo>
                  <a:cubicBezTo>
                    <a:pt x="158360" y="1044267"/>
                    <a:pt x="207409" y="1144116"/>
                    <a:pt x="200402" y="1135357"/>
                  </a:cubicBezTo>
                  <a:cubicBezTo>
                    <a:pt x="193395" y="1126598"/>
                    <a:pt x="125078" y="1017991"/>
                    <a:pt x="105809" y="925150"/>
                  </a:cubicBezTo>
                  <a:cubicBezTo>
                    <a:pt x="86540" y="832309"/>
                    <a:pt x="102305" y="679909"/>
                    <a:pt x="84788" y="578309"/>
                  </a:cubicBezTo>
                  <a:cubicBezTo>
                    <a:pt x="67271" y="476709"/>
                    <a:pt x="-8054" y="406640"/>
                    <a:pt x="705" y="315550"/>
                  </a:cubicBezTo>
                  <a:cubicBezTo>
                    <a:pt x="9464" y="224460"/>
                    <a:pt x="133836" y="-8519"/>
                    <a:pt x="147850" y="24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9" name="フリーフォーム 388">
              <a:extLst>
                <a:ext uri="{FF2B5EF4-FFF2-40B4-BE49-F238E27FC236}">
                  <a16:creationId xmlns:a16="http://schemas.microsoft.com/office/drawing/2014/main" id="{28399DB5-7344-9B67-60A2-A3D27C33DBEF}"/>
                </a:ext>
              </a:extLst>
            </p:cNvPr>
            <p:cNvSpPr/>
            <p:nvPr/>
          </p:nvSpPr>
          <p:spPr>
            <a:xfrm>
              <a:off x="6905288" y="11171665"/>
              <a:ext cx="998684" cy="121790"/>
            </a:xfrm>
            <a:custGeom>
              <a:avLst/>
              <a:gdLst>
                <a:gd name="connsiteX0" fmla="*/ 9 w 998684"/>
                <a:gd name="connsiteY0" fmla="*/ 832 h 121790"/>
                <a:gd name="connsiteX1" fmla="*/ 357360 w 998684"/>
                <a:gd name="connsiteY1" fmla="*/ 116445 h 121790"/>
                <a:gd name="connsiteX2" fmla="*/ 777774 w 998684"/>
                <a:gd name="connsiteY2" fmla="*/ 95425 h 121790"/>
                <a:gd name="connsiteX3" fmla="*/ 998491 w 998684"/>
                <a:gd name="connsiteY3" fmla="*/ 32363 h 121790"/>
                <a:gd name="connsiteX4" fmla="*/ 819815 w 998684"/>
                <a:gd name="connsiteY4" fmla="*/ 42873 h 121790"/>
                <a:gd name="connsiteX5" fmla="*/ 367871 w 998684"/>
                <a:gd name="connsiteY5" fmla="*/ 63894 h 121790"/>
                <a:gd name="connsiteX6" fmla="*/ 9 w 998684"/>
                <a:gd name="connsiteY6" fmla="*/ 832 h 121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98684" h="121790">
                  <a:moveTo>
                    <a:pt x="9" y="832"/>
                  </a:moveTo>
                  <a:cubicBezTo>
                    <a:pt x="-1743" y="9590"/>
                    <a:pt x="227733" y="100680"/>
                    <a:pt x="357360" y="116445"/>
                  </a:cubicBezTo>
                  <a:cubicBezTo>
                    <a:pt x="486988" y="132211"/>
                    <a:pt x="670919" y="109439"/>
                    <a:pt x="777774" y="95425"/>
                  </a:cubicBezTo>
                  <a:cubicBezTo>
                    <a:pt x="884629" y="81411"/>
                    <a:pt x="991484" y="41122"/>
                    <a:pt x="998491" y="32363"/>
                  </a:cubicBezTo>
                  <a:cubicBezTo>
                    <a:pt x="1005498" y="23604"/>
                    <a:pt x="819815" y="42873"/>
                    <a:pt x="819815" y="42873"/>
                  </a:cubicBezTo>
                  <a:cubicBezTo>
                    <a:pt x="714712" y="48128"/>
                    <a:pt x="501002" y="72653"/>
                    <a:pt x="367871" y="63894"/>
                  </a:cubicBezTo>
                  <a:cubicBezTo>
                    <a:pt x="234740" y="55135"/>
                    <a:pt x="1761" y="-7926"/>
                    <a:pt x="9" y="83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0" name="フリーフォーム 389">
              <a:extLst>
                <a:ext uri="{FF2B5EF4-FFF2-40B4-BE49-F238E27FC236}">
                  <a16:creationId xmlns:a16="http://schemas.microsoft.com/office/drawing/2014/main" id="{1F732210-F903-510D-72D8-FF6CE1F6D82B}"/>
                </a:ext>
              </a:extLst>
            </p:cNvPr>
            <p:cNvSpPr/>
            <p:nvPr/>
          </p:nvSpPr>
          <p:spPr>
            <a:xfrm>
              <a:off x="5096741" y="11790337"/>
              <a:ext cx="1516861" cy="207042"/>
            </a:xfrm>
            <a:custGeom>
              <a:avLst/>
              <a:gdLst>
                <a:gd name="connsiteX0" fmla="*/ 776 w 1516861"/>
                <a:gd name="connsiteY0" fmla="*/ 201966 h 207042"/>
                <a:gd name="connsiteX1" fmla="*/ 852114 w 1516861"/>
                <a:gd name="connsiteY1" fmla="*/ 128394 h 207042"/>
                <a:gd name="connsiteX2" fmla="*/ 841604 w 1516861"/>
                <a:gd name="connsiteY2" fmla="*/ 65332 h 207042"/>
                <a:gd name="connsiteX3" fmla="*/ 1514266 w 1516861"/>
                <a:gd name="connsiteY3" fmla="*/ 138904 h 207042"/>
                <a:gd name="connsiteX4" fmla="*/ 1062321 w 1516861"/>
                <a:gd name="connsiteY4" fmla="*/ 12780 h 207042"/>
                <a:gd name="connsiteX5" fmla="*/ 768031 w 1516861"/>
                <a:gd name="connsiteY5" fmla="*/ 23291 h 207042"/>
                <a:gd name="connsiteX6" fmla="*/ 1020280 w 1516861"/>
                <a:gd name="connsiteY6" fmla="*/ 180946 h 207042"/>
                <a:gd name="connsiteX7" fmla="*/ 776 w 1516861"/>
                <a:gd name="connsiteY7" fmla="*/ 201966 h 207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16861" h="207042">
                  <a:moveTo>
                    <a:pt x="776" y="201966"/>
                  </a:moveTo>
                  <a:cubicBezTo>
                    <a:pt x="-27252" y="193207"/>
                    <a:pt x="711976" y="151166"/>
                    <a:pt x="852114" y="128394"/>
                  </a:cubicBezTo>
                  <a:cubicBezTo>
                    <a:pt x="992252" y="105622"/>
                    <a:pt x="731245" y="63580"/>
                    <a:pt x="841604" y="65332"/>
                  </a:cubicBezTo>
                  <a:cubicBezTo>
                    <a:pt x="951963" y="67084"/>
                    <a:pt x="1477480" y="147663"/>
                    <a:pt x="1514266" y="138904"/>
                  </a:cubicBezTo>
                  <a:cubicBezTo>
                    <a:pt x="1551052" y="130145"/>
                    <a:pt x="1186694" y="32049"/>
                    <a:pt x="1062321" y="12780"/>
                  </a:cubicBezTo>
                  <a:cubicBezTo>
                    <a:pt x="937949" y="-6489"/>
                    <a:pt x="775038" y="-4737"/>
                    <a:pt x="768031" y="23291"/>
                  </a:cubicBezTo>
                  <a:cubicBezTo>
                    <a:pt x="761024" y="51319"/>
                    <a:pt x="1153411" y="151167"/>
                    <a:pt x="1020280" y="180946"/>
                  </a:cubicBezTo>
                  <a:cubicBezTo>
                    <a:pt x="887149" y="210725"/>
                    <a:pt x="28804" y="210725"/>
                    <a:pt x="776" y="20196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1" name="フリーフォーム 390">
              <a:extLst>
                <a:ext uri="{FF2B5EF4-FFF2-40B4-BE49-F238E27FC236}">
                  <a16:creationId xmlns:a16="http://schemas.microsoft.com/office/drawing/2014/main" id="{DB803BA6-F3DE-BE2C-E8B7-FFE5FB8851BA}"/>
                </a:ext>
              </a:extLst>
            </p:cNvPr>
            <p:cNvSpPr/>
            <p:nvPr/>
          </p:nvSpPr>
          <p:spPr>
            <a:xfrm>
              <a:off x="2795596" y="11603059"/>
              <a:ext cx="695258" cy="75006"/>
            </a:xfrm>
            <a:custGeom>
              <a:avLst/>
              <a:gdLst>
                <a:gd name="connsiteX0" fmla="*/ 73728 w 695258"/>
                <a:gd name="connsiteY0" fmla="*/ 73934 h 75006"/>
                <a:gd name="connsiteX1" fmla="*/ 630776 w 695258"/>
                <a:gd name="connsiteY1" fmla="*/ 31893 h 75006"/>
                <a:gd name="connsiteX2" fmla="*/ 630776 w 695258"/>
                <a:gd name="connsiteY2" fmla="*/ 362 h 75006"/>
                <a:gd name="connsiteX3" fmla="*/ 157811 w 695258"/>
                <a:gd name="connsiteY3" fmla="*/ 52913 h 75006"/>
                <a:gd name="connsiteX4" fmla="*/ 10666 w 695258"/>
                <a:gd name="connsiteY4" fmla="*/ 63424 h 75006"/>
                <a:gd name="connsiteX5" fmla="*/ 73728 w 695258"/>
                <a:gd name="connsiteY5" fmla="*/ 73934 h 75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5258" h="75006">
                  <a:moveTo>
                    <a:pt x="73728" y="73934"/>
                  </a:moveTo>
                  <a:cubicBezTo>
                    <a:pt x="177080" y="68679"/>
                    <a:pt x="630776" y="31893"/>
                    <a:pt x="630776" y="31893"/>
                  </a:cubicBezTo>
                  <a:cubicBezTo>
                    <a:pt x="723617" y="19631"/>
                    <a:pt x="709603" y="-3141"/>
                    <a:pt x="630776" y="362"/>
                  </a:cubicBezTo>
                  <a:cubicBezTo>
                    <a:pt x="551949" y="3865"/>
                    <a:pt x="261163" y="42403"/>
                    <a:pt x="157811" y="52913"/>
                  </a:cubicBezTo>
                  <a:cubicBezTo>
                    <a:pt x="54459" y="63423"/>
                    <a:pt x="17673" y="63424"/>
                    <a:pt x="10666" y="63424"/>
                  </a:cubicBezTo>
                  <a:cubicBezTo>
                    <a:pt x="3659" y="63424"/>
                    <a:pt x="-29624" y="79189"/>
                    <a:pt x="73728" y="7393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2" name="フリーフォーム 391">
              <a:extLst>
                <a:ext uri="{FF2B5EF4-FFF2-40B4-BE49-F238E27FC236}">
                  <a16:creationId xmlns:a16="http://schemas.microsoft.com/office/drawing/2014/main" id="{B0051B67-32E2-9D98-754A-6CDD4B0BFF70}"/>
                </a:ext>
              </a:extLst>
            </p:cNvPr>
            <p:cNvSpPr/>
            <p:nvPr/>
          </p:nvSpPr>
          <p:spPr>
            <a:xfrm>
              <a:off x="5097317" y="11423849"/>
              <a:ext cx="852167" cy="190711"/>
            </a:xfrm>
            <a:custGeom>
              <a:avLst/>
              <a:gdLst>
                <a:gd name="connsiteX0" fmla="*/ 200 w 852167"/>
                <a:gd name="connsiteY0" fmla="*/ 190082 h 190711"/>
                <a:gd name="connsiteX1" fmla="*/ 536228 w 852167"/>
                <a:gd name="connsiteY1" fmla="*/ 63958 h 190711"/>
                <a:gd name="connsiteX2" fmla="*/ 851538 w 852167"/>
                <a:gd name="connsiteY2" fmla="*/ 116510 h 190711"/>
                <a:gd name="connsiteX3" fmla="*/ 599290 w 852167"/>
                <a:gd name="connsiteY3" fmla="*/ 896 h 190711"/>
                <a:gd name="connsiteX4" fmla="*/ 200 w 852167"/>
                <a:gd name="connsiteY4" fmla="*/ 190082 h 190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2167" h="190711">
                  <a:moveTo>
                    <a:pt x="200" y="190082"/>
                  </a:moveTo>
                  <a:cubicBezTo>
                    <a:pt x="-10310" y="200592"/>
                    <a:pt x="394338" y="76220"/>
                    <a:pt x="536228" y="63958"/>
                  </a:cubicBezTo>
                  <a:cubicBezTo>
                    <a:pt x="678118" y="51696"/>
                    <a:pt x="841028" y="127020"/>
                    <a:pt x="851538" y="116510"/>
                  </a:cubicBezTo>
                  <a:cubicBezTo>
                    <a:pt x="862048" y="106000"/>
                    <a:pt x="739428" y="-11366"/>
                    <a:pt x="599290" y="896"/>
                  </a:cubicBezTo>
                  <a:cubicBezTo>
                    <a:pt x="459152" y="13158"/>
                    <a:pt x="10710" y="179572"/>
                    <a:pt x="200" y="19008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3" name="フリーフォーム 392">
              <a:extLst>
                <a:ext uri="{FF2B5EF4-FFF2-40B4-BE49-F238E27FC236}">
                  <a16:creationId xmlns:a16="http://schemas.microsoft.com/office/drawing/2014/main" id="{6F03D92E-E323-2CD2-2362-F25BE9B203F7}"/>
                </a:ext>
              </a:extLst>
            </p:cNvPr>
            <p:cNvSpPr/>
            <p:nvPr/>
          </p:nvSpPr>
          <p:spPr>
            <a:xfrm>
              <a:off x="2574839" y="11003644"/>
              <a:ext cx="662467" cy="84770"/>
            </a:xfrm>
            <a:custGeom>
              <a:avLst/>
              <a:gdLst>
                <a:gd name="connsiteX0" fmla="*/ 195 w 662467"/>
                <a:gd name="connsiteY0" fmla="*/ 63749 h 84770"/>
                <a:gd name="connsiteX1" fmla="*/ 389078 w 662467"/>
                <a:gd name="connsiteY1" fmla="*/ 32218 h 84770"/>
                <a:gd name="connsiteX2" fmla="*/ 662347 w 662467"/>
                <a:gd name="connsiteY2" fmla="*/ 687 h 84770"/>
                <a:gd name="connsiteX3" fmla="*/ 357547 w 662467"/>
                <a:gd name="connsiteY3" fmla="*/ 63749 h 84770"/>
                <a:gd name="connsiteX4" fmla="*/ 441630 w 662467"/>
                <a:gd name="connsiteY4" fmla="*/ 84770 h 84770"/>
                <a:gd name="connsiteX5" fmla="*/ 195 w 662467"/>
                <a:gd name="connsiteY5" fmla="*/ 63749 h 84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2467" h="84770">
                  <a:moveTo>
                    <a:pt x="195" y="63749"/>
                  </a:moveTo>
                  <a:cubicBezTo>
                    <a:pt x="-8564" y="54990"/>
                    <a:pt x="278719" y="42728"/>
                    <a:pt x="389078" y="32218"/>
                  </a:cubicBezTo>
                  <a:cubicBezTo>
                    <a:pt x="499437" y="21708"/>
                    <a:pt x="667602" y="-4568"/>
                    <a:pt x="662347" y="687"/>
                  </a:cubicBezTo>
                  <a:cubicBezTo>
                    <a:pt x="657092" y="5942"/>
                    <a:pt x="394333" y="49735"/>
                    <a:pt x="357547" y="63749"/>
                  </a:cubicBezTo>
                  <a:cubicBezTo>
                    <a:pt x="320761" y="77763"/>
                    <a:pt x="497685" y="84770"/>
                    <a:pt x="441630" y="84770"/>
                  </a:cubicBezTo>
                  <a:cubicBezTo>
                    <a:pt x="385575" y="84770"/>
                    <a:pt x="8954" y="72508"/>
                    <a:pt x="195" y="6374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4" name="フリーフォーム 393">
              <a:extLst>
                <a:ext uri="{FF2B5EF4-FFF2-40B4-BE49-F238E27FC236}">
                  <a16:creationId xmlns:a16="http://schemas.microsoft.com/office/drawing/2014/main" id="{28F07713-F59E-BA6F-3252-D8D6827B7CC8}"/>
                </a:ext>
              </a:extLst>
            </p:cNvPr>
            <p:cNvSpPr/>
            <p:nvPr/>
          </p:nvSpPr>
          <p:spPr>
            <a:xfrm>
              <a:off x="4786407" y="3807049"/>
              <a:ext cx="865735" cy="5135451"/>
            </a:xfrm>
            <a:custGeom>
              <a:avLst/>
              <a:gdLst>
                <a:gd name="connsiteX0" fmla="*/ 323475 w 865735"/>
                <a:gd name="connsiteY0" fmla="*/ 29845 h 5135451"/>
                <a:gd name="connsiteX1" fmla="*/ 746 w 865735"/>
                <a:gd name="connsiteY1" fmla="*/ 1984151 h 5135451"/>
                <a:gd name="connsiteX2" fmla="*/ 431052 w 865735"/>
                <a:gd name="connsiteY2" fmla="*/ 3418504 h 5135451"/>
                <a:gd name="connsiteX3" fmla="*/ 520699 w 865735"/>
                <a:gd name="connsiteY3" fmla="*/ 4046033 h 5135451"/>
                <a:gd name="connsiteX4" fmla="*/ 502769 w 865735"/>
                <a:gd name="connsiteY4" fmla="*/ 4314975 h 5135451"/>
                <a:gd name="connsiteX5" fmla="*/ 36605 w 865735"/>
                <a:gd name="connsiteY5" fmla="*/ 5121798 h 5135451"/>
                <a:gd name="connsiteX6" fmla="*/ 215899 w 865735"/>
                <a:gd name="connsiteY6" fmla="*/ 4799069 h 5135451"/>
                <a:gd name="connsiteX7" fmla="*/ 861358 w 865735"/>
                <a:gd name="connsiteY7" fmla="*/ 4494269 h 5135451"/>
                <a:gd name="connsiteX8" fmla="*/ 502769 w 865735"/>
                <a:gd name="connsiteY8" fmla="*/ 4512198 h 5135451"/>
                <a:gd name="connsiteX9" fmla="*/ 574487 w 865735"/>
                <a:gd name="connsiteY9" fmla="*/ 4243257 h 5135451"/>
                <a:gd name="connsiteX10" fmla="*/ 162111 w 865735"/>
                <a:gd name="connsiteY10" fmla="*/ 2450316 h 5135451"/>
                <a:gd name="connsiteX11" fmla="*/ 54534 w 865735"/>
                <a:gd name="connsiteY11" fmla="*/ 1751069 h 5135451"/>
                <a:gd name="connsiteX12" fmla="*/ 269687 w 865735"/>
                <a:gd name="connsiteY12" fmla="*/ 549798 h 5135451"/>
                <a:gd name="connsiteX13" fmla="*/ 180040 w 865735"/>
                <a:gd name="connsiteY13" fmla="*/ 782880 h 5135451"/>
                <a:gd name="connsiteX14" fmla="*/ 323475 w 865735"/>
                <a:gd name="connsiteY14" fmla="*/ 29845 h 5135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65735" h="5135451">
                  <a:moveTo>
                    <a:pt x="323475" y="29845"/>
                  </a:moveTo>
                  <a:cubicBezTo>
                    <a:pt x="293593" y="230057"/>
                    <a:pt x="-17183" y="1419375"/>
                    <a:pt x="746" y="1984151"/>
                  </a:cubicBezTo>
                  <a:cubicBezTo>
                    <a:pt x="18675" y="2548927"/>
                    <a:pt x="344393" y="3074857"/>
                    <a:pt x="431052" y="3418504"/>
                  </a:cubicBezTo>
                  <a:cubicBezTo>
                    <a:pt x="517711" y="3762151"/>
                    <a:pt x="508746" y="3896621"/>
                    <a:pt x="520699" y="4046033"/>
                  </a:cubicBezTo>
                  <a:cubicBezTo>
                    <a:pt x="532652" y="4195445"/>
                    <a:pt x="583451" y="4135681"/>
                    <a:pt x="502769" y="4314975"/>
                  </a:cubicBezTo>
                  <a:cubicBezTo>
                    <a:pt x="422087" y="4494269"/>
                    <a:pt x="84417" y="5041116"/>
                    <a:pt x="36605" y="5121798"/>
                  </a:cubicBezTo>
                  <a:cubicBezTo>
                    <a:pt x="-11207" y="5202480"/>
                    <a:pt x="78440" y="4903657"/>
                    <a:pt x="215899" y="4799069"/>
                  </a:cubicBezTo>
                  <a:cubicBezTo>
                    <a:pt x="353358" y="4694481"/>
                    <a:pt x="813546" y="4542081"/>
                    <a:pt x="861358" y="4494269"/>
                  </a:cubicBezTo>
                  <a:cubicBezTo>
                    <a:pt x="909170" y="4446457"/>
                    <a:pt x="550581" y="4554033"/>
                    <a:pt x="502769" y="4512198"/>
                  </a:cubicBezTo>
                  <a:cubicBezTo>
                    <a:pt x="454957" y="4470363"/>
                    <a:pt x="631263" y="4586904"/>
                    <a:pt x="574487" y="4243257"/>
                  </a:cubicBezTo>
                  <a:cubicBezTo>
                    <a:pt x="517711" y="3899610"/>
                    <a:pt x="248770" y="2865681"/>
                    <a:pt x="162111" y="2450316"/>
                  </a:cubicBezTo>
                  <a:cubicBezTo>
                    <a:pt x="75452" y="2034951"/>
                    <a:pt x="36605" y="2067822"/>
                    <a:pt x="54534" y="1751069"/>
                  </a:cubicBezTo>
                  <a:cubicBezTo>
                    <a:pt x="72463" y="1434316"/>
                    <a:pt x="248769" y="711163"/>
                    <a:pt x="269687" y="549798"/>
                  </a:cubicBezTo>
                  <a:cubicBezTo>
                    <a:pt x="290605" y="388433"/>
                    <a:pt x="174064" y="866550"/>
                    <a:pt x="180040" y="782880"/>
                  </a:cubicBezTo>
                  <a:cubicBezTo>
                    <a:pt x="186016" y="699210"/>
                    <a:pt x="353357" y="-170367"/>
                    <a:pt x="323475" y="2984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6" name="フリーフォーム 395">
              <a:extLst>
                <a:ext uri="{FF2B5EF4-FFF2-40B4-BE49-F238E27FC236}">
                  <a16:creationId xmlns:a16="http://schemas.microsoft.com/office/drawing/2014/main" id="{439512E0-2DD4-D3A4-4176-4F4E0700C0A7}"/>
                </a:ext>
              </a:extLst>
            </p:cNvPr>
            <p:cNvSpPr/>
            <p:nvPr/>
          </p:nvSpPr>
          <p:spPr>
            <a:xfrm>
              <a:off x="1633435" y="8403419"/>
              <a:ext cx="2851149" cy="1120286"/>
            </a:xfrm>
            <a:custGeom>
              <a:avLst/>
              <a:gdLst>
                <a:gd name="connsiteX0" fmla="*/ 34000 w 2851149"/>
                <a:gd name="connsiteY0" fmla="*/ 1117099 h 1120286"/>
                <a:gd name="connsiteX1" fmla="*/ 1181483 w 2851149"/>
                <a:gd name="connsiteY1" fmla="*/ 489569 h 1120286"/>
                <a:gd name="connsiteX2" fmla="*/ 2795130 w 2851149"/>
                <a:gd name="connsiteY2" fmla="*/ 41334 h 1120286"/>
                <a:gd name="connsiteX3" fmla="*/ 2293106 w 2851149"/>
                <a:gd name="connsiteY3" fmla="*/ 95122 h 1120286"/>
                <a:gd name="connsiteX4" fmla="*/ 482236 w 2851149"/>
                <a:gd name="connsiteY4" fmla="*/ 704722 h 1120286"/>
                <a:gd name="connsiteX5" fmla="*/ 34000 w 2851149"/>
                <a:gd name="connsiteY5" fmla="*/ 1117099 h 1120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51149" h="1120286">
                  <a:moveTo>
                    <a:pt x="34000" y="1117099"/>
                  </a:moveTo>
                  <a:cubicBezTo>
                    <a:pt x="150541" y="1081240"/>
                    <a:pt x="721295" y="668863"/>
                    <a:pt x="1181483" y="489569"/>
                  </a:cubicBezTo>
                  <a:cubicBezTo>
                    <a:pt x="1641671" y="310275"/>
                    <a:pt x="2609859" y="107075"/>
                    <a:pt x="2795130" y="41334"/>
                  </a:cubicBezTo>
                  <a:cubicBezTo>
                    <a:pt x="2980401" y="-24407"/>
                    <a:pt x="2678588" y="-15443"/>
                    <a:pt x="2293106" y="95122"/>
                  </a:cubicBezTo>
                  <a:cubicBezTo>
                    <a:pt x="1907624" y="205687"/>
                    <a:pt x="855765" y="531404"/>
                    <a:pt x="482236" y="704722"/>
                  </a:cubicBezTo>
                  <a:cubicBezTo>
                    <a:pt x="108707" y="878040"/>
                    <a:pt x="-82541" y="1152958"/>
                    <a:pt x="34000" y="111709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7" name="フリーフォーム 396">
              <a:extLst>
                <a:ext uri="{FF2B5EF4-FFF2-40B4-BE49-F238E27FC236}">
                  <a16:creationId xmlns:a16="http://schemas.microsoft.com/office/drawing/2014/main" id="{AE503C10-513B-54B2-213A-474BA4D38C75}"/>
                </a:ext>
              </a:extLst>
            </p:cNvPr>
            <p:cNvSpPr/>
            <p:nvPr/>
          </p:nvSpPr>
          <p:spPr>
            <a:xfrm>
              <a:off x="1496752" y="6882906"/>
              <a:ext cx="461283" cy="2812582"/>
            </a:xfrm>
            <a:custGeom>
              <a:avLst/>
              <a:gdLst>
                <a:gd name="connsiteX0" fmla="*/ 81036 w 461283"/>
                <a:gd name="connsiteY0" fmla="*/ 1988 h 2812582"/>
                <a:gd name="connsiteX1" fmla="*/ 152754 w 461283"/>
                <a:gd name="connsiteY1" fmla="*/ 1346694 h 2812582"/>
                <a:gd name="connsiteX2" fmla="*/ 9319 w 461283"/>
                <a:gd name="connsiteY2" fmla="*/ 2745188 h 2812582"/>
                <a:gd name="connsiteX3" fmla="*/ 63107 w 461283"/>
                <a:gd name="connsiteY3" fmla="*/ 2458318 h 2812582"/>
                <a:gd name="connsiteX4" fmla="*/ 457554 w 461283"/>
                <a:gd name="connsiteY4" fmla="*/ 1292906 h 2812582"/>
                <a:gd name="connsiteX5" fmla="*/ 260330 w 461283"/>
                <a:gd name="connsiteY5" fmla="*/ 1669423 h 2812582"/>
                <a:gd name="connsiteX6" fmla="*/ 242401 w 461283"/>
                <a:gd name="connsiteY6" fmla="*/ 1059823 h 2812582"/>
                <a:gd name="connsiteX7" fmla="*/ 81036 w 461283"/>
                <a:gd name="connsiteY7" fmla="*/ 1988 h 2812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61283" h="2812582">
                  <a:moveTo>
                    <a:pt x="81036" y="1988"/>
                  </a:moveTo>
                  <a:cubicBezTo>
                    <a:pt x="66095" y="49800"/>
                    <a:pt x="164707" y="889494"/>
                    <a:pt x="152754" y="1346694"/>
                  </a:cubicBezTo>
                  <a:cubicBezTo>
                    <a:pt x="140801" y="1803894"/>
                    <a:pt x="24260" y="2559917"/>
                    <a:pt x="9319" y="2745188"/>
                  </a:cubicBezTo>
                  <a:cubicBezTo>
                    <a:pt x="-5622" y="2930459"/>
                    <a:pt x="-11599" y="2700365"/>
                    <a:pt x="63107" y="2458318"/>
                  </a:cubicBezTo>
                  <a:cubicBezTo>
                    <a:pt x="137813" y="2216271"/>
                    <a:pt x="424683" y="1424389"/>
                    <a:pt x="457554" y="1292906"/>
                  </a:cubicBezTo>
                  <a:cubicBezTo>
                    <a:pt x="490425" y="1161423"/>
                    <a:pt x="296189" y="1708270"/>
                    <a:pt x="260330" y="1669423"/>
                  </a:cubicBezTo>
                  <a:cubicBezTo>
                    <a:pt x="224471" y="1630576"/>
                    <a:pt x="266307" y="1337729"/>
                    <a:pt x="242401" y="1059823"/>
                  </a:cubicBezTo>
                  <a:cubicBezTo>
                    <a:pt x="218495" y="781917"/>
                    <a:pt x="95977" y="-45824"/>
                    <a:pt x="81036" y="198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8" name="フリーフォーム 397">
              <a:extLst>
                <a:ext uri="{FF2B5EF4-FFF2-40B4-BE49-F238E27FC236}">
                  <a16:creationId xmlns:a16="http://schemas.microsoft.com/office/drawing/2014/main" id="{773AC3E8-7409-DDD2-BFC5-E2AC575AC126}"/>
                </a:ext>
              </a:extLst>
            </p:cNvPr>
            <p:cNvSpPr/>
            <p:nvPr/>
          </p:nvSpPr>
          <p:spPr>
            <a:xfrm>
              <a:off x="1666891" y="9466497"/>
              <a:ext cx="127561" cy="1130187"/>
            </a:xfrm>
            <a:custGeom>
              <a:avLst/>
              <a:gdLst>
                <a:gd name="connsiteX0" fmla="*/ 108121 w 127561"/>
                <a:gd name="connsiteY0" fmla="*/ 232 h 1130187"/>
                <a:gd name="connsiteX1" fmla="*/ 72262 w 127561"/>
                <a:gd name="connsiteY1" fmla="*/ 627762 h 1130187"/>
                <a:gd name="connsiteX2" fmla="*/ 126050 w 127561"/>
                <a:gd name="connsiteY2" fmla="*/ 1129785 h 1130187"/>
                <a:gd name="connsiteX3" fmla="*/ 544 w 127561"/>
                <a:gd name="connsiteY3" fmla="*/ 699479 h 1130187"/>
                <a:gd name="connsiteX4" fmla="*/ 108121 w 127561"/>
                <a:gd name="connsiteY4" fmla="*/ 232 h 113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561" h="1130187">
                  <a:moveTo>
                    <a:pt x="108121" y="232"/>
                  </a:moveTo>
                  <a:cubicBezTo>
                    <a:pt x="120074" y="-11721"/>
                    <a:pt x="69274" y="439503"/>
                    <a:pt x="72262" y="627762"/>
                  </a:cubicBezTo>
                  <a:cubicBezTo>
                    <a:pt x="75250" y="816021"/>
                    <a:pt x="138003" y="1117832"/>
                    <a:pt x="126050" y="1129785"/>
                  </a:cubicBezTo>
                  <a:cubicBezTo>
                    <a:pt x="114097" y="1141738"/>
                    <a:pt x="9509" y="884750"/>
                    <a:pt x="544" y="699479"/>
                  </a:cubicBezTo>
                  <a:cubicBezTo>
                    <a:pt x="-8421" y="514209"/>
                    <a:pt x="96168" y="12185"/>
                    <a:pt x="108121" y="23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9" name="フリーフォーム 398">
              <a:extLst>
                <a:ext uri="{FF2B5EF4-FFF2-40B4-BE49-F238E27FC236}">
                  <a16:creationId xmlns:a16="http://schemas.microsoft.com/office/drawing/2014/main" id="{DD6FC135-F287-AC76-0DFF-5989A0CD31E3}"/>
                </a:ext>
              </a:extLst>
            </p:cNvPr>
            <p:cNvSpPr/>
            <p:nvPr/>
          </p:nvSpPr>
          <p:spPr>
            <a:xfrm>
              <a:off x="5952768" y="5304723"/>
              <a:ext cx="1328680" cy="3051391"/>
            </a:xfrm>
            <a:custGeom>
              <a:avLst/>
              <a:gdLst>
                <a:gd name="connsiteX0" fmla="*/ 17726 w 1328680"/>
                <a:gd name="connsiteY0" fmla="*/ 20312 h 3051391"/>
                <a:gd name="connsiteX1" fmla="*/ 842479 w 1328680"/>
                <a:gd name="connsiteY1" fmla="*/ 1813253 h 3051391"/>
                <a:gd name="connsiteX2" fmla="*/ 1201067 w 1328680"/>
                <a:gd name="connsiteY2" fmla="*/ 2476642 h 3051391"/>
                <a:gd name="connsiteX3" fmla="*/ 1093491 w 1328680"/>
                <a:gd name="connsiteY3" fmla="*/ 2333206 h 3051391"/>
                <a:gd name="connsiteX4" fmla="*/ 1326573 w 1328680"/>
                <a:gd name="connsiteY4" fmla="*/ 2817301 h 3051391"/>
                <a:gd name="connsiteX5" fmla="*/ 932126 w 1328680"/>
                <a:gd name="connsiteY5" fmla="*/ 2871089 h 3051391"/>
                <a:gd name="connsiteX6" fmla="*/ 250808 w 1328680"/>
                <a:gd name="connsiteY6" fmla="*/ 3050383 h 3051391"/>
                <a:gd name="connsiteX7" fmla="*/ 1093491 w 1328680"/>
                <a:gd name="connsiteY7" fmla="*/ 2781442 h 3051391"/>
                <a:gd name="connsiteX8" fmla="*/ 1075561 w 1328680"/>
                <a:gd name="connsiteY8" fmla="*/ 2602148 h 3051391"/>
                <a:gd name="connsiteX9" fmla="*/ 340456 w 1328680"/>
                <a:gd name="connsiteY9" fmla="*/ 952642 h 3051391"/>
                <a:gd name="connsiteX10" fmla="*/ 17726 w 1328680"/>
                <a:gd name="connsiteY10" fmla="*/ 20312 h 3051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28680" h="3051391">
                  <a:moveTo>
                    <a:pt x="17726" y="20312"/>
                  </a:moveTo>
                  <a:cubicBezTo>
                    <a:pt x="101396" y="163747"/>
                    <a:pt x="645256" y="1403865"/>
                    <a:pt x="842479" y="1813253"/>
                  </a:cubicBezTo>
                  <a:cubicBezTo>
                    <a:pt x="1039702" y="2222641"/>
                    <a:pt x="1159232" y="2389983"/>
                    <a:pt x="1201067" y="2476642"/>
                  </a:cubicBezTo>
                  <a:cubicBezTo>
                    <a:pt x="1242902" y="2563301"/>
                    <a:pt x="1072573" y="2276430"/>
                    <a:pt x="1093491" y="2333206"/>
                  </a:cubicBezTo>
                  <a:cubicBezTo>
                    <a:pt x="1114409" y="2389982"/>
                    <a:pt x="1353467" y="2727654"/>
                    <a:pt x="1326573" y="2817301"/>
                  </a:cubicBezTo>
                  <a:cubicBezTo>
                    <a:pt x="1299679" y="2906948"/>
                    <a:pt x="1111420" y="2832242"/>
                    <a:pt x="932126" y="2871089"/>
                  </a:cubicBezTo>
                  <a:cubicBezTo>
                    <a:pt x="752832" y="2909936"/>
                    <a:pt x="223914" y="3065324"/>
                    <a:pt x="250808" y="3050383"/>
                  </a:cubicBezTo>
                  <a:cubicBezTo>
                    <a:pt x="277702" y="3035442"/>
                    <a:pt x="956032" y="2856148"/>
                    <a:pt x="1093491" y="2781442"/>
                  </a:cubicBezTo>
                  <a:cubicBezTo>
                    <a:pt x="1230950" y="2706736"/>
                    <a:pt x="1201067" y="2906948"/>
                    <a:pt x="1075561" y="2602148"/>
                  </a:cubicBezTo>
                  <a:cubicBezTo>
                    <a:pt x="950055" y="2297348"/>
                    <a:pt x="516762" y="1379960"/>
                    <a:pt x="340456" y="952642"/>
                  </a:cubicBezTo>
                  <a:cubicBezTo>
                    <a:pt x="164150" y="525324"/>
                    <a:pt x="-65944" y="-123123"/>
                    <a:pt x="17726" y="2031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0" name="フリーフォーム 399">
              <a:extLst>
                <a:ext uri="{FF2B5EF4-FFF2-40B4-BE49-F238E27FC236}">
                  <a16:creationId xmlns:a16="http://schemas.microsoft.com/office/drawing/2014/main" id="{CB0B3D78-28C4-478C-BE33-7F9B02D92E0A}"/>
                </a:ext>
              </a:extLst>
            </p:cNvPr>
            <p:cNvSpPr/>
            <p:nvPr/>
          </p:nvSpPr>
          <p:spPr>
            <a:xfrm>
              <a:off x="6922948" y="2545681"/>
              <a:ext cx="287546" cy="922714"/>
            </a:xfrm>
            <a:custGeom>
              <a:avLst/>
              <a:gdLst>
                <a:gd name="connsiteX0" fmla="*/ 287477 w 287546"/>
                <a:gd name="connsiteY0" fmla="*/ 669 h 922714"/>
                <a:gd name="connsiteX1" fmla="*/ 150952 w 287546"/>
                <a:gd name="connsiteY1" fmla="*/ 187994 h 922714"/>
                <a:gd name="connsiteX2" fmla="*/ 87452 w 287546"/>
                <a:gd name="connsiteY2" fmla="*/ 321344 h 922714"/>
                <a:gd name="connsiteX3" fmla="*/ 36652 w 287546"/>
                <a:gd name="connsiteY3" fmla="*/ 892844 h 922714"/>
                <a:gd name="connsiteX4" fmla="*/ 27127 w 287546"/>
                <a:gd name="connsiteY4" fmla="*/ 816644 h 922714"/>
                <a:gd name="connsiteX5" fmla="*/ 4902 w 287546"/>
                <a:gd name="connsiteY5" fmla="*/ 597569 h 922714"/>
                <a:gd name="connsiteX6" fmla="*/ 131902 w 287546"/>
                <a:gd name="connsiteY6" fmla="*/ 143544 h 922714"/>
                <a:gd name="connsiteX7" fmla="*/ 287477 w 287546"/>
                <a:gd name="connsiteY7" fmla="*/ 669 h 922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7546" h="922714">
                  <a:moveTo>
                    <a:pt x="287477" y="669"/>
                  </a:moveTo>
                  <a:cubicBezTo>
                    <a:pt x="290652" y="8077"/>
                    <a:pt x="184289" y="134548"/>
                    <a:pt x="150952" y="187994"/>
                  </a:cubicBezTo>
                  <a:cubicBezTo>
                    <a:pt x="117615" y="241440"/>
                    <a:pt x="106502" y="203869"/>
                    <a:pt x="87452" y="321344"/>
                  </a:cubicBezTo>
                  <a:cubicBezTo>
                    <a:pt x="68402" y="438819"/>
                    <a:pt x="46706" y="810294"/>
                    <a:pt x="36652" y="892844"/>
                  </a:cubicBezTo>
                  <a:cubicBezTo>
                    <a:pt x="26598" y="975394"/>
                    <a:pt x="32419" y="865856"/>
                    <a:pt x="27127" y="816644"/>
                  </a:cubicBezTo>
                  <a:cubicBezTo>
                    <a:pt x="21835" y="767432"/>
                    <a:pt x="-12561" y="709752"/>
                    <a:pt x="4902" y="597569"/>
                  </a:cubicBezTo>
                  <a:cubicBezTo>
                    <a:pt x="22365" y="485386"/>
                    <a:pt x="92215" y="239323"/>
                    <a:pt x="131902" y="143544"/>
                  </a:cubicBezTo>
                  <a:cubicBezTo>
                    <a:pt x="171589" y="47765"/>
                    <a:pt x="284302" y="-6739"/>
                    <a:pt x="287477" y="66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1" name="フリーフォーム 400">
              <a:extLst>
                <a:ext uri="{FF2B5EF4-FFF2-40B4-BE49-F238E27FC236}">
                  <a16:creationId xmlns:a16="http://schemas.microsoft.com/office/drawing/2014/main" id="{A768418F-3092-6970-16CD-B40B0A4208A8}"/>
                </a:ext>
              </a:extLst>
            </p:cNvPr>
            <p:cNvSpPr/>
            <p:nvPr/>
          </p:nvSpPr>
          <p:spPr>
            <a:xfrm>
              <a:off x="7027037" y="2147760"/>
              <a:ext cx="850632" cy="506040"/>
            </a:xfrm>
            <a:custGeom>
              <a:avLst/>
              <a:gdLst>
                <a:gd name="connsiteX0" fmla="*/ 30988 w 850632"/>
                <a:gd name="connsiteY0" fmla="*/ 493840 h 506040"/>
                <a:gd name="connsiteX1" fmla="*/ 75438 w 850632"/>
                <a:gd name="connsiteY1" fmla="*/ 465265 h 506040"/>
                <a:gd name="connsiteX2" fmla="*/ 545338 w 850632"/>
                <a:gd name="connsiteY2" fmla="*/ 303340 h 506040"/>
                <a:gd name="connsiteX3" fmla="*/ 716788 w 850632"/>
                <a:gd name="connsiteY3" fmla="*/ 147765 h 506040"/>
                <a:gd name="connsiteX4" fmla="*/ 850138 w 850632"/>
                <a:gd name="connsiteY4" fmla="*/ 1715 h 506040"/>
                <a:gd name="connsiteX5" fmla="*/ 758063 w 850632"/>
                <a:gd name="connsiteY5" fmla="*/ 74740 h 506040"/>
                <a:gd name="connsiteX6" fmla="*/ 656463 w 850632"/>
                <a:gd name="connsiteY6" fmla="*/ 179515 h 506040"/>
                <a:gd name="connsiteX7" fmla="*/ 507238 w 850632"/>
                <a:gd name="connsiteY7" fmla="*/ 300165 h 506040"/>
                <a:gd name="connsiteX8" fmla="*/ 177038 w 850632"/>
                <a:gd name="connsiteY8" fmla="*/ 385890 h 506040"/>
                <a:gd name="connsiteX9" fmla="*/ 380238 w 850632"/>
                <a:gd name="connsiteY9" fmla="*/ 296990 h 506040"/>
                <a:gd name="connsiteX10" fmla="*/ 30988 w 850632"/>
                <a:gd name="connsiteY10" fmla="*/ 493840 h 506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50632" h="506040">
                  <a:moveTo>
                    <a:pt x="30988" y="493840"/>
                  </a:moveTo>
                  <a:cubicBezTo>
                    <a:pt x="-19812" y="521886"/>
                    <a:pt x="-10287" y="497015"/>
                    <a:pt x="75438" y="465265"/>
                  </a:cubicBezTo>
                  <a:cubicBezTo>
                    <a:pt x="161163" y="433515"/>
                    <a:pt x="438446" y="356257"/>
                    <a:pt x="545338" y="303340"/>
                  </a:cubicBezTo>
                  <a:cubicBezTo>
                    <a:pt x="652230" y="250423"/>
                    <a:pt x="665988" y="198036"/>
                    <a:pt x="716788" y="147765"/>
                  </a:cubicBezTo>
                  <a:cubicBezTo>
                    <a:pt x="767588" y="97494"/>
                    <a:pt x="843259" y="13886"/>
                    <a:pt x="850138" y="1715"/>
                  </a:cubicBezTo>
                  <a:cubicBezTo>
                    <a:pt x="857017" y="-10456"/>
                    <a:pt x="790342" y="45107"/>
                    <a:pt x="758063" y="74740"/>
                  </a:cubicBezTo>
                  <a:cubicBezTo>
                    <a:pt x="725784" y="104373"/>
                    <a:pt x="698267" y="141944"/>
                    <a:pt x="656463" y="179515"/>
                  </a:cubicBezTo>
                  <a:cubicBezTo>
                    <a:pt x="614659" y="217086"/>
                    <a:pt x="587142" y="265769"/>
                    <a:pt x="507238" y="300165"/>
                  </a:cubicBezTo>
                  <a:cubicBezTo>
                    <a:pt x="427334" y="334561"/>
                    <a:pt x="198205" y="386419"/>
                    <a:pt x="177038" y="385890"/>
                  </a:cubicBezTo>
                  <a:cubicBezTo>
                    <a:pt x="155871" y="385361"/>
                    <a:pt x="398230" y="280057"/>
                    <a:pt x="380238" y="296990"/>
                  </a:cubicBezTo>
                  <a:cubicBezTo>
                    <a:pt x="362246" y="313923"/>
                    <a:pt x="81788" y="465794"/>
                    <a:pt x="30988" y="49384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2" name="フリーフォーム 401">
              <a:extLst>
                <a:ext uri="{FF2B5EF4-FFF2-40B4-BE49-F238E27FC236}">
                  <a16:creationId xmlns:a16="http://schemas.microsoft.com/office/drawing/2014/main" id="{4C966B4F-AE38-6071-F470-890D8DC39F82}"/>
                </a:ext>
              </a:extLst>
            </p:cNvPr>
            <p:cNvSpPr/>
            <p:nvPr/>
          </p:nvSpPr>
          <p:spPr>
            <a:xfrm>
              <a:off x="7530202" y="2174979"/>
              <a:ext cx="531465" cy="815521"/>
            </a:xfrm>
            <a:custGeom>
              <a:avLst/>
              <a:gdLst>
                <a:gd name="connsiteX0" fmla="*/ 245373 w 531465"/>
                <a:gd name="connsiteY0" fmla="*/ 15771 h 815521"/>
                <a:gd name="connsiteX1" fmla="*/ 366023 w 531465"/>
                <a:gd name="connsiteY1" fmla="*/ 12596 h 815521"/>
                <a:gd name="connsiteX2" fmla="*/ 480323 w 531465"/>
                <a:gd name="connsiteY2" fmla="*/ 177696 h 815521"/>
                <a:gd name="connsiteX3" fmla="*/ 477148 w 531465"/>
                <a:gd name="connsiteY3" fmla="*/ 304696 h 815521"/>
                <a:gd name="connsiteX4" fmla="*/ 353323 w 531465"/>
                <a:gd name="connsiteY4" fmla="*/ 453921 h 815521"/>
                <a:gd name="connsiteX5" fmla="*/ 194573 w 531465"/>
                <a:gd name="connsiteY5" fmla="*/ 565046 h 815521"/>
                <a:gd name="connsiteX6" fmla="*/ 77098 w 531465"/>
                <a:gd name="connsiteY6" fmla="*/ 590446 h 815521"/>
                <a:gd name="connsiteX7" fmla="*/ 99323 w 531465"/>
                <a:gd name="connsiteY7" fmla="*/ 577746 h 815521"/>
                <a:gd name="connsiteX8" fmla="*/ 898 w 531465"/>
                <a:gd name="connsiteY8" fmla="*/ 809521 h 815521"/>
                <a:gd name="connsiteX9" fmla="*/ 54873 w 531465"/>
                <a:gd name="connsiteY9" fmla="*/ 736496 h 815521"/>
                <a:gd name="connsiteX10" fmla="*/ 127898 w 531465"/>
                <a:gd name="connsiteY10" fmla="*/ 619021 h 815521"/>
                <a:gd name="connsiteX11" fmla="*/ 435873 w 531465"/>
                <a:gd name="connsiteY11" fmla="*/ 450746 h 815521"/>
                <a:gd name="connsiteX12" fmla="*/ 531123 w 531465"/>
                <a:gd name="connsiteY12" fmla="*/ 193571 h 815521"/>
                <a:gd name="connsiteX13" fmla="*/ 458098 w 531465"/>
                <a:gd name="connsiteY13" fmla="*/ 50696 h 815521"/>
                <a:gd name="connsiteX14" fmla="*/ 245373 w 531465"/>
                <a:gd name="connsiteY14" fmla="*/ 15771 h 815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1465" h="815521">
                  <a:moveTo>
                    <a:pt x="245373" y="15771"/>
                  </a:moveTo>
                  <a:cubicBezTo>
                    <a:pt x="230027" y="9421"/>
                    <a:pt x="326865" y="-14392"/>
                    <a:pt x="366023" y="12596"/>
                  </a:cubicBezTo>
                  <a:cubicBezTo>
                    <a:pt x="405181" y="39584"/>
                    <a:pt x="461802" y="129013"/>
                    <a:pt x="480323" y="177696"/>
                  </a:cubicBezTo>
                  <a:cubicBezTo>
                    <a:pt x="498844" y="226379"/>
                    <a:pt x="498315" y="258659"/>
                    <a:pt x="477148" y="304696"/>
                  </a:cubicBezTo>
                  <a:cubicBezTo>
                    <a:pt x="455981" y="350733"/>
                    <a:pt x="400419" y="410529"/>
                    <a:pt x="353323" y="453921"/>
                  </a:cubicBezTo>
                  <a:cubicBezTo>
                    <a:pt x="306227" y="497313"/>
                    <a:pt x="240610" y="542292"/>
                    <a:pt x="194573" y="565046"/>
                  </a:cubicBezTo>
                  <a:cubicBezTo>
                    <a:pt x="148536" y="587800"/>
                    <a:pt x="92973" y="588329"/>
                    <a:pt x="77098" y="590446"/>
                  </a:cubicBezTo>
                  <a:cubicBezTo>
                    <a:pt x="61223" y="592563"/>
                    <a:pt x="112023" y="541234"/>
                    <a:pt x="99323" y="577746"/>
                  </a:cubicBezTo>
                  <a:cubicBezTo>
                    <a:pt x="86623" y="614259"/>
                    <a:pt x="8306" y="783063"/>
                    <a:pt x="898" y="809521"/>
                  </a:cubicBezTo>
                  <a:cubicBezTo>
                    <a:pt x="-6510" y="835979"/>
                    <a:pt x="33706" y="768246"/>
                    <a:pt x="54873" y="736496"/>
                  </a:cubicBezTo>
                  <a:cubicBezTo>
                    <a:pt x="76040" y="704746"/>
                    <a:pt x="64398" y="666646"/>
                    <a:pt x="127898" y="619021"/>
                  </a:cubicBezTo>
                  <a:cubicBezTo>
                    <a:pt x="191398" y="571396"/>
                    <a:pt x="368669" y="521654"/>
                    <a:pt x="435873" y="450746"/>
                  </a:cubicBezTo>
                  <a:cubicBezTo>
                    <a:pt x="503077" y="379838"/>
                    <a:pt x="527419" y="260246"/>
                    <a:pt x="531123" y="193571"/>
                  </a:cubicBezTo>
                  <a:cubicBezTo>
                    <a:pt x="534827" y="126896"/>
                    <a:pt x="508369" y="82446"/>
                    <a:pt x="458098" y="50696"/>
                  </a:cubicBezTo>
                  <a:cubicBezTo>
                    <a:pt x="407827" y="18946"/>
                    <a:pt x="260719" y="22121"/>
                    <a:pt x="245373" y="1577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3" name="フリーフォーム 402">
              <a:extLst>
                <a:ext uri="{FF2B5EF4-FFF2-40B4-BE49-F238E27FC236}">
                  <a16:creationId xmlns:a16="http://schemas.microsoft.com/office/drawing/2014/main" id="{64C67C6F-FDB0-47CC-F231-705CD650758B}"/>
                </a:ext>
              </a:extLst>
            </p:cNvPr>
            <p:cNvSpPr/>
            <p:nvPr/>
          </p:nvSpPr>
          <p:spPr>
            <a:xfrm>
              <a:off x="7629099" y="2749270"/>
              <a:ext cx="1192110" cy="219383"/>
            </a:xfrm>
            <a:custGeom>
              <a:avLst/>
              <a:gdLst>
                <a:gd name="connsiteX0" fmla="*/ 3601 w 1192110"/>
                <a:gd name="connsiteY0" fmla="*/ 22505 h 219383"/>
                <a:gd name="connsiteX1" fmla="*/ 356026 w 1192110"/>
                <a:gd name="connsiteY1" fmla="*/ 98705 h 219383"/>
                <a:gd name="connsiteX2" fmla="*/ 1000551 w 1192110"/>
                <a:gd name="connsiteY2" fmla="*/ 28855 h 219383"/>
                <a:gd name="connsiteX3" fmla="*/ 1121201 w 1192110"/>
                <a:gd name="connsiteY3" fmla="*/ 111405 h 219383"/>
                <a:gd name="connsiteX4" fmla="*/ 1184701 w 1192110"/>
                <a:gd name="connsiteY4" fmla="*/ 219355 h 219383"/>
                <a:gd name="connsiteX5" fmla="*/ 1175176 w 1192110"/>
                <a:gd name="connsiteY5" fmla="*/ 120930 h 219383"/>
                <a:gd name="connsiteX6" fmla="*/ 1045001 w 1192110"/>
                <a:gd name="connsiteY6" fmla="*/ 3455 h 219383"/>
                <a:gd name="connsiteX7" fmla="*/ 635426 w 1192110"/>
                <a:gd name="connsiteY7" fmla="*/ 28855 h 219383"/>
                <a:gd name="connsiteX8" fmla="*/ 200451 w 1192110"/>
                <a:gd name="connsiteY8" fmla="*/ 54255 h 219383"/>
                <a:gd name="connsiteX9" fmla="*/ 3601 w 1192110"/>
                <a:gd name="connsiteY9" fmla="*/ 22505 h 219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92110" h="219383">
                  <a:moveTo>
                    <a:pt x="3601" y="22505"/>
                  </a:moveTo>
                  <a:cubicBezTo>
                    <a:pt x="29530" y="29913"/>
                    <a:pt x="189868" y="97647"/>
                    <a:pt x="356026" y="98705"/>
                  </a:cubicBezTo>
                  <a:cubicBezTo>
                    <a:pt x="522184" y="99763"/>
                    <a:pt x="873022" y="26738"/>
                    <a:pt x="1000551" y="28855"/>
                  </a:cubicBezTo>
                  <a:cubicBezTo>
                    <a:pt x="1128080" y="30972"/>
                    <a:pt x="1090509" y="79655"/>
                    <a:pt x="1121201" y="111405"/>
                  </a:cubicBezTo>
                  <a:cubicBezTo>
                    <a:pt x="1151893" y="143155"/>
                    <a:pt x="1175705" y="217768"/>
                    <a:pt x="1184701" y="219355"/>
                  </a:cubicBezTo>
                  <a:cubicBezTo>
                    <a:pt x="1193697" y="220942"/>
                    <a:pt x="1198459" y="156913"/>
                    <a:pt x="1175176" y="120930"/>
                  </a:cubicBezTo>
                  <a:cubicBezTo>
                    <a:pt x="1151893" y="84947"/>
                    <a:pt x="1134959" y="18801"/>
                    <a:pt x="1045001" y="3455"/>
                  </a:cubicBezTo>
                  <a:cubicBezTo>
                    <a:pt x="955043" y="-11891"/>
                    <a:pt x="635426" y="28855"/>
                    <a:pt x="635426" y="28855"/>
                  </a:cubicBezTo>
                  <a:cubicBezTo>
                    <a:pt x="494668" y="37322"/>
                    <a:pt x="304168" y="58488"/>
                    <a:pt x="200451" y="54255"/>
                  </a:cubicBezTo>
                  <a:cubicBezTo>
                    <a:pt x="96734" y="50022"/>
                    <a:pt x="-22328" y="15097"/>
                    <a:pt x="3601" y="2250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4" name="フリーフォーム 403">
              <a:extLst>
                <a:ext uri="{FF2B5EF4-FFF2-40B4-BE49-F238E27FC236}">
                  <a16:creationId xmlns:a16="http://schemas.microsoft.com/office/drawing/2014/main" id="{81D5A298-B99A-7650-74A5-42605FE9B5B0}"/>
                </a:ext>
              </a:extLst>
            </p:cNvPr>
            <p:cNvSpPr/>
            <p:nvPr/>
          </p:nvSpPr>
          <p:spPr>
            <a:xfrm>
              <a:off x="7826302" y="3000322"/>
              <a:ext cx="317574" cy="461028"/>
            </a:xfrm>
            <a:custGeom>
              <a:avLst/>
              <a:gdLst>
                <a:gd name="connsiteX0" fmla="*/ 73 w 317574"/>
                <a:gd name="connsiteY0" fmla="*/ 53 h 461028"/>
                <a:gd name="connsiteX1" fmla="*/ 133423 w 317574"/>
                <a:gd name="connsiteY1" fmla="*/ 193728 h 461028"/>
                <a:gd name="connsiteX2" fmla="*/ 317573 w 317574"/>
                <a:gd name="connsiteY2" fmla="*/ 460428 h 461028"/>
                <a:gd name="connsiteX3" fmla="*/ 136598 w 317574"/>
                <a:gd name="connsiteY3" fmla="*/ 263578 h 461028"/>
                <a:gd name="connsiteX4" fmla="*/ 155648 w 317574"/>
                <a:gd name="connsiteY4" fmla="*/ 174678 h 461028"/>
                <a:gd name="connsiteX5" fmla="*/ 73 w 317574"/>
                <a:gd name="connsiteY5" fmla="*/ 53 h 461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7574" h="461028">
                  <a:moveTo>
                    <a:pt x="73" y="53"/>
                  </a:moveTo>
                  <a:cubicBezTo>
                    <a:pt x="-3631" y="3228"/>
                    <a:pt x="133423" y="193728"/>
                    <a:pt x="133423" y="193728"/>
                  </a:cubicBezTo>
                  <a:cubicBezTo>
                    <a:pt x="186340" y="270457"/>
                    <a:pt x="317044" y="448786"/>
                    <a:pt x="317573" y="460428"/>
                  </a:cubicBezTo>
                  <a:cubicBezTo>
                    <a:pt x="318102" y="472070"/>
                    <a:pt x="163585" y="311203"/>
                    <a:pt x="136598" y="263578"/>
                  </a:cubicBezTo>
                  <a:cubicBezTo>
                    <a:pt x="109611" y="215953"/>
                    <a:pt x="173110" y="213836"/>
                    <a:pt x="155648" y="174678"/>
                  </a:cubicBezTo>
                  <a:cubicBezTo>
                    <a:pt x="138186" y="135520"/>
                    <a:pt x="3777" y="-3122"/>
                    <a:pt x="73" y="5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5" name="フリーフォーム 404">
              <a:extLst>
                <a:ext uri="{FF2B5EF4-FFF2-40B4-BE49-F238E27FC236}">
                  <a16:creationId xmlns:a16="http://schemas.microsoft.com/office/drawing/2014/main" id="{B16D5265-9E4A-150C-D616-91868020B70B}"/>
                </a:ext>
              </a:extLst>
            </p:cNvPr>
            <p:cNvSpPr/>
            <p:nvPr/>
          </p:nvSpPr>
          <p:spPr>
            <a:xfrm>
              <a:off x="7966748" y="2944795"/>
              <a:ext cx="1044411" cy="300173"/>
            </a:xfrm>
            <a:custGeom>
              <a:avLst/>
              <a:gdLst>
                <a:gd name="connsiteX0" fmla="*/ 37427 w 1044411"/>
                <a:gd name="connsiteY0" fmla="*/ 71455 h 300173"/>
                <a:gd name="connsiteX1" fmla="*/ 624802 w 1044411"/>
                <a:gd name="connsiteY1" fmla="*/ 20655 h 300173"/>
                <a:gd name="connsiteX2" fmla="*/ 847052 w 1044411"/>
                <a:gd name="connsiteY2" fmla="*/ 1605 h 300173"/>
                <a:gd name="connsiteX3" fmla="*/ 939127 w 1044411"/>
                <a:gd name="connsiteY3" fmla="*/ 58755 h 300173"/>
                <a:gd name="connsiteX4" fmla="*/ 1040727 w 1044411"/>
                <a:gd name="connsiteY4" fmla="*/ 182580 h 300173"/>
                <a:gd name="connsiteX5" fmla="*/ 1018502 w 1044411"/>
                <a:gd name="connsiteY5" fmla="*/ 300055 h 300173"/>
                <a:gd name="connsiteX6" fmla="*/ 983577 w 1044411"/>
                <a:gd name="connsiteY6" fmla="*/ 201630 h 300173"/>
                <a:gd name="connsiteX7" fmla="*/ 951827 w 1044411"/>
                <a:gd name="connsiteY7" fmla="*/ 58755 h 300173"/>
                <a:gd name="connsiteX8" fmla="*/ 643852 w 1044411"/>
                <a:gd name="connsiteY8" fmla="*/ 42880 h 300173"/>
                <a:gd name="connsiteX9" fmla="*/ 119977 w 1044411"/>
                <a:gd name="connsiteY9" fmla="*/ 106380 h 300173"/>
                <a:gd name="connsiteX10" fmla="*/ 37427 w 1044411"/>
                <a:gd name="connsiteY10" fmla="*/ 71455 h 300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4411" h="300173">
                  <a:moveTo>
                    <a:pt x="37427" y="71455"/>
                  </a:moveTo>
                  <a:cubicBezTo>
                    <a:pt x="121564" y="57168"/>
                    <a:pt x="624802" y="20655"/>
                    <a:pt x="624802" y="20655"/>
                  </a:cubicBezTo>
                  <a:cubicBezTo>
                    <a:pt x="759739" y="9013"/>
                    <a:pt x="794665" y="-4745"/>
                    <a:pt x="847052" y="1605"/>
                  </a:cubicBezTo>
                  <a:cubicBezTo>
                    <a:pt x="899439" y="7955"/>
                    <a:pt x="906848" y="28592"/>
                    <a:pt x="939127" y="58755"/>
                  </a:cubicBezTo>
                  <a:cubicBezTo>
                    <a:pt x="971406" y="88918"/>
                    <a:pt x="1027498" y="142363"/>
                    <a:pt x="1040727" y="182580"/>
                  </a:cubicBezTo>
                  <a:cubicBezTo>
                    <a:pt x="1053956" y="222797"/>
                    <a:pt x="1028027" y="296880"/>
                    <a:pt x="1018502" y="300055"/>
                  </a:cubicBezTo>
                  <a:cubicBezTo>
                    <a:pt x="1008977" y="303230"/>
                    <a:pt x="994690" y="241847"/>
                    <a:pt x="983577" y="201630"/>
                  </a:cubicBezTo>
                  <a:cubicBezTo>
                    <a:pt x="972465" y="161413"/>
                    <a:pt x="1008448" y="85213"/>
                    <a:pt x="951827" y="58755"/>
                  </a:cubicBezTo>
                  <a:cubicBezTo>
                    <a:pt x="895206" y="32297"/>
                    <a:pt x="782494" y="34943"/>
                    <a:pt x="643852" y="42880"/>
                  </a:cubicBezTo>
                  <a:cubicBezTo>
                    <a:pt x="505210" y="50817"/>
                    <a:pt x="215756" y="99501"/>
                    <a:pt x="119977" y="106380"/>
                  </a:cubicBezTo>
                  <a:cubicBezTo>
                    <a:pt x="24198" y="113259"/>
                    <a:pt x="-46710" y="85742"/>
                    <a:pt x="37427" y="7145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6" name="フリーフォーム 405">
              <a:extLst>
                <a:ext uri="{FF2B5EF4-FFF2-40B4-BE49-F238E27FC236}">
                  <a16:creationId xmlns:a16="http://schemas.microsoft.com/office/drawing/2014/main" id="{3B853FBE-0592-79FF-E42E-57D35B18F733}"/>
                </a:ext>
              </a:extLst>
            </p:cNvPr>
            <p:cNvSpPr/>
            <p:nvPr/>
          </p:nvSpPr>
          <p:spPr>
            <a:xfrm>
              <a:off x="8075637" y="3140685"/>
              <a:ext cx="890920" cy="279755"/>
            </a:xfrm>
            <a:custGeom>
              <a:avLst/>
              <a:gdLst>
                <a:gd name="connsiteX0" fmla="*/ 7913 w 890920"/>
                <a:gd name="connsiteY0" fmla="*/ 69240 h 279755"/>
                <a:gd name="connsiteX1" fmla="*/ 582588 w 890920"/>
                <a:gd name="connsiteY1" fmla="*/ 27965 h 279755"/>
                <a:gd name="connsiteX2" fmla="*/ 696888 w 890920"/>
                <a:gd name="connsiteY2" fmla="*/ 2565 h 279755"/>
                <a:gd name="connsiteX3" fmla="*/ 858813 w 890920"/>
                <a:gd name="connsiteY3" fmla="*/ 91465 h 279755"/>
                <a:gd name="connsiteX4" fmla="*/ 890563 w 890920"/>
                <a:gd name="connsiteY4" fmla="*/ 170840 h 279755"/>
                <a:gd name="connsiteX5" fmla="*/ 871513 w 890920"/>
                <a:gd name="connsiteY5" fmla="*/ 278790 h 279755"/>
                <a:gd name="connsiteX6" fmla="*/ 808013 w 890920"/>
                <a:gd name="connsiteY6" fmla="*/ 104165 h 279755"/>
                <a:gd name="connsiteX7" fmla="*/ 642913 w 890920"/>
                <a:gd name="connsiteY7" fmla="*/ 66065 h 279755"/>
                <a:gd name="connsiteX8" fmla="*/ 258738 w 890920"/>
                <a:gd name="connsiteY8" fmla="*/ 126390 h 279755"/>
                <a:gd name="connsiteX9" fmla="*/ 246038 w 890920"/>
                <a:gd name="connsiteY9" fmla="*/ 94640 h 279755"/>
                <a:gd name="connsiteX10" fmla="*/ 7913 w 890920"/>
                <a:gd name="connsiteY10" fmla="*/ 69240 h 279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90920" h="279755">
                  <a:moveTo>
                    <a:pt x="7913" y="69240"/>
                  </a:moveTo>
                  <a:cubicBezTo>
                    <a:pt x="64005" y="58128"/>
                    <a:pt x="467759" y="39077"/>
                    <a:pt x="582588" y="27965"/>
                  </a:cubicBezTo>
                  <a:cubicBezTo>
                    <a:pt x="697417" y="16853"/>
                    <a:pt x="650851" y="-8018"/>
                    <a:pt x="696888" y="2565"/>
                  </a:cubicBezTo>
                  <a:cubicBezTo>
                    <a:pt x="742925" y="13148"/>
                    <a:pt x="826534" y="63419"/>
                    <a:pt x="858813" y="91465"/>
                  </a:cubicBezTo>
                  <a:cubicBezTo>
                    <a:pt x="891092" y="119511"/>
                    <a:pt x="888446" y="139619"/>
                    <a:pt x="890563" y="170840"/>
                  </a:cubicBezTo>
                  <a:cubicBezTo>
                    <a:pt x="892680" y="202061"/>
                    <a:pt x="885271" y="289903"/>
                    <a:pt x="871513" y="278790"/>
                  </a:cubicBezTo>
                  <a:cubicBezTo>
                    <a:pt x="857755" y="267677"/>
                    <a:pt x="846113" y="139619"/>
                    <a:pt x="808013" y="104165"/>
                  </a:cubicBezTo>
                  <a:cubicBezTo>
                    <a:pt x="769913" y="68711"/>
                    <a:pt x="734459" y="62361"/>
                    <a:pt x="642913" y="66065"/>
                  </a:cubicBezTo>
                  <a:cubicBezTo>
                    <a:pt x="551367" y="69769"/>
                    <a:pt x="324884" y="121628"/>
                    <a:pt x="258738" y="126390"/>
                  </a:cubicBezTo>
                  <a:cubicBezTo>
                    <a:pt x="192592" y="131153"/>
                    <a:pt x="280963" y="99932"/>
                    <a:pt x="246038" y="94640"/>
                  </a:cubicBezTo>
                  <a:cubicBezTo>
                    <a:pt x="211113" y="89348"/>
                    <a:pt x="-48179" y="80352"/>
                    <a:pt x="7913" y="6924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7" name="フリーフォーム 406">
              <a:extLst>
                <a:ext uri="{FF2B5EF4-FFF2-40B4-BE49-F238E27FC236}">
                  <a16:creationId xmlns:a16="http://schemas.microsoft.com/office/drawing/2014/main" id="{6B813A4A-6CCF-D590-6115-7FF615C1C6D8}"/>
                </a:ext>
              </a:extLst>
            </p:cNvPr>
            <p:cNvSpPr/>
            <p:nvPr/>
          </p:nvSpPr>
          <p:spPr>
            <a:xfrm>
              <a:off x="8188938" y="3383574"/>
              <a:ext cx="771129" cy="182294"/>
            </a:xfrm>
            <a:custGeom>
              <a:avLst/>
              <a:gdLst>
                <a:gd name="connsiteX0" fmla="*/ 2562 w 771129"/>
                <a:gd name="connsiteY0" fmla="*/ 115276 h 182294"/>
                <a:gd name="connsiteX1" fmla="*/ 383562 w 771129"/>
                <a:gd name="connsiteY1" fmla="*/ 61301 h 182294"/>
                <a:gd name="connsiteX2" fmla="*/ 564537 w 771129"/>
                <a:gd name="connsiteY2" fmla="*/ 976 h 182294"/>
                <a:gd name="connsiteX3" fmla="*/ 729637 w 771129"/>
                <a:gd name="connsiteY3" fmla="*/ 26376 h 182294"/>
                <a:gd name="connsiteX4" fmla="*/ 770912 w 771129"/>
                <a:gd name="connsiteY4" fmla="*/ 58126 h 182294"/>
                <a:gd name="connsiteX5" fmla="*/ 745512 w 771129"/>
                <a:gd name="connsiteY5" fmla="*/ 181951 h 182294"/>
                <a:gd name="connsiteX6" fmla="*/ 735987 w 771129"/>
                <a:gd name="connsiteY6" fmla="*/ 93051 h 182294"/>
                <a:gd name="connsiteX7" fmla="*/ 596287 w 771129"/>
                <a:gd name="connsiteY7" fmla="*/ 32726 h 182294"/>
                <a:gd name="connsiteX8" fmla="*/ 415312 w 771129"/>
                <a:gd name="connsiteY8" fmla="*/ 77176 h 182294"/>
                <a:gd name="connsiteX9" fmla="*/ 224812 w 771129"/>
                <a:gd name="connsiteY9" fmla="*/ 147026 h 182294"/>
                <a:gd name="connsiteX10" fmla="*/ 2562 w 771129"/>
                <a:gd name="connsiteY10" fmla="*/ 115276 h 182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71129" h="182294">
                  <a:moveTo>
                    <a:pt x="2562" y="115276"/>
                  </a:moveTo>
                  <a:cubicBezTo>
                    <a:pt x="29020" y="100989"/>
                    <a:pt x="289900" y="80351"/>
                    <a:pt x="383562" y="61301"/>
                  </a:cubicBezTo>
                  <a:cubicBezTo>
                    <a:pt x="477224" y="42251"/>
                    <a:pt x="506858" y="6797"/>
                    <a:pt x="564537" y="976"/>
                  </a:cubicBezTo>
                  <a:cubicBezTo>
                    <a:pt x="622216" y="-4845"/>
                    <a:pt x="695241" y="16851"/>
                    <a:pt x="729637" y="26376"/>
                  </a:cubicBezTo>
                  <a:cubicBezTo>
                    <a:pt x="764033" y="35901"/>
                    <a:pt x="768266" y="32197"/>
                    <a:pt x="770912" y="58126"/>
                  </a:cubicBezTo>
                  <a:cubicBezTo>
                    <a:pt x="773558" y="84055"/>
                    <a:pt x="751333" y="176130"/>
                    <a:pt x="745512" y="181951"/>
                  </a:cubicBezTo>
                  <a:cubicBezTo>
                    <a:pt x="739691" y="187772"/>
                    <a:pt x="760858" y="117922"/>
                    <a:pt x="735987" y="93051"/>
                  </a:cubicBezTo>
                  <a:cubicBezTo>
                    <a:pt x="711116" y="68180"/>
                    <a:pt x="649733" y="35372"/>
                    <a:pt x="596287" y="32726"/>
                  </a:cubicBezTo>
                  <a:cubicBezTo>
                    <a:pt x="542841" y="30080"/>
                    <a:pt x="477225" y="58126"/>
                    <a:pt x="415312" y="77176"/>
                  </a:cubicBezTo>
                  <a:cubicBezTo>
                    <a:pt x="353399" y="96226"/>
                    <a:pt x="287783" y="139089"/>
                    <a:pt x="224812" y="147026"/>
                  </a:cubicBezTo>
                  <a:cubicBezTo>
                    <a:pt x="161841" y="154963"/>
                    <a:pt x="-23896" y="129563"/>
                    <a:pt x="2562" y="11527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8" name="フリーフォーム 407">
              <a:extLst>
                <a:ext uri="{FF2B5EF4-FFF2-40B4-BE49-F238E27FC236}">
                  <a16:creationId xmlns:a16="http://schemas.microsoft.com/office/drawing/2014/main" id="{19EB5E16-7C76-4766-DA33-CA1E50C3CEA3}"/>
                </a:ext>
              </a:extLst>
            </p:cNvPr>
            <p:cNvSpPr/>
            <p:nvPr/>
          </p:nvSpPr>
          <p:spPr>
            <a:xfrm>
              <a:off x="7497841" y="3498678"/>
              <a:ext cx="1460578" cy="408668"/>
            </a:xfrm>
            <a:custGeom>
              <a:avLst/>
              <a:gdLst>
                <a:gd name="connsiteX0" fmla="*/ 1509 w 1460578"/>
                <a:gd name="connsiteY0" fmla="*/ 368472 h 408668"/>
                <a:gd name="connsiteX1" fmla="*/ 766684 w 1460578"/>
                <a:gd name="connsiteY1" fmla="*/ 349422 h 408668"/>
                <a:gd name="connsiteX2" fmla="*/ 1217534 w 1460578"/>
                <a:gd name="connsiteY2" fmla="*/ 187497 h 408668"/>
                <a:gd name="connsiteX3" fmla="*/ 1442959 w 1460578"/>
                <a:gd name="connsiteY3" fmla="*/ 3347 h 408668"/>
                <a:gd name="connsiteX4" fmla="*/ 1423909 w 1460578"/>
                <a:gd name="connsiteY4" fmla="*/ 79547 h 408668"/>
                <a:gd name="connsiteX5" fmla="*/ 1249284 w 1460578"/>
                <a:gd name="connsiteY5" fmla="*/ 216072 h 408668"/>
                <a:gd name="connsiteX6" fmla="*/ 890509 w 1460578"/>
                <a:gd name="connsiteY6" fmla="*/ 301797 h 408668"/>
                <a:gd name="connsiteX7" fmla="*/ 579359 w 1460578"/>
                <a:gd name="connsiteY7" fmla="*/ 406572 h 408668"/>
                <a:gd name="connsiteX8" fmla="*/ 1509 w 1460578"/>
                <a:gd name="connsiteY8" fmla="*/ 368472 h 408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0578" h="408668">
                  <a:moveTo>
                    <a:pt x="1509" y="368472"/>
                  </a:moveTo>
                  <a:cubicBezTo>
                    <a:pt x="32730" y="358947"/>
                    <a:pt x="564013" y="379584"/>
                    <a:pt x="766684" y="349422"/>
                  </a:cubicBezTo>
                  <a:cubicBezTo>
                    <a:pt x="969355" y="319260"/>
                    <a:pt x="1104822" y="245176"/>
                    <a:pt x="1217534" y="187497"/>
                  </a:cubicBezTo>
                  <a:cubicBezTo>
                    <a:pt x="1330247" y="129818"/>
                    <a:pt x="1408563" y="21339"/>
                    <a:pt x="1442959" y="3347"/>
                  </a:cubicBezTo>
                  <a:cubicBezTo>
                    <a:pt x="1477355" y="-14645"/>
                    <a:pt x="1456188" y="44093"/>
                    <a:pt x="1423909" y="79547"/>
                  </a:cubicBezTo>
                  <a:cubicBezTo>
                    <a:pt x="1391630" y="115001"/>
                    <a:pt x="1338184" y="179030"/>
                    <a:pt x="1249284" y="216072"/>
                  </a:cubicBezTo>
                  <a:cubicBezTo>
                    <a:pt x="1160384" y="253114"/>
                    <a:pt x="1002163" y="270047"/>
                    <a:pt x="890509" y="301797"/>
                  </a:cubicBezTo>
                  <a:cubicBezTo>
                    <a:pt x="778855" y="333547"/>
                    <a:pt x="726467" y="394930"/>
                    <a:pt x="579359" y="406572"/>
                  </a:cubicBezTo>
                  <a:cubicBezTo>
                    <a:pt x="432251" y="418214"/>
                    <a:pt x="-29712" y="377997"/>
                    <a:pt x="1509" y="36847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411" name="Picture 2">
            <a:extLst>
              <a:ext uri="{FF2B5EF4-FFF2-40B4-BE49-F238E27FC236}">
                <a16:creationId xmlns:a16="http://schemas.microsoft.com/office/drawing/2014/main" id="{D9CDE6AE-B9FE-E074-E2D3-18C0BCEFD0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43110">
            <a:off x="1040063" y="3613789"/>
            <a:ext cx="3859087" cy="3859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44" name="グループ化 443">
            <a:extLst>
              <a:ext uri="{FF2B5EF4-FFF2-40B4-BE49-F238E27FC236}">
                <a16:creationId xmlns:a16="http://schemas.microsoft.com/office/drawing/2014/main" id="{CD2A8F10-05BE-41F6-7F78-B81200064D26}"/>
              </a:ext>
            </a:extLst>
          </p:cNvPr>
          <p:cNvGrpSpPr/>
          <p:nvPr/>
        </p:nvGrpSpPr>
        <p:grpSpPr>
          <a:xfrm>
            <a:off x="2222688" y="4010849"/>
            <a:ext cx="1488668" cy="3046208"/>
            <a:chOff x="2327262" y="4010849"/>
            <a:chExt cx="1159641" cy="3046208"/>
          </a:xfrm>
        </p:grpSpPr>
        <p:sp>
          <p:nvSpPr>
            <p:cNvPr id="412" name="フリーフォーム 411">
              <a:extLst>
                <a:ext uri="{FF2B5EF4-FFF2-40B4-BE49-F238E27FC236}">
                  <a16:creationId xmlns:a16="http://schemas.microsoft.com/office/drawing/2014/main" id="{2405C5EB-9D85-BD77-0641-1199694CDF2B}"/>
                </a:ext>
              </a:extLst>
            </p:cNvPr>
            <p:cNvSpPr/>
            <p:nvPr/>
          </p:nvSpPr>
          <p:spPr>
            <a:xfrm>
              <a:off x="2961633" y="6521573"/>
              <a:ext cx="93875" cy="345402"/>
            </a:xfrm>
            <a:custGeom>
              <a:avLst/>
              <a:gdLst>
                <a:gd name="connsiteX0" fmla="*/ 7 w 93875"/>
                <a:gd name="connsiteY0" fmla="*/ 1147 h 345402"/>
                <a:gd name="connsiteX1" fmla="*/ 81287 w 93875"/>
                <a:gd name="connsiteY1" fmla="*/ 336427 h 345402"/>
                <a:gd name="connsiteX2" fmla="*/ 86367 w 93875"/>
                <a:gd name="connsiteY2" fmla="*/ 229747 h 345402"/>
                <a:gd name="connsiteX3" fmla="*/ 7 w 93875"/>
                <a:gd name="connsiteY3" fmla="*/ 1147 h 345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875" h="345402">
                  <a:moveTo>
                    <a:pt x="7" y="1147"/>
                  </a:moveTo>
                  <a:cubicBezTo>
                    <a:pt x="-840" y="18927"/>
                    <a:pt x="66894" y="298327"/>
                    <a:pt x="81287" y="336427"/>
                  </a:cubicBezTo>
                  <a:cubicBezTo>
                    <a:pt x="95680" y="374527"/>
                    <a:pt x="98220" y="282240"/>
                    <a:pt x="86367" y="229747"/>
                  </a:cubicBezTo>
                  <a:cubicBezTo>
                    <a:pt x="74514" y="177254"/>
                    <a:pt x="854" y="-16633"/>
                    <a:pt x="7" y="114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3" name="フリーフォーム 412">
              <a:extLst>
                <a:ext uri="{FF2B5EF4-FFF2-40B4-BE49-F238E27FC236}">
                  <a16:creationId xmlns:a16="http://schemas.microsoft.com/office/drawing/2014/main" id="{B9A2F458-1381-0D92-D8EA-A73DB644EADB}"/>
                </a:ext>
              </a:extLst>
            </p:cNvPr>
            <p:cNvSpPr/>
            <p:nvPr/>
          </p:nvSpPr>
          <p:spPr>
            <a:xfrm>
              <a:off x="3361615" y="6349676"/>
              <a:ext cx="88224" cy="413200"/>
            </a:xfrm>
            <a:custGeom>
              <a:avLst/>
              <a:gdLst>
                <a:gd name="connsiteX0" fmla="*/ 1345 w 88224"/>
                <a:gd name="connsiteY0" fmla="*/ 324 h 413200"/>
                <a:gd name="connsiteX1" fmla="*/ 87705 w 88224"/>
                <a:gd name="connsiteY1" fmla="*/ 391484 h 413200"/>
                <a:gd name="connsiteX2" fmla="*/ 36905 w 88224"/>
                <a:gd name="connsiteY2" fmla="*/ 325444 h 413200"/>
                <a:gd name="connsiteX3" fmla="*/ 1345 w 88224"/>
                <a:gd name="connsiteY3" fmla="*/ 324 h 41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224" h="413200">
                  <a:moveTo>
                    <a:pt x="1345" y="324"/>
                  </a:moveTo>
                  <a:cubicBezTo>
                    <a:pt x="9812" y="11331"/>
                    <a:pt x="81778" y="337297"/>
                    <a:pt x="87705" y="391484"/>
                  </a:cubicBezTo>
                  <a:cubicBezTo>
                    <a:pt x="93632" y="445671"/>
                    <a:pt x="47065" y="388944"/>
                    <a:pt x="36905" y="325444"/>
                  </a:cubicBezTo>
                  <a:cubicBezTo>
                    <a:pt x="26745" y="261944"/>
                    <a:pt x="-7122" y="-10683"/>
                    <a:pt x="1345" y="32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4" name="フリーフォーム 413">
              <a:extLst>
                <a:ext uri="{FF2B5EF4-FFF2-40B4-BE49-F238E27FC236}">
                  <a16:creationId xmlns:a16="http://schemas.microsoft.com/office/drawing/2014/main" id="{D5E4B3E9-6968-5839-A013-B6457F82BB6D}"/>
                </a:ext>
              </a:extLst>
            </p:cNvPr>
            <p:cNvSpPr/>
            <p:nvPr/>
          </p:nvSpPr>
          <p:spPr>
            <a:xfrm>
              <a:off x="3036658" y="6766508"/>
              <a:ext cx="407385" cy="108106"/>
            </a:xfrm>
            <a:custGeom>
              <a:avLst/>
              <a:gdLst>
                <a:gd name="connsiteX0" fmla="*/ 6262 w 407385"/>
                <a:gd name="connsiteY0" fmla="*/ 81332 h 108106"/>
                <a:gd name="connsiteX1" fmla="*/ 209462 w 407385"/>
                <a:gd name="connsiteY1" fmla="*/ 66092 h 108106"/>
                <a:gd name="connsiteX2" fmla="*/ 402502 w 407385"/>
                <a:gd name="connsiteY2" fmla="*/ 52 h 108106"/>
                <a:gd name="connsiteX3" fmla="*/ 326302 w 407385"/>
                <a:gd name="connsiteY3" fmla="*/ 55932 h 108106"/>
                <a:gd name="connsiteX4" fmla="*/ 77382 w 407385"/>
                <a:gd name="connsiteY4" fmla="*/ 106732 h 108106"/>
                <a:gd name="connsiteX5" fmla="*/ 6262 w 407385"/>
                <a:gd name="connsiteY5" fmla="*/ 81332 h 108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385" h="108106">
                  <a:moveTo>
                    <a:pt x="6262" y="81332"/>
                  </a:moveTo>
                  <a:cubicBezTo>
                    <a:pt x="28275" y="74559"/>
                    <a:pt x="143422" y="79639"/>
                    <a:pt x="209462" y="66092"/>
                  </a:cubicBezTo>
                  <a:cubicBezTo>
                    <a:pt x="275502" y="52545"/>
                    <a:pt x="383029" y="1745"/>
                    <a:pt x="402502" y="52"/>
                  </a:cubicBezTo>
                  <a:cubicBezTo>
                    <a:pt x="421975" y="-1641"/>
                    <a:pt x="380489" y="38152"/>
                    <a:pt x="326302" y="55932"/>
                  </a:cubicBezTo>
                  <a:cubicBezTo>
                    <a:pt x="272115" y="73712"/>
                    <a:pt x="131569" y="99112"/>
                    <a:pt x="77382" y="106732"/>
                  </a:cubicBezTo>
                  <a:cubicBezTo>
                    <a:pt x="23195" y="114352"/>
                    <a:pt x="-15751" y="88105"/>
                    <a:pt x="6262" y="8133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5" name="フリーフォーム 414">
              <a:extLst>
                <a:ext uri="{FF2B5EF4-FFF2-40B4-BE49-F238E27FC236}">
                  <a16:creationId xmlns:a16="http://schemas.microsoft.com/office/drawing/2014/main" id="{9D6C362A-C1C2-F898-5699-2FA24E487885}"/>
                </a:ext>
              </a:extLst>
            </p:cNvPr>
            <p:cNvSpPr/>
            <p:nvPr/>
          </p:nvSpPr>
          <p:spPr>
            <a:xfrm>
              <a:off x="3081289" y="6796900"/>
              <a:ext cx="405614" cy="260157"/>
            </a:xfrm>
            <a:custGeom>
              <a:avLst/>
              <a:gdLst>
                <a:gd name="connsiteX0" fmla="*/ 2271 w 405614"/>
                <a:gd name="connsiteY0" fmla="*/ 61100 h 260157"/>
                <a:gd name="connsiteX1" fmla="*/ 22591 w 405614"/>
                <a:gd name="connsiteY1" fmla="*/ 193180 h 260157"/>
                <a:gd name="connsiteX2" fmla="*/ 73391 w 405614"/>
                <a:gd name="connsiteY2" fmla="*/ 249060 h 260157"/>
                <a:gd name="connsiteX3" fmla="*/ 154671 w 405614"/>
                <a:gd name="connsiteY3" fmla="*/ 249060 h 260157"/>
                <a:gd name="connsiteX4" fmla="*/ 327391 w 405614"/>
                <a:gd name="connsiteY4" fmla="*/ 213500 h 260157"/>
                <a:gd name="connsiteX5" fmla="*/ 368031 w 405614"/>
                <a:gd name="connsiteY5" fmla="*/ 147460 h 260157"/>
                <a:gd name="connsiteX6" fmla="*/ 347711 w 405614"/>
                <a:gd name="connsiteY6" fmla="*/ 140 h 260157"/>
                <a:gd name="connsiteX7" fmla="*/ 398511 w 405614"/>
                <a:gd name="connsiteY7" fmla="*/ 122060 h 260157"/>
                <a:gd name="connsiteX8" fmla="*/ 368031 w 405614"/>
                <a:gd name="connsiteY8" fmla="*/ 203340 h 260157"/>
                <a:gd name="connsiteX9" fmla="*/ 63231 w 405614"/>
                <a:gd name="connsiteY9" fmla="*/ 259220 h 260157"/>
                <a:gd name="connsiteX10" fmla="*/ 7351 w 405614"/>
                <a:gd name="connsiteY10" fmla="*/ 157620 h 260157"/>
                <a:gd name="connsiteX11" fmla="*/ 2271 w 405614"/>
                <a:gd name="connsiteY11" fmla="*/ 61100 h 26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05614" h="260157">
                  <a:moveTo>
                    <a:pt x="2271" y="61100"/>
                  </a:moveTo>
                  <a:cubicBezTo>
                    <a:pt x="4811" y="67027"/>
                    <a:pt x="10738" y="161853"/>
                    <a:pt x="22591" y="193180"/>
                  </a:cubicBezTo>
                  <a:cubicBezTo>
                    <a:pt x="34444" y="224507"/>
                    <a:pt x="51378" y="239747"/>
                    <a:pt x="73391" y="249060"/>
                  </a:cubicBezTo>
                  <a:cubicBezTo>
                    <a:pt x="95404" y="258373"/>
                    <a:pt x="112338" y="254987"/>
                    <a:pt x="154671" y="249060"/>
                  </a:cubicBezTo>
                  <a:cubicBezTo>
                    <a:pt x="197004" y="243133"/>
                    <a:pt x="291831" y="230433"/>
                    <a:pt x="327391" y="213500"/>
                  </a:cubicBezTo>
                  <a:cubicBezTo>
                    <a:pt x="362951" y="196567"/>
                    <a:pt x="364644" y="183020"/>
                    <a:pt x="368031" y="147460"/>
                  </a:cubicBezTo>
                  <a:cubicBezTo>
                    <a:pt x="371418" y="111900"/>
                    <a:pt x="342631" y="4373"/>
                    <a:pt x="347711" y="140"/>
                  </a:cubicBezTo>
                  <a:cubicBezTo>
                    <a:pt x="352791" y="-4093"/>
                    <a:pt x="395124" y="88193"/>
                    <a:pt x="398511" y="122060"/>
                  </a:cubicBezTo>
                  <a:cubicBezTo>
                    <a:pt x="401898" y="155927"/>
                    <a:pt x="423911" y="180480"/>
                    <a:pt x="368031" y="203340"/>
                  </a:cubicBezTo>
                  <a:cubicBezTo>
                    <a:pt x="312151" y="226200"/>
                    <a:pt x="123344" y="266840"/>
                    <a:pt x="63231" y="259220"/>
                  </a:cubicBezTo>
                  <a:cubicBezTo>
                    <a:pt x="3118" y="251600"/>
                    <a:pt x="17511" y="185560"/>
                    <a:pt x="7351" y="157620"/>
                  </a:cubicBezTo>
                  <a:cubicBezTo>
                    <a:pt x="-2809" y="129680"/>
                    <a:pt x="-269" y="55173"/>
                    <a:pt x="2271" y="6110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6" name="フリーフォーム 415">
              <a:extLst>
                <a:ext uri="{FF2B5EF4-FFF2-40B4-BE49-F238E27FC236}">
                  <a16:creationId xmlns:a16="http://schemas.microsoft.com/office/drawing/2014/main" id="{CB90A438-156C-E4FD-5D4C-3A36444E2135}"/>
                </a:ext>
              </a:extLst>
            </p:cNvPr>
            <p:cNvSpPr/>
            <p:nvPr/>
          </p:nvSpPr>
          <p:spPr>
            <a:xfrm>
              <a:off x="3051833" y="4719274"/>
              <a:ext cx="42240" cy="284583"/>
            </a:xfrm>
            <a:custGeom>
              <a:avLst/>
              <a:gdLst>
                <a:gd name="connsiteX0" fmla="*/ 11407 w 42240"/>
                <a:gd name="connsiteY0" fmla="*/ 46 h 284583"/>
                <a:gd name="connsiteX1" fmla="*/ 1247 w 42240"/>
                <a:gd name="connsiteY1" fmla="*/ 147366 h 284583"/>
                <a:gd name="connsiteX2" fmla="*/ 41887 w 42240"/>
                <a:gd name="connsiteY2" fmla="*/ 284526 h 284583"/>
                <a:gd name="connsiteX3" fmla="*/ 21567 w 42240"/>
                <a:gd name="connsiteY3" fmla="*/ 162606 h 284583"/>
                <a:gd name="connsiteX4" fmla="*/ 11407 w 42240"/>
                <a:gd name="connsiteY4" fmla="*/ 46 h 284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240" h="284583">
                  <a:moveTo>
                    <a:pt x="11407" y="46"/>
                  </a:moveTo>
                  <a:cubicBezTo>
                    <a:pt x="8020" y="-2494"/>
                    <a:pt x="-3833" y="99953"/>
                    <a:pt x="1247" y="147366"/>
                  </a:cubicBezTo>
                  <a:cubicBezTo>
                    <a:pt x="6327" y="194779"/>
                    <a:pt x="38500" y="281986"/>
                    <a:pt x="41887" y="284526"/>
                  </a:cubicBezTo>
                  <a:cubicBezTo>
                    <a:pt x="45274" y="287066"/>
                    <a:pt x="23260" y="204939"/>
                    <a:pt x="21567" y="162606"/>
                  </a:cubicBezTo>
                  <a:cubicBezTo>
                    <a:pt x="19874" y="120273"/>
                    <a:pt x="14794" y="2586"/>
                    <a:pt x="11407" y="4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7" name="フリーフォーム 416">
              <a:extLst>
                <a:ext uri="{FF2B5EF4-FFF2-40B4-BE49-F238E27FC236}">
                  <a16:creationId xmlns:a16="http://schemas.microsoft.com/office/drawing/2014/main" id="{202CA9D6-F1CF-A570-82A7-5602AC883290}"/>
                </a:ext>
              </a:extLst>
            </p:cNvPr>
            <p:cNvSpPr/>
            <p:nvPr/>
          </p:nvSpPr>
          <p:spPr>
            <a:xfrm>
              <a:off x="2529659" y="4785360"/>
              <a:ext cx="87811" cy="228600"/>
            </a:xfrm>
            <a:custGeom>
              <a:avLst/>
              <a:gdLst>
                <a:gd name="connsiteX0" fmla="*/ 181 w 87811"/>
                <a:gd name="connsiteY0" fmla="*/ 0 h 228600"/>
                <a:gd name="connsiteX1" fmla="*/ 56061 w 87811"/>
                <a:gd name="connsiteY1" fmla="*/ 121920 h 228600"/>
                <a:gd name="connsiteX2" fmla="*/ 86541 w 87811"/>
                <a:gd name="connsiteY2" fmla="*/ 228600 h 228600"/>
                <a:gd name="connsiteX3" fmla="*/ 76381 w 87811"/>
                <a:gd name="connsiteY3" fmla="*/ 121920 h 228600"/>
                <a:gd name="connsiteX4" fmla="*/ 181 w 87811"/>
                <a:gd name="connsiteY4" fmla="*/ 0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811" h="228600">
                  <a:moveTo>
                    <a:pt x="181" y="0"/>
                  </a:moveTo>
                  <a:cubicBezTo>
                    <a:pt x="-3206" y="0"/>
                    <a:pt x="41668" y="83820"/>
                    <a:pt x="56061" y="121920"/>
                  </a:cubicBezTo>
                  <a:cubicBezTo>
                    <a:pt x="70454" y="160020"/>
                    <a:pt x="83154" y="228600"/>
                    <a:pt x="86541" y="228600"/>
                  </a:cubicBezTo>
                  <a:cubicBezTo>
                    <a:pt x="89928" y="228600"/>
                    <a:pt x="86541" y="156633"/>
                    <a:pt x="76381" y="121920"/>
                  </a:cubicBezTo>
                  <a:cubicBezTo>
                    <a:pt x="66221" y="87207"/>
                    <a:pt x="3568" y="0"/>
                    <a:pt x="181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8" name="フリーフォーム 417">
              <a:extLst>
                <a:ext uri="{FF2B5EF4-FFF2-40B4-BE49-F238E27FC236}">
                  <a16:creationId xmlns:a16="http://schemas.microsoft.com/office/drawing/2014/main" id="{49292B34-52FD-0D61-412C-D71526234621}"/>
                </a:ext>
              </a:extLst>
            </p:cNvPr>
            <p:cNvSpPr/>
            <p:nvPr/>
          </p:nvSpPr>
          <p:spPr>
            <a:xfrm>
              <a:off x="2595922" y="4861823"/>
              <a:ext cx="463975" cy="110847"/>
            </a:xfrm>
            <a:custGeom>
              <a:avLst/>
              <a:gdLst>
                <a:gd name="connsiteX0" fmla="*/ 1228 w 463975"/>
                <a:gd name="connsiteY0" fmla="*/ 110227 h 110847"/>
                <a:gd name="connsiteX1" fmla="*/ 239353 w 463975"/>
                <a:gd name="connsiteY1" fmla="*/ 56252 h 110847"/>
                <a:gd name="connsiteX2" fmla="*/ 458428 w 463975"/>
                <a:gd name="connsiteY2" fmla="*/ 5452 h 110847"/>
                <a:gd name="connsiteX3" fmla="*/ 366353 w 463975"/>
                <a:gd name="connsiteY3" fmla="*/ 11802 h 110847"/>
                <a:gd name="connsiteX4" fmla="*/ 1228 w 463975"/>
                <a:gd name="connsiteY4" fmla="*/ 110227 h 110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3975" h="110847">
                  <a:moveTo>
                    <a:pt x="1228" y="110227"/>
                  </a:moveTo>
                  <a:cubicBezTo>
                    <a:pt x="-19939" y="117635"/>
                    <a:pt x="239353" y="56252"/>
                    <a:pt x="239353" y="56252"/>
                  </a:cubicBezTo>
                  <a:cubicBezTo>
                    <a:pt x="315553" y="38789"/>
                    <a:pt x="437261" y="12860"/>
                    <a:pt x="458428" y="5452"/>
                  </a:cubicBezTo>
                  <a:cubicBezTo>
                    <a:pt x="479595" y="-1956"/>
                    <a:pt x="438320" y="-3544"/>
                    <a:pt x="366353" y="11802"/>
                  </a:cubicBezTo>
                  <a:cubicBezTo>
                    <a:pt x="294386" y="27148"/>
                    <a:pt x="22395" y="102819"/>
                    <a:pt x="1228" y="11022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9" name="フリーフォーム 418">
              <a:extLst>
                <a:ext uri="{FF2B5EF4-FFF2-40B4-BE49-F238E27FC236}">
                  <a16:creationId xmlns:a16="http://schemas.microsoft.com/office/drawing/2014/main" id="{1F47634F-48EE-B2B2-70FB-DE781CF19EA7}"/>
                </a:ext>
              </a:extLst>
            </p:cNvPr>
            <p:cNvSpPr/>
            <p:nvPr/>
          </p:nvSpPr>
          <p:spPr>
            <a:xfrm>
              <a:off x="2584228" y="4732350"/>
              <a:ext cx="463955" cy="112956"/>
            </a:xfrm>
            <a:custGeom>
              <a:avLst/>
              <a:gdLst>
                <a:gd name="connsiteX0" fmla="*/ 222 w 463955"/>
                <a:gd name="connsiteY0" fmla="*/ 112700 h 112956"/>
                <a:gd name="connsiteX1" fmla="*/ 324072 w 463955"/>
                <a:gd name="connsiteY1" fmla="*/ 39675 h 112956"/>
                <a:gd name="connsiteX2" fmla="*/ 460597 w 463955"/>
                <a:gd name="connsiteY2" fmla="*/ 7925 h 112956"/>
                <a:gd name="connsiteX3" fmla="*/ 384397 w 463955"/>
                <a:gd name="connsiteY3" fmla="*/ 7925 h 112956"/>
                <a:gd name="connsiteX4" fmla="*/ 222 w 463955"/>
                <a:gd name="connsiteY4" fmla="*/ 112700 h 112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3955" h="112956">
                  <a:moveTo>
                    <a:pt x="222" y="112700"/>
                  </a:moveTo>
                  <a:cubicBezTo>
                    <a:pt x="-9832" y="117992"/>
                    <a:pt x="324072" y="39675"/>
                    <a:pt x="324072" y="39675"/>
                  </a:cubicBezTo>
                  <a:cubicBezTo>
                    <a:pt x="400801" y="22213"/>
                    <a:pt x="450543" y="13217"/>
                    <a:pt x="460597" y="7925"/>
                  </a:cubicBezTo>
                  <a:cubicBezTo>
                    <a:pt x="470651" y="2633"/>
                    <a:pt x="461655" y="-6892"/>
                    <a:pt x="384397" y="7925"/>
                  </a:cubicBezTo>
                  <a:cubicBezTo>
                    <a:pt x="307139" y="22742"/>
                    <a:pt x="10276" y="107408"/>
                    <a:pt x="222" y="11270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0" name="フリーフォーム 419">
              <a:extLst>
                <a:ext uri="{FF2B5EF4-FFF2-40B4-BE49-F238E27FC236}">
                  <a16:creationId xmlns:a16="http://schemas.microsoft.com/office/drawing/2014/main" id="{E6A77F87-7B20-659C-F2C1-15CCC3611982}"/>
                </a:ext>
              </a:extLst>
            </p:cNvPr>
            <p:cNvSpPr/>
            <p:nvPr/>
          </p:nvSpPr>
          <p:spPr>
            <a:xfrm>
              <a:off x="2581275" y="4759058"/>
              <a:ext cx="493838" cy="124094"/>
            </a:xfrm>
            <a:custGeom>
              <a:avLst/>
              <a:gdLst>
                <a:gd name="connsiteX0" fmla="*/ 0 w 493838"/>
                <a:gd name="connsiteY0" fmla="*/ 124092 h 124094"/>
                <a:gd name="connsiteX1" fmla="*/ 473075 w 493838"/>
                <a:gd name="connsiteY1" fmla="*/ 12967 h 124094"/>
                <a:gd name="connsiteX2" fmla="*/ 415925 w 493838"/>
                <a:gd name="connsiteY2" fmla="*/ 3442 h 124094"/>
                <a:gd name="connsiteX3" fmla="*/ 428625 w 493838"/>
                <a:gd name="connsiteY3" fmla="*/ 9792 h 124094"/>
                <a:gd name="connsiteX4" fmla="*/ 0 w 493838"/>
                <a:gd name="connsiteY4" fmla="*/ 124092 h 124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3838" h="124094">
                  <a:moveTo>
                    <a:pt x="0" y="124092"/>
                  </a:moveTo>
                  <a:cubicBezTo>
                    <a:pt x="7408" y="124621"/>
                    <a:pt x="403754" y="33075"/>
                    <a:pt x="473075" y="12967"/>
                  </a:cubicBezTo>
                  <a:cubicBezTo>
                    <a:pt x="542396" y="-7141"/>
                    <a:pt x="415925" y="3442"/>
                    <a:pt x="415925" y="3442"/>
                  </a:cubicBezTo>
                  <a:cubicBezTo>
                    <a:pt x="408517" y="2913"/>
                    <a:pt x="493712" y="-7141"/>
                    <a:pt x="428625" y="9792"/>
                  </a:cubicBezTo>
                  <a:lnTo>
                    <a:pt x="0" y="12409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1" name="フリーフォーム 420">
              <a:extLst>
                <a:ext uri="{FF2B5EF4-FFF2-40B4-BE49-F238E27FC236}">
                  <a16:creationId xmlns:a16="http://schemas.microsoft.com/office/drawing/2014/main" id="{07DD319C-6BA0-DAC7-2A71-9A2F7331AEE6}"/>
                </a:ext>
              </a:extLst>
            </p:cNvPr>
            <p:cNvSpPr/>
            <p:nvPr/>
          </p:nvSpPr>
          <p:spPr>
            <a:xfrm>
              <a:off x="2381114" y="4535998"/>
              <a:ext cx="177060" cy="313812"/>
            </a:xfrm>
            <a:custGeom>
              <a:avLst/>
              <a:gdLst>
                <a:gd name="connsiteX0" fmla="*/ 136 w 177060"/>
                <a:gd name="connsiteY0" fmla="*/ 1077 h 313812"/>
                <a:gd name="connsiteX1" fmla="*/ 168411 w 177060"/>
                <a:gd name="connsiteY1" fmla="*/ 305877 h 313812"/>
                <a:gd name="connsiteX2" fmla="*/ 139836 w 177060"/>
                <a:gd name="connsiteY2" fmla="*/ 207452 h 313812"/>
                <a:gd name="connsiteX3" fmla="*/ 136 w 177060"/>
                <a:gd name="connsiteY3" fmla="*/ 1077 h 313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7060" h="313812">
                  <a:moveTo>
                    <a:pt x="136" y="1077"/>
                  </a:moveTo>
                  <a:cubicBezTo>
                    <a:pt x="4899" y="17481"/>
                    <a:pt x="145128" y="271481"/>
                    <a:pt x="168411" y="305877"/>
                  </a:cubicBezTo>
                  <a:cubicBezTo>
                    <a:pt x="191694" y="340273"/>
                    <a:pt x="163119" y="254548"/>
                    <a:pt x="139836" y="207452"/>
                  </a:cubicBezTo>
                  <a:cubicBezTo>
                    <a:pt x="116553" y="160356"/>
                    <a:pt x="-4627" y="-15327"/>
                    <a:pt x="136" y="107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2" name="フリーフォーム 421">
              <a:extLst>
                <a:ext uri="{FF2B5EF4-FFF2-40B4-BE49-F238E27FC236}">
                  <a16:creationId xmlns:a16="http://schemas.microsoft.com/office/drawing/2014/main" id="{FDC6A4CA-2B7F-ACBF-7D55-EDFFFD0B6342}"/>
                </a:ext>
              </a:extLst>
            </p:cNvPr>
            <p:cNvSpPr/>
            <p:nvPr/>
          </p:nvSpPr>
          <p:spPr>
            <a:xfrm>
              <a:off x="3041123" y="4406042"/>
              <a:ext cx="29691" cy="359641"/>
            </a:xfrm>
            <a:custGeom>
              <a:avLst/>
              <a:gdLst>
                <a:gd name="connsiteX0" fmla="*/ 29102 w 29691"/>
                <a:gd name="connsiteY0" fmla="*/ 858 h 359641"/>
                <a:gd name="connsiteX1" fmla="*/ 19577 w 29691"/>
                <a:gd name="connsiteY1" fmla="*/ 197708 h 359641"/>
                <a:gd name="connsiteX2" fmla="*/ 16402 w 29691"/>
                <a:gd name="connsiteY2" fmla="*/ 359633 h 359641"/>
                <a:gd name="connsiteX3" fmla="*/ 16402 w 29691"/>
                <a:gd name="connsiteY3" fmla="*/ 191358 h 359641"/>
                <a:gd name="connsiteX4" fmla="*/ 527 w 29691"/>
                <a:gd name="connsiteY4" fmla="*/ 127858 h 359641"/>
                <a:gd name="connsiteX5" fmla="*/ 29102 w 29691"/>
                <a:gd name="connsiteY5" fmla="*/ 858 h 35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691" h="359641">
                  <a:moveTo>
                    <a:pt x="29102" y="858"/>
                  </a:moveTo>
                  <a:cubicBezTo>
                    <a:pt x="32277" y="12500"/>
                    <a:pt x="21694" y="137912"/>
                    <a:pt x="19577" y="197708"/>
                  </a:cubicBezTo>
                  <a:cubicBezTo>
                    <a:pt x="17460" y="257504"/>
                    <a:pt x="16931" y="360691"/>
                    <a:pt x="16402" y="359633"/>
                  </a:cubicBezTo>
                  <a:cubicBezTo>
                    <a:pt x="15873" y="358575"/>
                    <a:pt x="19048" y="229987"/>
                    <a:pt x="16402" y="191358"/>
                  </a:cubicBezTo>
                  <a:cubicBezTo>
                    <a:pt x="13756" y="152729"/>
                    <a:pt x="-3177" y="156433"/>
                    <a:pt x="527" y="127858"/>
                  </a:cubicBezTo>
                  <a:cubicBezTo>
                    <a:pt x="4231" y="99283"/>
                    <a:pt x="25927" y="-10784"/>
                    <a:pt x="29102" y="85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3" name="フリーフォーム 422">
              <a:extLst>
                <a:ext uri="{FF2B5EF4-FFF2-40B4-BE49-F238E27FC236}">
                  <a16:creationId xmlns:a16="http://schemas.microsoft.com/office/drawing/2014/main" id="{4B94EAEB-EB89-4CF7-3F80-9A0A00BE8E60}"/>
                </a:ext>
              </a:extLst>
            </p:cNvPr>
            <p:cNvSpPr/>
            <p:nvPr/>
          </p:nvSpPr>
          <p:spPr>
            <a:xfrm>
              <a:off x="2514591" y="4501762"/>
              <a:ext cx="109924" cy="268566"/>
            </a:xfrm>
            <a:custGeom>
              <a:avLst/>
              <a:gdLst>
                <a:gd name="connsiteX0" fmla="*/ 9 w 109924"/>
                <a:gd name="connsiteY0" fmla="*/ 388 h 268566"/>
                <a:gd name="connsiteX1" fmla="*/ 101609 w 109924"/>
                <a:gd name="connsiteY1" fmla="*/ 257563 h 268566"/>
                <a:gd name="connsiteX2" fmla="*/ 95259 w 109924"/>
                <a:gd name="connsiteY2" fmla="*/ 200413 h 268566"/>
                <a:gd name="connsiteX3" fmla="*/ 9 w 109924"/>
                <a:gd name="connsiteY3" fmla="*/ 388 h 268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924" h="268566">
                  <a:moveTo>
                    <a:pt x="9" y="388"/>
                  </a:moveTo>
                  <a:cubicBezTo>
                    <a:pt x="1067" y="9913"/>
                    <a:pt x="85734" y="224226"/>
                    <a:pt x="101609" y="257563"/>
                  </a:cubicBezTo>
                  <a:cubicBezTo>
                    <a:pt x="117484" y="290900"/>
                    <a:pt x="107959" y="241688"/>
                    <a:pt x="95259" y="200413"/>
                  </a:cubicBezTo>
                  <a:cubicBezTo>
                    <a:pt x="82559" y="159138"/>
                    <a:pt x="-1049" y="-9137"/>
                    <a:pt x="9" y="38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4" name="フリーフォーム 423">
              <a:extLst>
                <a:ext uri="{FF2B5EF4-FFF2-40B4-BE49-F238E27FC236}">
                  <a16:creationId xmlns:a16="http://schemas.microsoft.com/office/drawing/2014/main" id="{FB68087A-6289-A1C9-6E28-8FA17AB97963}"/>
                </a:ext>
              </a:extLst>
            </p:cNvPr>
            <p:cNvSpPr/>
            <p:nvPr/>
          </p:nvSpPr>
          <p:spPr>
            <a:xfrm>
              <a:off x="2571086" y="4488959"/>
              <a:ext cx="113785" cy="263687"/>
            </a:xfrm>
            <a:custGeom>
              <a:avLst/>
              <a:gdLst>
                <a:gd name="connsiteX0" fmla="*/ 664 w 113785"/>
                <a:gd name="connsiteY0" fmla="*/ 491 h 263687"/>
                <a:gd name="connsiteX1" fmla="*/ 111789 w 113785"/>
                <a:gd name="connsiteY1" fmla="*/ 254491 h 263687"/>
                <a:gd name="connsiteX2" fmla="*/ 67339 w 113785"/>
                <a:gd name="connsiteY2" fmla="*/ 190991 h 263687"/>
                <a:gd name="connsiteX3" fmla="*/ 664 w 113785"/>
                <a:gd name="connsiteY3" fmla="*/ 491 h 263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785" h="263687">
                  <a:moveTo>
                    <a:pt x="664" y="491"/>
                  </a:moveTo>
                  <a:cubicBezTo>
                    <a:pt x="8072" y="11074"/>
                    <a:pt x="100677" y="222741"/>
                    <a:pt x="111789" y="254491"/>
                  </a:cubicBezTo>
                  <a:cubicBezTo>
                    <a:pt x="122901" y="286241"/>
                    <a:pt x="84801" y="228562"/>
                    <a:pt x="67339" y="190991"/>
                  </a:cubicBezTo>
                  <a:cubicBezTo>
                    <a:pt x="49877" y="153420"/>
                    <a:pt x="-6744" y="-10092"/>
                    <a:pt x="664" y="49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5" name="フリーフォーム 424">
              <a:extLst>
                <a:ext uri="{FF2B5EF4-FFF2-40B4-BE49-F238E27FC236}">
                  <a16:creationId xmlns:a16="http://schemas.microsoft.com/office/drawing/2014/main" id="{0DC9C903-760B-4A1B-2362-63969EC74900}"/>
                </a:ext>
              </a:extLst>
            </p:cNvPr>
            <p:cNvSpPr/>
            <p:nvPr/>
          </p:nvSpPr>
          <p:spPr>
            <a:xfrm>
              <a:off x="2505052" y="4717282"/>
              <a:ext cx="105269" cy="35860"/>
            </a:xfrm>
            <a:custGeom>
              <a:avLst/>
              <a:gdLst>
                <a:gd name="connsiteX0" fmla="*/ 23 w 105269"/>
                <a:gd name="connsiteY0" fmla="*/ 35693 h 35860"/>
                <a:gd name="connsiteX1" fmla="*/ 98448 w 105269"/>
                <a:gd name="connsiteY1" fmla="*/ 768 h 35860"/>
                <a:gd name="connsiteX2" fmla="*/ 88923 w 105269"/>
                <a:gd name="connsiteY2" fmla="*/ 13468 h 35860"/>
                <a:gd name="connsiteX3" fmla="*/ 23 w 105269"/>
                <a:gd name="connsiteY3" fmla="*/ 35693 h 35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5269" h="35860">
                  <a:moveTo>
                    <a:pt x="23" y="35693"/>
                  </a:moveTo>
                  <a:cubicBezTo>
                    <a:pt x="1611" y="33576"/>
                    <a:pt x="98448" y="768"/>
                    <a:pt x="98448" y="768"/>
                  </a:cubicBezTo>
                  <a:cubicBezTo>
                    <a:pt x="113265" y="-2936"/>
                    <a:pt x="101094" y="7647"/>
                    <a:pt x="88923" y="13468"/>
                  </a:cubicBezTo>
                  <a:cubicBezTo>
                    <a:pt x="76752" y="19289"/>
                    <a:pt x="-1565" y="37810"/>
                    <a:pt x="23" y="3569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6" name="フリーフォーム 425">
              <a:extLst>
                <a:ext uri="{FF2B5EF4-FFF2-40B4-BE49-F238E27FC236}">
                  <a16:creationId xmlns:a16="http://schemas.microsoft.com/office/drawing/2014/main" id="{39595696-CEB3-BB52-FC7A-51772901884C}"/>
                </a:ext>
              </a:extLst>
            </p:cNvPr>
            <p:cNvSpPr/>
            <p:nvPr/>
          </p:nvSpPr>
          <p:spPr>
            <a:xfrm>
              <a:off x="2520885" y="4752843"/>
              <a:ext cx="110500" cy="47761"/>
            </a:xfrm>
            <a:custGeom>
              <a:avLst/>
              <a:gdLst>
                <a:gd name="connsiteX0" fmla="*/ 65 w 110500"/>
                <a:gd name="connsiteY0" fmla="*/ 47757 h 47761"/>
                <a:gd name="connsiteX1" fmla="*/ 104840 w 110500"/>
                <a:gd name="connsiteY1" fmla="*/ 6482 h 47761"/>
                <a:gd name="connsiteX2" fmla="*/ 88965 w 110500"/>
                <a:gd name="connsiteY2" fmla="*/ 3307 h 47761"/>
                <a:gd name="connsiteX3" fmla="*/ 65 w 110500"/>
                <a:gd name="connsiteY3" fmla="*/ 47757 h 47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500" h="47761">
                  <a:moveTo>
                    <a:pt x="65" y="47757"/>
                  </a:moveTo>
                  <a:cubicBezTo>
                    <a:pt x="2711" y="48286"/>
                    <a:pt x="104840" y="6482"/>
                    <a:pt x="104840" y="6482"/>
                  </a:cubicBezTo>
                  <a:cubicBezTo>
                    <a:pt x="119657" y="-926"/>
                    <a:pt x="102194" y="-1985"/>
                    <a:pt x="88965" y="3307"/>
                  </a:cubicBezTo>
                  <a:cubicBezTo>
                    <a:pt x="75736" y="8599"/>
                    <a:pt x="-2581" y="47228"/>
                    <a:pt x="65" y="4775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7" name="フリーフォーム 426">
              <a:extLst>
                <a:ext uri="{FF2B5EF4-FFF2-40B4-BE49-F238E27FC236}">
                  <a16:creationId xmlns:a16="http://schemas.microsoft.com/office/drawing/2014/main" id="{8ECC5B64-C5C9-A724-502C-2BA2FE25C48C}"/>
                </a:ext>
              </a:extLst>
            </p:cNvPr>
            <p:cNvSpPr/>
            <p:nvPr/>
          </p:nvSpPr>
          <p:spPr>
            <a:xfrm>
              <a:off x="2872646" y="4424249"/>
              <a:ext cx="29334" cy="269835"/>
            </a:xfrm>
            <a:custGeom>
              <a:avLst/>
              <a:gdLst>
                <a:gd name="connsiteX0" fmla="*/ 729 w 29334"/>
                <a:gd name="connsiteY0" fmla="*/ 1701 h 269835"/>
                <a:gd name="connsiteX1" fmla="*/ 10254 w 29334"/>
                <a:gd name="connsiteY1" fmla="*/ 265226 h 269835"/>
                <a:gd name="connsiteX2" fmla="*/ 29304 w 29334"/>
                <a:gd name="connsiteY2" fmla="*/ 157276 h 269835"/>
                <a:gd name="connsiteX3" fmla="*/ 729 w 29334"/>
                <a:gd name="connsiteY3" fmla="*/ 1701 h 269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334" h="269835">
                  <a:moveTo>
                    <a:pt x="729" y="1701"/>
                  </a:moveTo>
                  <a:cubicBezTo>
                    <a:pt x="-2446" y="19693"/>
                    <a:pt x="5492" y="239297"/>
                    <a:pt x="10254" y="265226"/>
                  </a:cubicBezTo>
                  <a:cubicBezTo>
                    <a:pt x="15016" y="291155"/>
                    <a:pt x="28246" y="201197"/>
                    <a:pt x="29304" y="157276"/>
                  </a:cubicBezTo>
                  <a:cubicBezTo>
                    <a:pt x="30362" y="113355"/>
                    <a:pt x="3904" y="-16291"/>
                    <a:pt x="729" y="170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8" name="フリーフォーム 427">
              <a:extLst>
                <a:ext uri="{FF2B5EF4-FFF2-40B4-BE49-F238E27FC236}">
                  <a16:creationId xmlns:a16="http://schemas.microsoft.com/office/drawing/2014/main" id="{AFCD0402-F924-4EC2-0E59-89F524806415}"/>
                </a:ext>
              </a:extLst>
            </p:cNvPr>
            <p:cNvSpPr/>
            <p:nvPr/>
          </p:nvSpPr>
          <p:spPr>
            <a:xfrm>
              <a:off x="2660575" y="4659830"/>
              <a:ext cx="248315" cy="45732"/>
            </a:xfrm>
            <a:custGeom>
              <a:avLst/>
              <a:gdLst>
                <a:gd name="connsiteX0" fmla="*/ 75 w 248315"/>
                <a:gd name="connsiteY0" fmla="*/ 45520 h 45732"/>
                <a:gd name="connsiteX1" fmla="*/ 231850 w 248315"/>
                <a:gd name="connsiteY1" fmla="*/ 1070 h 45732"/>
                <a:gd name="connsiteX2" fmla="*/ 206450 w 248315"/>
                <a:gd name="connsiteY2" fmla="*/ 16945 h 45732"/>
                <a:gd name="connsiteX3" fmla="*/ 75 w 248315"/>
                <a:gd name="connsiteY3" fmla="*/ 45520 h 45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8315" h="45732">
                  <a:moveTo>
                    <a:pt x="75" y="45520"/>
                  </a:moveTo>
                  <a:cubicBezTo>
                    <a:pt x="4308" y="42874"/>
                    <a:pt x="197454" y="5832"/>
                    <a:pt x="231850" y="1070"/>
                  </a:cubicBezTo>
                  <a:cubicBezTo>
                    <a:pt x="266246" y="-3692"/>
                    <a:pt x="241375" y="8478"/>
                    <a:pt x="206450" y="16945"/>
                  </a:cubicBezTo>
                  <a:cubicBezTo>
                    <a:pt x="171525" y="25412"/>
                    <a:pt x="-4158" y="48166"/>
                    <a:pt x="75" y="4552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9" name="フリーフォーム 428">
              <a:extLst>
                <a:ext uri="{FF2B5EF4-FFF2-40B4-BE49-F238E27FC236}">
                  <a16:creationId xmlns:a16="http://schemas.microsoft.com/office/drawing/2014/main" id="{97ABA322-29DF-8D62-F9CB-88A0FCCEBF89}"/>
                </a:ext>
              </a:extLst>
            </p:cNvPr>
            <p:cNvSpPr/>
            <p:nvPr/>
          </p:nvSpPr>
          <p:spPr>
            <a:xfrm>
              <a:off x="2663140" y="4685453"/>
              <a:ext cx="266191" cy="83400"/>
            </a:xfrm>
            <a:custGeom>
              <a:avLst/>
              <a:gdLst>
                <a:gd name="connsiteX0" fmla="*/ 685 w 266191"/>
                <a:gd name="connsiteY0" fmla="*/ 83397 h 83400"/>
                <a:gd name="connsiteX1" fmla="*/ 257860 w 266191"/>
                <a:gd name="connsiteY1" fmla="*/ 7197 h 83400"/>
                <a:gd name="connsiteX2" fmla="*/ 184835 w 266191"/>
                <a:gd name="connsiteY2" fmla="*/ 10372 h 83400"/>
                <a:gd name="connsiteX3" fmla="*/ 685 w 266191"/>
                <a:gd name="connsiteY3" fmla="*/ 83397 h 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6191" h="83400">
                  <a:moveTo>
                    <a:pt x="685" y="83397"/>
                  </a:moveTo>
                  <a:cubicBezTo>
                    <a:pt x="12856" y="82868"/>
                    <a:pt x="227168" y="19368"/>
                    <a:pt x="257860" y="7197"/>
                  </a:cubicBezTo>
                  <a:cubicBezTo>
                    <a:pt x="288552" y="-4974"/>
                    <a:pt x="227697" y="-211"/>
                    <a:pt x="184835" y="10372"/>
                  </a:cubicBezTo>
                  <a:cubicBezTo>
                    <a:pt x="141973" y="20955"/>
                    <a:pt x="-11486" y="83926"/>
                    <a:pt x="685" y="8339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0" name="フリーフォーム 429">
              <a:extLst>
                <a:ext uri="{FF2B5EF4-FFF2-40B4-BE49-F238E27FC236}">
                  <a16:creationId xmlns:a16="http://schemas.microsoft.com/office/drawing/2014/main" id="{C202A814-FEFB-83D1-9A02-67DBDE4B69D5}"/>
                </a:ext>
              </a:extLst>
            </p:cNvPr>
            <p:cNvSpPr/>
            <p:nvPr/>
          </p:nvSpPr>
          <p:spPr>
            <a:xfrm>
              <a:off x="2920988" y="4416242"/>
              <a:ext cx="25818" cy="277135"/>
            </a:xfrm>
            <a:custGeom>
              <a:avLst/>
              <a:gdLst>
                <a:gd name="connsiteX0" fmla="*/ 19062 w 25818"/>
                <a:gd name="connsiteY0" fmla="*/ 183 h 277135"/>
                <a:gd name="connsiteX1" fmla="*/ 15887 w 25818"/>
                <a:gd name="connsiteY1" fmla="*/ 206558 h 277135"/>
                <a:gd name="connsiteX2" fmla="*/ 25412 w 25818"/>
                <a:gd name="connsiteY2" fmla="*/ 276408 h 277135"/>
                <a:gd name="connsiteX3" fmla="*/ 12 w 25818"/>
                <a:gd name="connsiteY3" fmla="*/ 171633 h 277135"/>
                <a:gd name="connsiteX4" fmla="*/ 19062 w 25818"/>
                <a:gd name="connsiteY4" fmla="*/ 183 h 277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18" h="277135">
                  <a:moveTo>
                    <a:pt x="19062" y="183"/>
                  </a:moveTo>
                  <a:cubicBezTo>
                    <a:pt x="21708" y="6004"/>
                    <a:pt x="14829" y="160521"/>
                    <a:pt x="15887" y="206558"/>
                  </a:cubicBezTo>
                  <a:cubicBezTo>
                    <a:pt x="16945" y="252595"/>
                    <a:pt x="28058" y="282229"/>
                    <a:pt x="25412" y="276408"/>
                  </a:cubicBezTo>
                  <a:cubicBezTo>
                    <a:pt x="22766" y="270587"/>
                    <a:pt x="541" y="214495"/>
                    <a:pt x="12" y="171633"/>
                  </a:cubicBezTo>
                  <a:cubicBezTo>
                    <a:pt x="-517" y="128771"/>
                    <a:pt x="16416" y="-5638"/>
                    <a:pt x="19062" y="18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1" name="フリーフォーム 430">
              <a:extLst>
                <a:ext uri="{FF2B5EF4-FFF2-40B4-BE49-F238E27FC236}">
                  <a16:creationId xmlns:a16="http://schemas.microsoft.com/office/drawing/2014/main" id="{F6748779-2745-6031-6180-44C4095D3424}"/>
                </a:ext>
              </a:extLst>
            </p:cNvPr>
            <p:cNvSpPr/>
            <p:nvPr/>
          </p:nvSpPr>
          <p:spPr>
            <a:xfrm>
              <a:off x="2924139" y="4616192"/>
              <a:ext cx="130270" cy="73302"/>
            </a:xfrm>
            <a:custGeom>
              <a:avLst/>
              <a:gdLst>
                <a:gd name="connsiteX0" fmla="*/ 36 w 130270"/>
                <a:gd name="connsiteY0" fmla="*/ 73283 h 73302"/>
                <a:gd name="connsiteX1" fmla="*/ 120686 w 130270"/>
                <a:gd name="connsiteY1" fmla="*/ 51058 h 73302"/>
                <a:gd name="connsiteX2" fmla="*/ 104811 w 130270"/>
                <a:gd name="connsiteY2" fmla="*/ 258 h 73302"/>
                <a:gd name="connsiteX3" fmla="*/ 130211 w 130270"/>
                <a:gd name="connsiteY3" fmla="*/ 32008 h 73302"/>
                <a:gd name="connsiteX4" fmla="*/ 107986 w 130270"/>
                <a:gd name="connsiteY4" fmla="*/ 47883 h 73302"/>
                <a:gd name="connsiteX5" fmla="*/ 36 w 130270"/>
                <a:gd name="connsiteY5" fmla="*/ 73283 h 73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0270" h="73302">
                  <a:moveTo>
                    <a:pt x="36" y="73283"/>
                  </a:moveTo>
                  <a:cubicBezTo>
                    <a:pt x="2153" y="73812"/>
                    <a:pt x="103224" y="63229"/>
                    <a:pt x="120686" y="51058"/>
                  </a:cubicBezTo>
                  <a:cubicBezTo>
                    <a:pt x="138148" y="38887"/>
                    <a:pt x="103224" y="3433"/>
                    <a:pt x="104811" y="258"/>
                  </a:cubicBezTo>
                  <a:cubicBezTo>
                    <a:pt x="106398" y="-2917"/>
                    <a:pt x="129682" y="24070"/>
                    <a:pt x="130211" y="32008"/>
                  </a:cubicBezTo>
                  <a:cubicBezTo>
                    <a:pt x="130740" y="39945"/>
                    <a:pt x="128094" y="42062"/>
                    <a:pt x="107986" y="47883"/>
                  </a:cubicBezTo>
                  <a:cubicBezTo>
                    <a:pt x="87878" y="53704"/>
                    <a:pt x="-2081" y="72754"/>
                    <a:pt x="36" y="7328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2" name="フリーフォーム 431">
              <a:extLst>
                <a:ext uri="{FF2B5EF4-FFF2-40B4-BE49-F238E27FC236}">
                  <a16:creationId xmlns:a16="http://schemas.microsoft.com/office/drawing/2014/main" id="{B12140BC-6B7F-C7CD-1359-69641B63C86E}"/>
                </a:ext>
              </a:extLst>
            </p:cNvPr>
            <p:cNvSpPr/>
            <p:nvPr/>
          </p:nvSpPr>
          <p:spPr>
            <a:xfrm>
              <a:off x="2910977" y="4622497"/>
              <a:ext cx="140605" cy="35729"/>
            </a:xfrm>
            <a:custGeom>
              <a:avLst/>
              <a:gdLst>
                <a:gd name="connsiteX0" fmla="*/ 498 w 140605"/>
                <a:gd name="connsiteY0" fmla="*/ 35228 h 35729"/>
                <a:gd name="connsiteX1" fmla="*/ 137023 w 140605"/>
                <a:gd name="connsiteY1" fmla="*/ 303 h 35729"/>
                <a:gd name="connsiteX2" fmla="*/ 92573 w 140605"/>
                <a:gd name="connsiteY2" fmla="*/ 19353 h 35729"/>
                <a:gd name="connsiteX3" fmla="*/ 498 w 140605"/>
                <a:gd name="connsiteY3" fmla="*/ 35228 h 35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0605" h="35729">
                  <a:moveTo>
                    <a:pt x="498" y="35228"/>
                  </a:moveTo>
                  <a:cubicBezTo>
                    <a:pt x="7906" y="32053"/>
                    <a:pt x="121677" y="2949"/>
                    <a:pt x="137023" y="303"/>
                  </a:cubicBezTo>
                  <a:cubicBezTo>
                    <a:pt x="152369" y="-2343"/>
                    <a:pt x="114798" y="13003"/>
                    <a:pt x="92573" y="19353"/>
                  </a:cubicBezTo>
                  <a:cubicBezTo>
                    <a:pt x="70348" y="25703"/>
                    <a:pt x="-6910" y="38403"/>
                    <a:pt x="498" y="3522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3" name="フリーフォーム 432">
              <a:extLst>
                <a:ext uri="{FF2B5EF4-FFF2-40B4-BE49-F238E27FC236}">
                  <a16:creationId xmlns:a16="http://schemas.microsoft.com/office/drawing/2014/main" id="{6DB23D55-B96F-8B18-C2EB-3145D1EA7EA1}"/>
                </a:ext>
              </a:extLst>
            </p:cNvPr>
            <p:cNvSpPr/>
            <p:nvPr/>
          </p:nvSpPr>
          <p:spPr>
            <a:xfrm>
              <a:off x="2327262" y="4422398"/>
              <a:ext cx="178235" cy="86107"/>
            </a:xfrm>
            <a:custGeom>
              <a:avLst/>
              <a:gdLst>
                <a:gd name="connsiteX0" fmla="*/ 13 w 178235"/>
                <a:gd name="connsiteY0" fmla="*/ 60702 h 86107"/>
                <a:gd name="connsiteX1" fmla="*/ 139713 w 178235"/>
                <a:gd name="connsiteY1" fmla="*/ 6727 h 86107"/>
                <a:gd name="connsiteX2" fmla="*/ 158763 w 178235"/>
                <a:gd name="connsiteY2" fmla="*/ 32127 h 86107"/>
                <a:gd name="connsiteX3" fmla="*/ 136538 w 178235"/>
                <a:gd name="connsiteY3" fmla="*/ 86102 h 86107"/>
                <a:gd name="connsiteX4" fmla="*/ 177813 w 178235"/>
                <a:gd name="connsiteY4" fmla="*/ 28952 h 86107"/>
                <a:gd name="connsiteX5" fmla="*/ 149238 w 178235"/>
                <a:gd name="connsiteY5" fmla="*/ 377 h 86107"/>
                <a:gd name="connsiteX6" fmla="*/ 13 w 178235"/>
                <a:gd name="connsiteY6" fmla="*/ 60702 h 86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8235" h="86107">
                  <a:moveTo>
                    <a:pt x="13" y="60702"/>
                  </a:moveTo>
                  <a:cubicBezTo>
                    <a:pt x="-1575" y="61760"/>
                    <a:pt x="139713" y="6727"/>
                    <a:pt x="139713" y="6727"/>
                  </a:cubicBezTo>
                  <a:cubicBezTo>
                    <a:pt x="166171" y="1965"/>
                    <a:pt x="159292" y="18898"/>
                    <a:pt x="158763" y="32127"/>
                  </a:cubicBezTo>
                  <a:cubicBezTo>
                    <a:pt x="158234" y="45356"/>
                    <a:pt x="133363" y="86631"/>
                    <a:pt x="136538" y="86102"/>
                  </a:cubicBezTo>
                  <a:cubicBezTo>
                    <a:pt x="139713" y="85573"/>
                    <a:pt x="175696" y="43239"/>
                    <a:pt x="177813" y="28952"/>
                  </a:cubicBezTo>
                  <a:cubicBezTo>
                    <a:pt x="179930" y="14664"/>
                    <a:pt x="174638" y="-2798"/>
                    <a:pt x="149238" y="377"/>
                  </a:cubicBezTo>
                  <a:cubicBezTo>
                    <a:pt x="123838" y="3552"/>
                    <a:pt x="1601" y="59644"/>
                    <a:pt x="13" y="6070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4" name="フリーフォーム 433">
              <a:extLst>
                <a:ext uri="{FF2B5EF4-FFF2-40B4-BE49-F238E27FC236}">
                  <a16:creationId xmlns:a16="http://schemas.microsoft.com/office/drawing/2014/main" id="{315A9E42-726E-8DEA-2A2A-47A357C03A88}"/>
                </a:ext>
              </a:extLst>
            </p:cNvPr>
            <p:cNvSpPr/>
            <p:nvPr/>
          </p:nvSpPr>
          <p:spPr>
            <a:xfrm>
              <a:off x="2431172" y="4343259"/>
              <a:ext cx="464428" cy="93179"/>
            </a:xfrm>
            <a:custGeom>
              <a:avLst/>
              <a:gdLst>
                <a:gd name="connsiteX0" fmla="*/ 878 w 464428"/>
                <a:gd name="connsiteY0" fmla="*/ 92216 h 93179"/>
                <a:gd name="connsiteX1" fmla="*/ 150103 w 464428"/>
                <a:gd name="connsiteY1" fmla="*/ 54116 h 93179"/>
                <a:gd name="connsiteX2" fmla="*/ 381878 w 464428"/>
                <a:gd name="connsiteY2" fmla="*/ 12841 h 93179"/>
                <a:gd name="connsiteX3" fmla="*/ 439028 w 464428"/>
                <a:gd name="connsiteY3" fmla="*/ 16016 h 93179"/>
                <a:gd name="connsiteX4" fmla="*/ 458078 w 464428"/>
                <a:gd name="connsiteY4" fmla="*/ 38241 h 93179"/>
                <a:gd name="connsiteX5" fmla="*/ 400928 w 464428"/>
                <a:gd name="connsiteY5" fmla="*/ 73166 h 93179"/>
                <a:gd name="connsiteX6" fmla="*/ 464428 w 464428"/>
                <a:gd name="connsiteY6" fmla="*/ 35066 h 93179"/>
                <a:gd name="connsiteX7" fmla="*/ 400928 w 464428"/>
                <a:gd name="connsiteY7" fmla="*/ 141 h 93179"/>
                <a:gd name="connsiteX8" fmla="*/ 296153 w 464428"/>
                <a:gd name="connsiteY8" fmla="*/ 22366 h 93179"/>
                <a:gd name="connsiteX9" fmla="*/ 216778 w 464428"/>
                <a:gd name="connsiteY9" fmla="*/ 12841 h 93179"/>
                <a:gd name="connsiteX10" fmla="*/ 878 w 464428"/>
                <a:gd name="connsiteY10" fmla="*/ 92216 h 93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64428" h="93179">
                  <a:moveTo>
                    <a:pt x="878" y="92216"/>
                  </a:moveTo>
                  <a:cubicBezTo>
                    <a:pt x="-10234" y="99095"/>
                    <a:pt x="86603" y="67345"/>
                    <a:pt x="150103" y="54116"/>
                  </a:cubicBezTo>
                  <a:cubicBezTo>
                    <a:pt x="213603" y="40887"/>
                    <a:pt x="333724" y="19191"/>
                    <a:pt x="381878" y="12841"/>
                  </a:cubicBezTo>
                  <a:cubicBezTo>
                    <a:pt x="430032" y="6491"/>
                    <a:pt x="426328" y="11783"/>
                    <a:pt x="439028" y="16016"/>
                  </a:cubicBezTo>
                  <a:cubicBezTo>
                    <a:pt x="451728" y="20249"/>
                    <a:pt x="464428" y="28716"/>
                    <a:pt x="458078" y="38241"/>
                  </a:cubicBezTo>
                  <a:cubicBezTo>
                    <a:pt x="451728" y="47766"/>
                    <a:pt x="399870" y="73695"/>
                    <a:pt x="400928" y="73166"/>
                  </a:cubicBezTo>
                  <a:cubicBezTo>
                    <a:pt x="401986" y="72637"/>
                    <a:pt x="464428" y="47237"/>
                    <a:pt x="464428" y="35066"/>
                  </a:cubicBezTo>
                  <a:cubicBezTo>
                    <a:pt x="464428" y="22895"/>
                    <a:pt x="428974" y="2258"/>
                    <a:pt x="400928" y="141"/>
                  </a:cubicBezTo>
                  <a:cubicBezTo>
                    <a:pt x="372882" y="-1976"/>
                    <a:pt x="326845" y="20249"/>
                    <a:pt x="296153" y="22366"/>
                  </a:cubicBezTo>
                  <a:cubicBezTo>
                    <a:pt x="265461" y="24483"/>
                    <a:pt x="262815" y="-1446"/>
                    <a:pt x="216778" y="12841"/>
                  </a:cubicBezTo>
                  <a:cubicBezTo>
                    <a:pt x="170741" y="27128"/>
                    <a:pt x="11990" y="85337"/>
                    <a:pt x="878" y="9221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5" name="フリーフォーム 434">
              <a:extLst>
                <a:ext uri="{FF2B5EF4-FFF2-40B4-BE49-F238E27FC236}">
                  <a16:creationId xmlns:a16="http://schemas.microsoft.com/office/drawing/2014/main" id="{3CC86E3E-E48B-BB0D-991C-86FB2501DF44}"/>
                </a:ext>
              </a:extLst>
            </p:cNvPr>
            <p:cNvSpPr/>
            <p:nvPr/>
          </p:nvSpPr>
          <p:spPr>
            <a:xfrm>
              <a:off x="2343437" y="4441822"/>
              <a:ext cx="231490" cy="90962"/>
            </a:xfrm>
            <a:custGeom>
              <a:avLst/>
              <a:gdLst>
                <a:gd name="connsiteX0" fmla="*/ 21938 w 231490"/>
                <a:gd name="connsiteY0" fmla="*/ 3 h 90962"/>
                <a:gd name="connsiteX1" fmla="*/ 9238 w 231490"/>
                <a:gd name="connsiteY1" fmla="*/ 79378 h 90962"/>
                <a:gd name="connsiteX2" fmla="*/ 56863 w 231490"/>
                <a:gd name="connsiteY2" fmla="*/ 88903 h 90962"/>
                <a:gd name="connsiteX3" fmla="*/ 104488 w 231490"/>
                <a:gd name="connsiteY3" fmla="*/ 63503 h 90962"/>
                <a:gd name="connsiteX4" fmla="*/ 231488 w 231490"/>
                <a:gd name="connsiteY4" fmla="*/ 12703 h 90962"/>
                <a:gd name="connsiteX5" fmla="*/ 107663 w 231490"/>
                <a:gd name="connsiteY5" fmla="*/ 73028 h 90962"/>
                <a:gd name="connsiteX6" fmla="*/ 2888 w 231490"/>
                <a:gd name="connsiteY6" fmla="*/ 82553 h 90962"/>
                <a:gd name="connsiteX7" fmla="*/ 21938 w 231490"/>
                <a:gd name="connsiteY7" fmla="*/ 3 h 90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1490" h="90962">
                  <a:moveTo>
                    <a:pt x="21938" y="3"/>
                  </a:moveTo>
                  <a:cubicBezTo>
                    <a:pt x="22996" y="-526"/>
                    <a:pt x="3417" y="64561"/>
                    <a:pt x="9238" y="79378"/>
                  </a:cubicBezTo>
                  <a:cubicBezTo>
                    <a:pt x="15059" y="94195"/>
                    <a:pt x="40988" y="91549"/>
                    <a:pt x="56863" y="88903"/>
                  </a:cubicBezTo>
                  <a:cubicBezTo>
                    <a:pt x="72738" y="86257"/>
                    <a:pt x="75384" y="76203"/>
                    <a:pt x="104488" y="63503"/>
                  </a:cubicBezTo>
                  <a:cubicBezTo>
                    <a:pt x="133592" y="50803"/>
                    <a:pt x="230959" y="11116"/>
                    <a:pt x="231488" y="12703"/>
                  </a:cubicBezTo>
                  <a:cubicBezTo>
                    <a:pt x="232017" y="14290"/>
                    <a:pt x="145763" y="61386"/>
                    <a:pt x="107663" y="73028"/>
                  </a:cubicBezTo>
                  <a:cubicBezTo>
                    <a:pt x="69563" y="84670"/>
                    <a:pt x="15059" y="90490"/>
                    <a:pt x="2888" y="82553"/>
                  </a:cubicBezTo>
                  <a:cubicBezTo>
                    <a:pt x="-9283" y="74616"/>
                    <a:pt x="20880" y="532"/>
                    <a:pt x="21938" y="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6" name="フリーフォーム 435">
              <a:extLst>
                <a:ext uri="{FF2B5EF4-FFF2-40B4-BE49-F238E27FC236}">
                  <a16:creationId xmlns:a16="http://schemas.microsoft.com/office/drawing/2014/main" id="{4D2302D3-3918-D1B9-A966-75024539713B}"/>
                </a:ext>
              </a:extLst>
            </p:cNvPr>
            <p:cNvSpPr/>
            <p:nvPr/>
          </p:nvSpPr>
          <p:spPr>
            <a:xfrm>
              <a:off x="2482728" y="4405708"/>
              <a:ext cx="500730" cy="112753"/>
            </a:xfrm>
            <a:custGeom>
              <a:avLst/>
              <a:gdLst>
                <a:gd name="connsiteX0" fmla="*/ 122 w 500730"/>
                <a:gd name="connsiteY0" fmla="*/ 112317 h 112753"/>
                <a:gd name="connsiteX1" fmla="*/ 158872 w 500730"/>
                <a:gd name="connsiteY1" fmla="*/ 71042 h 112753"/>
                <a:gd name="connsiteX2" fmla="*/ 489072 w 500730"/>
                <a:gd name="connsiteY2" fmla="*/ 4367 h 112753"/>
                <a:gd name="connsiteX3" fmla="*/ 403347 w 500730"/>
                <a:gd name="connsiteY3" fmla="*/ 10717 h 112753"/>
                <a:gd name="connsiteX4" fmla="*/ 181097 w 500730"/>
                <a:gd name="connsiteY4" fmla="*/ 45642 h 112753"/>
                <a:gd name="connsiteX5" fmla="*/ 122 w 500730"/>
                <a:gd name="connsiteY5" fmla="*/ 112317 h 112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00730" h="112753">
                  <a:moveTo>
                    <a:pt x="122" y="112317"/>
                  </a:moveTo>
                  <a:cubicBezTo>
                    <a:pt x="-3582" y="116550"/>
                    <a:pt x="77380" y="89034"/>
                    <a:pt x="158872" y="71042"/>
                  </a:cubicBezTo>
                  <a:cubicBezTo>
                    <a:pt x="240364" y="53050"/>
                    <a:pt x="448326" y="14421"/>
                    <a:pt x="489072" y="4367"/>
                  </a:cubicBezTo>
                  <a:cubicBezTo>
                    <a:pt x="529818" y="-5687"/>
                    <a:pt x="454676" y="3838"/>
                    <a:pt x="403347" y="10717"/>
                  </a:cubicBezTo>
                  <a:cubicBezTo>
                    <a:pt x="352018" y="17596"/>
                    <a:pt x="244068" y="31355"/>
                    <a:pt x="181097" y="45642"/>
                  </a:cubicBezTo>
                  <a:cubicBezTo>
                    <a:pt x="118126" y="59929"/>
                    <a:pt x="3826" y="108084"/>
                    <a:pt x="122" y="11231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7" name="フリーフォーム 436">
              <a:extLst>
                <a:ext uri="{FF2B5EF4-FFF2-40B4-BE49-F238E27FC236}">
                  <a16:creationId xmlns:a16="http://schemas.microsoft.com/office/drawing/2014/main" id="{6ED51A5F-6D98-FBA6-A4CF-CF92189FFE2E}"/>
                </a:ext>
              </a:extLst>
            </p:cNvPr>
            <p:cNvSpPr/>
            <p:nvPr/>
          </p:nvSpPr>
          <p:spPr>
            <a:xfrm>
              <a:off x="2530185" y="4384220"/>
              <a:ext cx="102376" cy="79985"/>
            </a:xfrm>
            <a:custGeom>
              <a:avLst/>
              <a:gdLst>
                <a:gd name="connsiteX0" fmla="*/ 82840 w 102376"/>
                <a:gd name="connsiteY0" fmla="*/ 455 h 79985"/>
                <a:gd name="connsiteX1" fmla="*/ 28865 w 102376"/>
                <a:gd name="connsiteY1" fmla="*/ 41730 h 79985"/>
                <a:gd name="connsiteX2" fmla="*/ 38390 w 102376"/>
                <a:gd name="connsiteY2" fmla="*/ 73480 h 79985"/>
                <a:gd name="connsiteX3" fmla="*/ 101890 w 102376"/>
                <a:gd name="connsiteY3" fmla="*/ 79830 h 79985"/>
                <a:gd name="connsiteX4" fmla="*/ 290 w 102376"/>
                <a:gd name="connsiteY4" fmla="*/ 70305 h 79985"/>
                <a:gd name="connsiteX5" fmla="*/ 82840 w 102376"/>
                <a:gd name="connsiteY5" fmla="*/ 455 h 79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2376" h="79985">
                  <a:moveTo>
                    <a:pt x="82840" y="455"/>
                  </a:moveTo>
                  <a:cubicBezTo>
                    <a:pt x="87602" y="-4307"/>
                    <a:pt x="36273" y="29559"/>
                    <a:pt x="28865" y="41730"/>
                  </a:cubicBezTo>
                  <a:cubicBezTo>
                    <a:pt x="21457" y="53901"/>
                    <a:pt x="26219" y="67130"/>
                    <a:pt x="38390" y="73480"/>
                  </a:cubicBezTo>
                  <a:cubicBezTo>
                    <a:pt x="50561" y="79830"/>
                    <a:pt x="108240" y="80359"/>
                    <a:pt x="101890" y="79830"/>
                  </a:cubicBezTo>
                  <a:cubicBezTo>
                    <a:pt x="95540" y="79301"/>
                    <a:pt x="6111" y="82476"/>
                    <a:pt x="290" y="70305"/>
                  </a:cubicBezTo>
                  <a:cubicBezTo>
                    <a:pt x="-5531" y="58134"/>
                    <a:pt x="78078" y="5217"/>
                    <a:pt x="82840" y="45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8" name="フリーフォーム 437">
              <a:extLst>
                <a:ext uri="{FF2B5EF4-FFF2-40B4-BE49-F238E27FC236}">
                  <a16:creationId xmlns:a16="http://schemas.microsoft.com/office/drawing/2014/main" id="{C1D0A24D-5E4C-91EA-5238-8A284B0B4FB0}"/>
                </a:ext>
              </a:extLst>
            </p:cNvPr>
            <p:cNvSpPr/>
            <p:nvPr/>
          </p:nvSpPr>
          <p:spPr>
            <a:xfrm>
              <a:off x="2762197" y="4369610"/>
              <a:ext cx="131098" cy="65989"/>
            </a:xfrm>
            <a:custGeom>
              <a:avLst/>
              <a:gdLst>
                <a:gd name="connsiteX0" fmla="*/ 53 w 131098"/>
                <a:gd name="connsiteY0" fmla="*/ 65865 h 65989"/>
                <a:gd name="connsiteX1" fmla="*/ 123878 w 131098"/>
                <a:gd name="connsiteY1" fmla="*/ 2365 h 65989"/>
                <a:gd name="connsiteX2" fmla="*/ 108003 w 131098"/>
                <a:gd name="connsiteY2" fmla="*/ 18240 h 65989"/>
                <a:gd name="connsiteX3" fmla="*/ 53 w 131098"/>
                <a:gd name="connsiteY3" fmla="*/ 65865 h 65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1098" h="65989">
                  <a:moveTo>
                    <a:pt x="53" y="65865"/>
                  </a:moveTo>
                  <a:cubicBezTo>
                    <a:pt x="2699" y="63219"/>
                    <a:pt x="123878" y="2365"/>
                    <a:pt x="123878" y="2365"/>
                  </a:cubicBezTo>
                  <a:cubicBezTo>
                    <a:pt x="141870" y="-5573"/>
                    <a:pt x="122290" y="8186"/>
                    <a:pt x="108003" y="18240"/>
                  </a:cubicBezTo>
                  <a:cubicBezTo>
                    <a:pt x="93716" y="28294"/>
                    <a:pt x="-2593" y="68511"/>
                    <a:pt x="53" y="6586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9" name="フリーフォーム 438">
              <a:extLst>
                <a:ext uri="{FF2B5EF4-FFF2-40B4-BE49-F238E27FC236}">
                  <a16:creationId xmlns:a16="http://schemas.microsoft.com/office/drawing/2014/main" id="{24F6DFA7-9EF9-1648-3BCD-BE0F31C8F044}"/>
                </a:ext>
              </a:extLst>
            </p:cNvPr>
            <p:cNvSpPr/>
            <p:nvPr/>
          </p:nvSpPr>
          <p:spPr>
            <a:xfrm>
              <a:off x="2855271" y="4301971"/>
              <a:ext cx="262660" cy="101951"/>
            </a:xfrm>
            <a:custGeom>
              <a:avLst/>
              <a:gdLst>
                <a:gd name="connsiteX0" fmla="*/ 2229 w 262660"/>
                <a:gd name="connsiteY0" fmla="*/ 47779 h 101951"/>
                <a:gd name="connsiteX1" fmla="*/ 84779 w 262660"/>
                <a:gd name="connsiteY1" fmla="*/ 38254 h 101951"/>
                <a:gd name="connsiteX2" fmla="*/ 122879 w 262660"/>
                <a:gd name="connsiteY2" fmla="*/ 12854 h 101951"/>
                <a:gd name="connsiteX3" fmla="*/ 221304 w 262660"/>
                <a:gd name="connsiteY3" fmla="*/ 12854 h 101951"/>
                <a:gd name="connsiteX4" fmla="*/ 240354 w 262660"/>
                <a:gd name="connsiteY4" fmla="*/ 54129 h 101951"/>
                <a:gd name="connsiteX5" fmla="*/ 199079 w 262660"/>
                <a:gd name="connsiteY5" fmla="*/ 101754 h 101951"/>
                <a:gd name="connsiteX6" fmla="*/ 262579 w 262660"/>
                <a:gd name="connsiteY6" fmla="*/ 35079 h 101951"/>
                <a:gd name="connsiteX7" fmla="*/ 183204 w 262660"/>
                <a:gd name="connsiteY7" fmla="*/ 154 h 101951"/>
                <a:gd name="connsiteX8" fmla="*/ 2229 w 262660"/>
                <a:gd name="connsiteY8" fmla="*/ 47779 h 101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2660" h="101951">
                  <a:moveTo>
                    <a:pt x="2229" y="47779"/>
                  </a:moveTo>
                  <a:cubicBezTo>
                    <a:pt x="-14175" y="54129"/>
                    <a:pt x="64671" y="44075"/>
                    <a:pt x="84779" y="38254"/>
                  </a:cubicBezTo>
                  <a:cubicBezTo>
                    <a:pt x="104887" y="32433"/>
                    <a:pt x="100125" y="17087"/>
                    <a:pt x="122879" y="12854"/>
                  </a:cubicBezTo>
                  <a:cubicBezTo>
                    <a:pt x="145633" y="8621"/>
                    <a:pt x="201725" y="5975"/>
                    <a:pt x="221304" y="12854"/>
                  </a:cubicBezTo>
                  <a:cubicBezTo>
                    <a:pt x="240883" y="19733"/>
                    <a:pt x="244058" y="39312"/>
                    <a:pt x="240354" y="54129"/>
                  </a:cubicBezTo>
                  <a:cubicBezTo>
                    <a:pt x="236650" y="68946"/>
                    <a:pt x="195375" y="104929"/>
                    <a:pt x="199079" y="101754"/>
                  </a:cubicBezTo>
                  <a:cubicBezTo>
                    <a:pt x="202783" y="98579"/>
                    <a:pt x="265225" y="52012"/>
                    <a:pt x="262579" y="35079"/>
                  </a:cubicBezTo>
                  <a:cubicBezTo>
                    <a:pt x="259933" y="18146"/>
                    <a:pt x="219716" y="-1963"/>
                    <a:pt x="183204" y="154"/>
                  </a:cubicBezTo>
                  <a:cubicBezTo>
                    <a:pt x="146692" y="2271"/>
                    <a:pt x="18633" y="41429"/>
                    <a:pt x="2229" y="4777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0" name="フリーフォーム 439">
              <a:extLst>
                <a:ext uri="{FF2B5EF4-FFF2-40B4-BE49-F238E27FC236}">
                  <a16:creationId xmlns:a16="http://schemas.microsoft.com/office/drawing/2014/main" id="{559B119E-B16E-50E5-BB84-B4BE5E5D4247}"/>
                </a:ext>
              </a:extLst>
            </p:cNvPr>
            <p:cNvSpPr/>
            <p:nvPr/>
          </p:nvSpPr>
          <p:spPr>
            <a:xfrm>
              <a:off x="2806693" y="4349196"/>
              <a:ext cx="178541" cy="89858"/>
            </a:xfrm>
            <a:custGeom>
              <a:avLst/>
              <a:gdLst>
                <a:gd name="connsiteX0" fmla="*/ 7 w 178541"/>
                <a:gd name="connsiteY0" fmla="*/ 89454 h 89858"/>
                <a:gd name="connsiteX1" fmla="*/ 133357 w 178541"/>
                <a:gd name="connsiteY1" fmla="*/ 32304 h 89858"/>
                <a:gd name="connsiteX2" fmla="*/ 111132 w 178541"/>
                <a:gd name="connsiteY2" fmla="*/ 3729 h 89858"/>
                <a:gd name="connsiteX3" fmla="*/ 177807 w 178541"/>
                <a:gd name="connsiteY3" fmla="*/ 45004 h 89858"/>
                <a:gd name="connsiteX4" fmla="*/ 139707 w 178541"/>
                <a:gd name="connsiteY4" fmla="*/ 554 h 89858"/>
                <a:gd name="connsiteX5" fmla="*/ 7 w 178541"/>
                <a:gd name="connsiteY5" fmla="*/ 89454 h 89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541" h="89858">
                  <a:moveTo>
                    <a:pt x="7" y="89454"/>
                  </a:moveTo>
                  <a:cubicBezTo>
                    <a:pt x="-1051" y="94745"/>
                    <a:pt x="114836" y="46591"/>
                    <a:pt x="133357" y="32304"/>
                  </a:cubicBezTo>
                  <a:cubicBezTo>
                    <a:pt x="151878" y="18017"/>
                    <a:pt x="103724" y="1612"/>
                    <a:pt x="111132" y="3729"/>
                  </a:cubicBezTo>
                  <a:cubicBezTo>
                    <a:pt x="118540" y="5846"/>
                    <a:pt x="173045" y="45533"/>
                    <a:pt x="177807" y="45004"/>
                  </a:cubicBezTo>
                  <a:cubicBezTo>
                    <a:pt x="182570" y="44475"/>
                    <a:pt x="163519" y="-5796"/>
                    <a:pt x="139707" y="554"/>
                  </a:cubicBezTo>
                  <a:cubicBezTo>
                    <a:pt x="115895" y="6904"/>
                    <a:pt x="1065" y="84163"/>
                    <a:pt x="7" y="8945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1" name="フリーフォーム 440">
              <a:extLst>
                <a:ext uri="{FF2B5EF4-FFF2-40B4-BE49-F238E27FC236}">
                  <a16:creationId xmlns:a16="http://schemas.microsoft.com/office/drawing/2014/main" id="{5C721EFB-88BC-7F91-46C5-3E902E7F8B42}"/>
                </a:ext>
              </a:extLst>
            </p:cNvPr>
            <p:cNvSpPr/>
            <p:nvPr/>
          </p:nvSpPr>
          <p:spPr>
            <a:xfrm>
              <a:off x="2371169" y="4036541"/>
              <a:ext cx="262453" cy="394235"/>
            </a:xfrm>
            <a:custGeom>
              <a:avLst/>
              <a:gdLst>
                <a:gd name="connsiteX0" fmla="*/ 260906 w 262453"/>
                <a:gd name="connsiteY0" fmla="*/ 5234 h 394235"/>
                <a:gd name="connsiteX1" fmla="*/ 149781 w 262453"/>
                <a:gd name="connsiteY1" fmla="*/ 27459 h 394235"/>
                <a:gd name="connsiteX2" fmla="*/ 38656 w 262453"/>
                <a:gd name="connsiteY2" fmla="*/ 160809 h 394235"/>
                <a:gd name="connsiteX3" fmla="*/ 556 w 262453"/>
                <a:gd name="connsiteY3" fmla="*/ 313209 h 394235"/>
                <a:gd name="connsiteX4" fmla="*/ 16431 w 262453"/>
                <a:gd name="connsiteY4" fmla="*/ 392584 h 394235"/>
                <a:gd name="connsiteX5" fmla="*/ 22781 w 262453"/>
                <a:gd name="connsiteY5" fmla="*/ 243359 h 394235"/>
                <a:gd name="connsiteX6" fmla="*/ 64056 w 262453"/>
                <a:gd name="connsiteY6" fmla="*/ 97309 h 394235"/>
                <a:gd name="connsiteX7" fmla="*/ 260906 w 262453"/>
                <a:gd name="connsiteY7" fmla="*/ 5234 h 394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2453" h="394235">
                  <a:moveTo>
                    <a:pt x="260906" y="5234"/>
                  </a:moveTo>
                  <a:cubicBezTo>
                    <a:pt x="275193" y="-6408"/>
                    <a:pt x="186823" y="1530"/>
                    <a:pt x="149781" y="27459"/>
                  </a:cubicBezTo>
                  <a:cubicBezTo>
                    <a:pt x="112739" y="53388"/>
                    <a:pt x="63527" y="113184"/>
                    <a:pt x="38656" y="160809"/>
                  </a:cubicBezTo>
                  <a:cubicBezTo>
                    <a:pt x="13785" y="208434"/>
                    <a:pt x="4260" y="274580"/>
                    <a:pt x="556" y="313209"/>
                  </a:cubicBezTo>
                  <a:cubicBezTo>
                    <a:pt x="-3148" y="351838"/>
                    <a:pt x="12727" y="404226"/>
                    <a:pt x="16431" y="392584"/>
                  </a:cubicBezTo>
                  <a:cubicBezTo>
                    <a:pt x="20135" y="380942"/>
                    <a:pt x="14844" y="292571"/>
                    <a:pt x="22781" y="243359"/>
                  </a:cubicBezTo>
                  <a:cubicBezTo>
                    <a:pt x="30718" y="194147"/>
                    <a:pt x="29131" y="138584"/>
                    <a:pt x="64056" y="97309"/>
                  </a:cubicBezTo>
                  <a:cubicBezTo>
                    <a:pt x="98981" y="56034"/>
                    <a:pt x="246619" y="16876"/>
                    <a:pt x="260906" y="523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2" name="フリーフォーム 441">
              <a:extLst>
                <a:ext uri="{FF2B5EF4-FFF2-40B4-BE49-F238E27FC236}">
                  <a16:creationId xmlns:a16="http://schemas.microsoft.com/office/drawing/2014/main" id="{5F785486-A41C-F286-74E9-BC55EA279133}"/>
                </a:ext>
              </a:extLst>
            </p:cNvPr>
            <p:cNvSpPr/>
            <p:nvPr/>
          </p:nvSpPr>
          <p:spPr>
            <a:xfrm>
              <a:off x="2605727" y="4010849"/>
              <a:ext cx="423265" cy="288368"/>
            </a:xfrm>
            <a:custGeom>
              <a:avLst/>
              <a:gdLst>
                <a:gd name="connsiteX0" fmla="*/ 948 w 423265"/>
                <a:gd name="connsiteY0" fmla="*/ 59501 h 288368"/>
                <a:gd name="connsiteX1" fmla="*/ 89848 w 423265"/>
                <a:gd name="connsiteY1" fmla="*/ 5526 h 288368"/>
                <a:gd name="connsiteX2" fmla="*/ 204148 w 423265"/>
                <a:gd name="connsiteY2" fmla="*/ 15051 h 288368"/>
                <a:gd name="connsiteX3" fmla="*/ 353373 w 423265"/>
                <a:gd name="connsiteY3" fmla="*/ 123001 h 288368"/>
                <a:gd name="connsiteX4" fmla="*/ 423223 w 423265"/>
                <a:gd name="connsiteY4" fmla="*/ 288101 h 288368"/>
                <a:gd name="connsiteX5" fmla="*/ 359723 w 423265"/>
                <a:gd name="connsiteY5" fmla="*/ 157926 h 288368"/>
                <a:gd name="connsiteX6" fmla="*/ 146998 w 423265"/>
                <a:gd name="connsiteY6" fmla="*/ 15051 h 288368"/>
                <a:gd name="connsiteX7" fmla="*/ 948 w 423265"/>
                <a:gd name="connsiteY7" fmla="*/ 59501 h 288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3265" h="288368">
                  <a:moveTo>
                    <a:pt x="948" y="59501"/>
                  </a:moveTo>
                  <a:cubicBezTo>
                    <a:pt x="-8577" y="57913"/>
                    <a:pt x="55981" y="12934"/>
                    <a:pt x="89848" y="5526"/>
                  </a:cubicBezTo>
                  <a:cubicBezTo>
                    <a:pt x="123715" y="-1882"/>
                    <a:pt x="160227" y="-4528"/>
                    <a:pt x="204148" y="15051"/>
                  </a:cubicBezTo>
                  <a:cubicBezTo>
                    <a:pt x="248069" y="34630"/>
                    <a:pt x="316861" y="77493"/>
                    <a:pt x="353373" y="123001"/>
                  </a:cubicBezTo>
                  <a:cubicBezTo>
                    <a:pt x="389885" y="168509"/>
                    <a:pt x="422165" y="282280"/>
                    <a:pt x="423223" y="288101"/>
                  </a:cubicBezTo>
                  <a:cubicBezTo>
                    <a:pt x="424281" y="293922"/>
                    <a:pt x="405760" y="203434"/>
                    <a:pt x="359723" y="157926"/>
                  </a:cubicBezTo>
                  <a:cubicBezTo>
                    <a:pt x="313686" y="112418"/>
                    <a:pt x="200973" y="34630"/>
                    <a:pt x="146998" y="15051"/>
                  </a:cubicBezTo>
                  <a:cubicBezTo>
                    <a:pt x="93023" y="-4528"/>
                    <a:pt x="10473" y="61089"/>
                    <a:pt x="948" y="5950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45" name="フリーフォーム 444">
            <a:extLst>
              <a:ext uri="{FF2B5EF4-FFF2-40B4-BE49-F238E27FC236}">
                <a16:creationId xmlns:a16="http://schemas.microsoft.com/office/drawing/2014/main" id="{B6CFEE38-3899-657C-B67C-42A13A058E1D}"/>
              </a:ext>
            </a:extLst>
          </p:cNvPr>
          <p:cNvSpPr/>
          <p:nvPr/>
        </p:nvSpPr>
        <p:spPr>
          <a:xfrm>
            <a:off x="2311303" y="4074180"/>
            <a:ext cx="204782" cy="370280"/>
          </a:xfrm>
          <a:custGeom>
            <a:avLst/>
            <a:gdLst>
              <a:gd name="connsiteX0" fmla="*/ 3272 w 204782"/>
              <a:gd name="connsiteY0" fmla="*/ 367645 h 370280"/>
              <a:gd name="connsiteX1" fmla="*/ 203297 w 204782"/>
              <a:gd name="connsiteY1" fmla="*/ 5695 h 370280"/>
              <a:gd name="connsiteX2" fmla="*/ 88997 w 204782"/>
              <a:gd name="connsiteY2" fmla="*/ 161270 h 370280"/>
              <a:gd name="connsiteX3" fmla="*/ 3272 w 204782"/>
              <a:gd name="connsiteY3" fmla="*/ 367645 h 370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782" h="370280">
                <a:moveTo>
                  <a:pt x="3272" y="367645"/>
                </a:moveTo>
                <a:cubicBezTo>
                  <a:pt x="22322" y="341716"/>
                  <a:pt x="189010" y="40091"/>
                  <a:pt x="203297" y="5695"/>
                </a:cubicBezTo>
                <a:cubicBezTo>
                  <a:pt x="217585" y="-28701"/>
                  <a:pt x="124980" y="101474"/>
                  <a:pt x="88997" y="161270"/>
                </a:cubicBezTo>
                <a:cubicBezTo>
                  <a:pt x="53014" y="221066"/>
                  <a:pt x="-15778" y="393574"/>
                  <a:pt x="3272" y="36764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6" name="フリーフォーム 445">
            <a:extLst>
              <a:ext uri="{FF2B5EF4-FFF2-40B4-BE49-F238E27FC236}">
                <a16:creationId xmlns:a16="http://schemas.microsoft.com/office/drawing/2014/main" id="{47BCADD5-AA31-5BC8-7318-6DCA00112C74}"/>
              </a:ext>
            </a:extLst>
          </p:cNvPr>
          <p:cNvSpPr/>
          <p:nvPr/>
        </p:nvSpPr>
        <p:spPr>
          <a:xfrm>
            <a:off x="2407870" y="4024663"/>
            <a:ext cx="243331" cy="397251"/>
          </a:xfrm>
          <a:custGeom>
            <a:avLst/>
            <a:gdLst>
              <a:gd name="connsiteX0" fmla="*/ 1955 w 243331"/>
              <a:gd name="connsiteY0" fmla="*/ 394937 h 397251"/>
              <a:gd name="connsiteX1" fmla="*/ 240080 w 243331"/>
              <a:gd name="connsiteY1" fmla="*/ 7587 h 397251"/>
              <a:gd name="connsiteX2" fmla="*/ 132130 w 243331"/>
              <a:gd name="connsiteY2" fmla="*/ 159987 h 397251"/>
              <a:gd name="connsiteX3" fmla="*/ 1955 w 243331"/>
              <a:gd name="connsiteY3" fmla="*/ 394937 h 3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331" h="397251">
                <a:moveTo>
                  <a:pt x="1955" y="394937"/>
                </a:moveTo>
                <a:cubicBezTo>
                  <a:pt x="19947" y="369537"/>
                  <a:pt x="218384" y="46745"/>
                  <a:pt x="240080" y="7587"/>
                </a:cubicBezTo>
                <a:cubicBezTo>
                  <a:pt x="261776" y="-31571"/>
                  <a:pt x="169172" y="90137"/>
                  <a:pt x="132130" y="159987"/>
                </a:cubicBezTo>
                <a:cubicBezTo>
                  <a:pt x="95088" y="229837"/>
                  <a:pt x="-16037" y="420337"/>
                  <a:pt x="1955" y="39493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7" name="フリーフォーム 446">
            <a:extLst>
              <a:ext uri="{FF2B5EF4-FFF2-40B4-BE49-F238E27FC236}">
                <a16:creationId xmlns:a16="http://schemas.microsoft.com/office/drawing/2014/main" id="{A2D2B9F9-08BE-625A-E157-380BF8BA187C}"/>
              </a:ext>
            </a:extLst>
          </p:cNvPr>
          <p:cNvSpPr/>
          <p:nvPr/>
        </p:nvSpPr>
        <p:spPr>
          <a:xfrm>
            <a:off x="2553001" y="3975203"/>
            <a:ext cx="212991" cy="451426"/>
          </a:xfrm>
          <a:custGeom>
            <a:avLst/>
            <a:gdLst>
              <a:gd name="connsiteX0" fmla="*/ 6049 w 212991"/>
              <a:gd name="connsiteY0" fmla="*/ 444397 h 451426"/>
              <a:gd name="connsiteX1" fmla="*/ 212424 w 212991"/>
              <a:gd name="connsiteY1" fmla="*/ 3072 h 451426"/>
              <a:gd name="connsiteX2" fmla="*/ 66374 w 212991"/>
              <a:gd name="connsiteY2" fmla="*/ 257072 h 451426"/>
              <a:gd name="connsiteX3" fmla="*/ 6049 w 212991"/>
              <a:gd name="connsiteY3" fmla="*/ 444397 h 451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2991" h="451426">
                <a:moveTo>
                  <a:pt x="6049" y="444397"/>
                </a:moveTo>
                <a:cubicBezTo>
                  <a:pt x="30391" y="402064"/>
                  <a:pt x="202370" y="34293"/>
                  <a:pt x="212424" y="3072"/>
                </a:cubicBezTo>
                <a:cubicBezTo>
                  <a:pt x="222478" y="-28149"/>
                  <a:pt x="96007" y="187222"/>
                  <a:pt x="66374" y="257072"/>
                </a:cubicBezTo>
                <a:cubicBezTo>
                  <a:pt x="36741" y="326922"/>
                  <a:pt x="-18293" y="486730"/>
                  <a:pt x="6049" y="44439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8" name="フリーフォーム 447">
            <a:extLst>
              <a:ext uri="{FF2B5EF4-FFF2-40B4-BE49-F238E27FC236}">
                <a16:creationId xmlns:a16="http://schemas.microsoft.com/office/drawing/2014/main" id="{AFF7C563-5C1B-563C-FD69-2A88516425C6}"/>
              </a:ext>
            </a:extLst>
          </p:cNvPr>
          <p:cNvSpPr/>
          <p:nvPr/>
        </p:nvSpPr>
        <p:spPr>
          <a:xfrm>
            <a:off x="2655708" y="4037554"/>
            <a:ext cx="165281" cy="345477"/>
          </a:xfrm>
          <a:custGeom>
            <a:avLst/>
            <a:gdLst>
              <a:gd name="connsiteX0" fmla="*/ 1767 w 165281"/>
              <a:gd name="connsiteY0" fmla="*/ 343946 h 345477"/>
              <a:gd name="connsiteX1" fmla="*/ 163692 w 165281"/>
              <a:gd name="connsiteY1" fmla="*/ 7396 h 345477"/>
              <a:gd name="connsiteX2" fmla="*/ 81142 w 165281"/>
              <a:gd name="connsiteY2" fmla="*/ 128046 h 345477"/>
              <a:gd name="connsiteX3" fmla="*/ 1767 w 165281"/>
              <a:gd name="connsiteY3" fmla="*/ 343946 h 345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5281" h="345477">
                <a:moveTo>
                  <a:pt x="1767" y="343946"/>
                </a:moveTo>
                <a:cubicBezTo>
                  <a:pt x="15525" y="323838"/>
                  <a:pt x="150463" y="43379"/>
                  <a:pt x="163692" y="7396"/>
                </a:cubicBezTo>
                <a:cubicBezTo>
                  <a:pt x="176921" y="-28587"/>
                  <a:pt x="103896" y="75658"/>
                  <a:pt x="81142" y="128046"/>
                </a:cubicBezTo>
                <a:cubicBezTo>
                  <a:pt x="58388" y="180433"/>
                  <a:pt x="-11991" y="364054"/>
                  <a:pt x="1767" y="34394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9" name="フリーフォーム 448">
            <a:extLst>
              <a:ext uri="{FF2B5EF4-FFF2-40B4-BE49-F238E27FC236}">
                <a16:creationId xmlns:a16="http://schemas.microsoft.com/office/drawing/2014/main" id="{72AA2868-E8A0-8ADB-5CC4-A3E841C2FACF}"/>
              </a:ext>
            </a:extLst>
          </p:cNvPr>
          <p:cNvSpPr/>
          <p:nvPr/>
        </p:nvSpPr>
        <p:spPr>
          <a:xfrm>
            <a:off x="2773978" y="4078172"/>
            <a:ext cx="118472" cy="305906"/>
          </a:xfrm>
          <a:custGeom>
            <a:avLst/>
            <a:gdLst>
              <a:gd name="connsiteX0" fmla="*/ 972 w 118472"/>
              <a:gd name="connsiteY0" fmla="*/ 300153 h 305906"/>
              <a:gd name="connsiteX1" fmla="*/ 16847 w 118472"/>
              <a:gd name="connsiteY1" fmla="*/ 246178 h 305906"/>
              <a:gd name="connsiteX2" fmla="*/ 118447 w 118472"/>
              <a:gd name="connsiteY2" fmla="*/ 1703 h 305906"/>
              <a:gd name="connsiteX3" fmla="*/ 26372 w 118472"/>
              <a:gd name="connsiteY3" fmla="*/ 144578 h 305906"/>
              <a:gd name="connsiteX4" fmla="*/ 972 w 118472"/>
              <a:gd name="connsiteY4" fmla="*/ 300153 h 305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472" h="305906">
                <a:moveTo>
                  <a:pt x="972" y="300153"/>
                </a:moveTo>
                <a:cubicBezTo>
                  <a:pt x="-616" y="317086"/>
                  <a:pt x="-2732" y="295920"/>
                  <a:pt x="16847" y="246178"/>
                </a:cubicBezTo>
                <a:cubicBezTo>
                  <a:pt x="36426" y="196436"/>
                  <a:pt x="116860" y="18636"/>
                  <a:pt x="118447" y="1703"/>
                </a:cubicBezTo>
                <a:cubicBezTo>
                  <a:pt x="120035" y="-15230"/>
                  <a:pt x="47539" y="98541"/>
                  <a:pt x="26372" y="144578"/>
                </a:cubicBezTo>
                <a:cubicBezTo>
                  <a:pt x="5205" y="190615"/>
                  <a:pt x="2560" y="283220"/>
                  <a:pt x="972" y="30015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0" name="フリーフォーム 449">
            <a:extLst>
              <a:ext uri="{FF2B5EF4-FFF2-40B4-BE49-F238E27FC236}">
                <a16:creationId xmlns:a16="http://schemas.microsoft.com/office/drawing/2014/main" id="{07C09CAA-B6C0-8ED7-C834-27449D76F4BE}"/>
              </a:ext>
            </a:extLst>
          </p:cNvPr>
          <p:cNvSpPr/>
          <p:nvPr/>
        </p:nvSpPr>
        <p:spPr>
          <a:xfrm>
            <a:off x="2880890" y="4105433"/>
            <a:ext cx="84915" cy="240209"/>
          </a:xfrm>
          <a:custGeom>
            <a:avLst/>
            <a:gdLst>
              <a:gd name="connsiteX0" fmla="*/ 2010 w 84915"/>
              <a:gd name="connsiteY0" fmla="*/ 237967 h 240209"/>
              <a:gd name="connsiteX1" fmla="*/ 84560 w 84915"/>
              <a:gd name="connsiteY1" fmla="*/ 3017 h 240209"/>
              <a:gd name="connsiteX2" fmla="*/ 30585 w 84915"/>
              <a:gd name="connsiteY2" fmla="*/ 114142 h 240209"/>
              <a:gd name="connsiteX3" fmla="*/ 2010 w 84915"/>
              <a:gd name="connsiteY3" fmla="*/ 237967 h 240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915" h="240209">
                <a:moveTo>
                  <a:pt x="2010" y="237967"/>
                </a:moveTo>
                <a:cubicBezTo>
                  <a:pt x="11006" y="219446"/>
                  <a:pt x="79798" y="23654"/>
                  <a:pt x="84560" y="3017"/>
                </a:cubicBezTo>
                <a:cubicBezTo>
                  <a:pt x="89322" y="-17620"/>
                  <a:pt x="44873" y="72867"/>
                  <a:pt x="30585" y="114142"/>
                </a:cubicBezTo>
                <a:cubicBezTo>
                  <a:pt x="16298" y="155417"/>
                  <a:pt x="-6986" y="256488"/>
                  <a:pt x="2010" y="23796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1" name="フリーフォーム 450">
            <a:extLst>
              <a:ext uri="{FF2B5EF4-FFF2-40B4-BE49-F238E27FC236}">
                <a16:creationId xmlns:a16="http://schemas.microsoft.com/office/drawing/2014/main" id="{F4B40A1E-A6E7-AF5D-328C-F11F7F74B6D6}"/>
              </a:ext>
            </a:extLst>
          </p:cNvPr>
          <p:cNvSpPr/>
          <p:nvPr/>
        </p:nvSpPr>
        <p:spPr>
          <a:xfrm>
            <a:off x="2374900" y="4127500"/>
            <a:ext cx="825276" cy="111429"/>
          </a:xfrm>
          <a:custGeom>
            <a:avLst/>
            <a:gdLst>
              <a:gd name="connsiteX0" fmla="*/ 0 w 825276"/>
              <a:gd name="connsiteY0" fmla="*/ 0 h 111429"/>
              <a:gd name="connsiteX1" fmla="*/ 60325 w 825276"/>
              <a:gd name="connsiteY1" fmla="*/ 6350 h 111429"/>
              <a:gd name="connsiteX2" fmla="*/ 774700 w 825276"/>
              <a:gd name="connsiteY2" fmla="*/ 107950 h 111429"/>
              <a:gd name="connsiteX3" fmla="*/ 685800 w 825276"/>
              <a:gd name="connsiteY3" fmla="*/ 79375 h 111429"/>
              <a:gd name="connsiteX4" fmla="*/ 0 w 825276"/>
              <a:gd name="connsiteY4" fmla="*/ 0 h 111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5276" h="111429">
                <a:moveTo>
                  <a:pt x="0" y="0"/>
                </a:moveTo>
                <a:lnTo>
                  <a:pt x="60325" y="6350"/>
                </a:lnTo>
                <a:lnTo>
                  <a:pt x="774700" y="107950"/>
                </a:lnTo>
                <a:cubicBezTo>
                  <a:pt x="878946" y="120121"/>
                  <a:pt x="808567" y="97896"/>
                  <a:pt x="685800" y="79375"/>
                </a:cubicBezTo>
                <a:cubicBezTo>
                  <a:pt x="563033" y="60854"/>
                  <a:pt x="300566" y="28839"/>
                  <a:pt x="0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2" name="フリーフォーム 451">
            <a:extLst>
              <a:ext uri="{FF2B5EF4-FFF2-40B4-BE49-F238E27FC236}">
                <a16:creationId xmlns:a16="http://schemas.microsoft.com/office/drawing/2014/main" id="{3D6A2C2E-0789-CF5E-92B6-9ADF49CB86CA}"/>
              </a:ext>
            </a:extLst>
          </p:cNvPr>
          <p:cNvSpPr/>
          <p:nvPr/>
        </p:nvSpPr>
        <p:spPr>
          <a:xfrm>
            <a:off x="2323933" y="4200389"/>
            <a:ext cx="856461" cy="89955"/>
          </a:xfrm>
          <a:custGeom>
            <a:avLst/>
            <a:gdLst>
              <a:gd name="connsiteX0" fmla="*/ 167 w 856461"/>
              <a:gd name="connsiteY0" fmla="*/ 136 h 89955"/>
              <a:gd name="connsiteX1" fmla="*/ 790742 w 856461"/>
              <a:gd name="connsiteY1" fmla="*/ 85861 h 89955"/>
              <a:gd name="connsiteX2" fmla="*/ 720892 w 856461"/>
              <a:gd name="connsiteY2" fmla="*/ 66811 h 89955"/>
              <a:gd name="connsiteX3" fmla="*/ 167 w 856461"/>
              <a:gd name="connsiteY3" fmla="*/ 136 h 89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6461" h="89955">
                <a:moveTo>
                  <a:pt x="167" y="136"/>
                </a:moveTo>
                <a:cubicBezTo>
                  <a:pt x="11809" y="3311"/>
                  <a:pt x="670621" y="74749"/>
                  <a:pt x="790742" y="85861"/>
                </a:cubicBezTo>
                <a:cubicBezTo>
                  <a:pt x="910863" y="96973"/>
                  <a:pt x="853713" y="83744"/>
                  <a:pt x="720892" y="66811"/>
                </a:cubicBezTo>
                <a:cubicBezTo>
                  <a:pt x="588071" y="49878"/>
                  <a:pt x="-11475" y="-3039"/>
                  <a:pt x="167" y="13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3" name="フリーフォーム 452">
            <a:extLst>
              <a:ext uri="{FF2B5EF4-FFF2-40B4-BE49-F238E27FC236}">
                <a16:creationId xmlns:a16="http://schemas.microsoft.com/office/drawing/2014/main" id="{0572D329-1F81-9969-5D43-DD73B07CCFF4}"/>
              </a:ext>
            </a:extLst>
          </p:cNvPr>
          <p:cNvSpPr/>
          <p:nvPr/>
        </p:nvSpPr>
        <p:spPr>
          <a:xfrm>
            <a:off x="2263391" y="4251214"/>
            <a:ext cx="601674" cy="103535"/>
          </a:xfrm>
          <a:custGeom>
            <a:avLst/>
            <a:gdLst>
              <a:gd name="connsiteX0" fmla="*/ 3559 w 601674"/>
              <a:gd name="connsiteY0" fmla="*/ 111 h 103535"/>
              <a:gd name="connsiteX1" fmla="*/ 590934 w 601674"/>
              <a:gd name="connsiteY1" fmla="*/ 98536 h 103535"/>
              <a:gd name="connsiteX2" fmla="*/ 355984 w 601674"/>
              <a:gd name="connsiteY2" fmla="*/ 79486 h 103535"/>
              <a:gd name="connsiteX3" fmla="*/ 3559 w 601674"/>
              <a:gd name="connsiteY3" fmla="*/ 111 h 103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1674" h="103535">
                <a:moveTo>
                  <a:pt x="3559" y="111"/>
                </a:moveTo>
                <a:cubicBezTo>
                  <a:pt x="42717" y="3286"/>
                  <a:pt x="532197" y="85307"/>
                  <a:pt x="590934" y="98536"/>
                </a:cubicBezTo>
                <a:cubicBezTo>
                  <a:pt x="649671" y="111765"/>
                  <a:pt x="452821" y="96419"/>
                  <a:pt x="355984" y="79486"/>
                </a:cubicBezTo>
                <a:cubicBezTo>
                  <a:pt x="259147" y="62553"/>
                  <a:pt x="-35599" y="-3064"/>
                  <a:pt x="3559" y="11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4" name="フリーフォーム 453">
            <a:extLst>
              <a:ext uri="{FF2B5EF4-FFF2-40B4-BE49-F238E27FC236}">
                <a16:creationId xmlns:a16="http://schemas.microsoft.com/office/drawing/2014/main" id="{D4E69B89-D21A-A332-FAFC-C9E50737DCDC}"/>
              </a:ext>
            </a:extLst>
          </p:cNvPr>
          <p:cNvSpPr/>
          <p:nvPr/>
        </p:nvSpPr>
        <p:spPr>
          <a:xfrm>
            <a:off x="2266835" y="4333522"/>
            <a:ext cx="367845" cy="55262"/>
          </a:xfrm>
          <a:custGeom>
            <a:avLst/>
            <a:gdLst>
              <a:gd name="connsiteX0" fmla="*/ 115 w 367845"/>
              <a:gd name="connsiteY0" fmla="*/ 353 h 55262"/>
              <a:gd name="connsiteX1" fmla="*/ 343015 w 367845"/>
              <a:gd name="connsiteY1" fmla="*/ 54328 h 55262"/>
              <a:gd name="connsiteX2" fmla="*/ 304915 w 367845"/>
              <a:gd name="connsiteY2" fmla="*/ 32103 h 55262"/>
              <a:gd name="connsiteX3" fmla="*/ 115 w 367845"/>
              <a:gd name="connsiteY3" fmla="*/ 353 h 55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7845" h="55262">
                <a:moveTo>
                  <a:pt x="115" y="353"/>
                </a:moveTo>
                <a:cubicBezTo>
                  <a:pt x="6465" y="4057"/>
                  <a:pt x="292215" y="49036"/>
                  <a:pt x="343015" y="54328"/>
                </a:cubicBezTo>
                <a:cubicBezTo>
                  <a:pt x="393815" y="59620"/>
                  <a:pt x="359419" y="41099"/>
                  <a:pt x="304915" y="32103"/>
                </a:cubicBezTo>
                <a:cubicBezTo>
                  <a:pt x="250411" y="23107"/>
                  <a:pt x="-6235" y="-3351"/>
                  <a:pt x="115" y="35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90264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10E8AC-DC1B-1693-40A4-6774FC7875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" name="Picture 2" hidden="1">
            <a:extLst>
              <a:ext uri="{FF2B5EF4-FFF2-40B4-BE49-F238E27FC236}">
                <a16:creationId xmlns:a16="http://schemas.microsoft.com/office/drawing/2014/main" id="{BBAA9EC1-ADE1-904B-BB68-BD732149F9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43110">
            <a:off x="1040063" y="3613789"/>
            <a:ext cx="3859087" cy="3859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55" name="グループ化 454">
            <a:extLst>
              <a:ext uri="{FF2B5EF4-FFF2-40B4-BE49-F238E27FC236}">
                <a16:creationId xmlns:a16="http://schemas.microsoft.com/office/drawing/2014/main" id="{E4F8A2E2-3EDD-E5CA-B859-C27D2BC8618A}"/>
              </a:ext>
            </a:extLst>
          </p:cNvPr>
          <p:cNvGrpSpPr/>
          <p:nvPr/>
        </p:nvGrpSpPr>
        <p:grpSpPr>
          <a:xfrm>
            <a:off x="491076" y="1145747"/>
            <a:ext cx="8520083" cy="11365037"/>
            <a:chOff x="491076" y="1145747"/>
            <a:chExt cx="8520083" cy="11365037"/>
          </a:xfrm>
          <a:solidFill>
            <a:schemeClr val="bg1">
              <a:lumMod val="65000"/>
            </a:schemeClr>
          </a:solidFill>
        </p:grpSpPr>
        <p:grpSp>
          <p:nvGrpSpPr>
            <p:cNvPr id="410" name="グループ化 409">
              <a:extLst>
                <a:ext uri="{FF2B5EF4-FFF2-40B4-BE49-F238E27FC236}">
                  <a16:creationId xmlns:a16="http://schemas.microsoft.com/office/drawing/2014/main" id="{9B7C5624-ECAB-A700-0B78-6D4D9DD340B5}"/>
                </a:ext>
              </a:extLst>
            </p:cNvPr>
            <p:cNvGrpSpPr/>
            <p:nvPr/>
          </p:nvGrpSpPr>
          <p:grpSpPr>
            <a:xfrm>
              <a:off x="491076" y="1145747"/>
              <a:ext cx="8520083" cy="11365037"/>
              <a:chOff x="491076" y="1145747"/>
              <a:chExt cx="8520083" cy="11365037"/>
            </a:xfrm>
            <a:grpFill/>
          </p:grpSpPr>
          <p:grpSp>
            <p:nvGrpSpPr>
              <p:cNvPr id="70" name="グループ化 69">
                <a:extLst>
                  <a:ext uri="{FF2B5EF4-FFF2-40B4-BE49-F238E27FC236}">
                    <a16:creationId xmlns:a16="http://schemas.microsoft.com/office/drawing/2014/main" id="{1470AA1F-FDFC-D3B2-7DE8-5DA3BEA4A47A}"/>
                  </a:ext>
                </a:extLst>
              </p:cNvPr>
              <p:cNvGrpSpPr/>
              <p:nvPr/>
            </p:nvGrpSpPr>
            <p:grpSpPr>
              <a:xfrm>
                <a:off x="1824763" y="1145747"/>
                <a:ext cx="3274423" cy="3339643"/>
                <a:chOff x="1824763" y="1145747"/>
                <a:chExt cx="3274423" cy="3339643"/>
              </a:xfrm>
              <a:grpFill/>
            </p:grpSpPr>
            <p:sp>
              <p:nvSpPr>
                <p:cNvPr id="7" name="フリーフォーム 6">
                  <a:extLst>
                    <a:ext uri="{FF2B5EF4-FFF2-40B4-BE49-F238E27FC236}">
                      <a16:creationId xmlns:a16="http://schemas.microsoft.com/office/drawing/2014/main" id="{7A78ECB6-9FDA-5BD9-D493-BF774B9B3B6E}"/>
                    </a:ext>
                  </a:extLst>
                </p:cNvPr>
                <p:cNvSpPr/>
                <p:nvPr/>
              </p:nvSpPr>
              <p:spPr>
                <a:xfrm>
                  <a:off x="1982896" y="1685898"/>
                  <a:ext cx="147623" cy="753157"/>
                </a:xfrm>
                <a:custGeom>
                  <a:avLst/>
                  <a:gdLst>
                    <a:gd name="connsiteX0" fmla="*/ 58629 w 147623"/>
                    <a:gd name="connsiteY0" fmla="*/ 139727 h 753157"/>
                    <a:gd name="connsiteX1" fmla="*/ 71329 w 147623"/>
                    <a:gd name="connsiteY1" fmla="*/ 31777 h 753157"/>
                    <a:gd name="connsiteX2" fmla="*/ 42754 w 147623"/>
                    <a:gd name="connsiteY2" fmla="*/ 333402 h 753157"/>
                    <a:gd name="connsiteX3" fmla="*/ 71329 w 147623"/>
                    <a:gd name="connsiteY3" fmla="*/ 752502 h 753157"/>
                    <a:gd name="connsiteX4" fmla="*/ 14179 w 147623"/>
                    <a:gd name="connsiteY4" fmla="*/ 231802 h 753157"/>
                    <a:gd name="connsiteX5" fmla="*/ 17354 w 147623"/>
                    <a:gd name="connsiteY5" fmla="*/ 581052 h 753157"/>
                    <a:gd name="connsiteX6" fmla="*/ 7829 w 147623"/>
                    <a:gd name="connsiteY6" fmla="*/ 225452 h 753157"/>
                    <a:gd name="connsiteX7" fmla="*/ 147529 w 147623"/>
                    <a:gd name="connsiteY7" fmla="*/ 27 h 753157"/>
                    <a:gd name="connsiteX8" fmla="*/ 30054 w 147623"/>
                    <a:gd name="connsiteY8" fmla="*/ 209577 h 753157"/>
                    <a:gd name="connsiteX9" fmla="*/ 58629 w 147623"/>
                    <a:gd name="connsiteY9" fmla="*/ 139727 h 753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47623" h="753157">
                      <a:moveTo>
                        <a:pt x="58629" y="139727"/>
                      </a:moveTo>
                      <a:cubicBezTo>
                        <a:pt x="65508" y="110094"/>
                        <a:pt x="73975" y="-502"/>
                        <a:pt x="71329" y="31777"/>
                      </a:cubicBezTo>
                      <a:cubicBezTo>
                        <a:pt x="68683" y="64056"/>
                        <a:pt x="42754" y="213281"/>
                        <a:pt x="42754" y="333402"/>
                      </a:cubicBezTo>
                      <a:cubicBezTo>
                        <a:pt x="42754" y="453523"/>
                        <a:pt x="76091" y="769435"/>
                        <a:pt x="71329" y="752502"/>
                      </a:cubicBezTo>
                      <a:cubicBezTo>
                        <a:pt x="66567" y="735569"/>
                        <a:pt x="23175" y="260377"/>
                        <a:pt x="14179" y="231802"/>
                      </a:cubicBezTo>
                      <a:cubicBezTo>
                        <a:pt x="5183" y="203227"/>
                        <a:pt x="18412" y="582110"/>
                        <a:pt x="17354" y="581052"/>
                      </a:cubicBezTo>
                      <a:cubicBezTo>
                        <a:pt x="16296" y="579994"/>
                        <a:pt x="-13867" y="322289"/>
                        <a:pt x="7829" y="225452"/>
                      </a:cubicBezTo>
                      <a:cubicBezTo>
                        <a:pt x="29525" y="128615"/>
                        <a:pt x="143825" y="2673"/>
                        <a:pt x="147529" y="27"/>
                      </a:cubicBezTo>
                      <a:cubicBezTo>
                        <a:pt x="151233" y="-2619"/>
                        <a:pt x="44871" y="189998"/>
                        <a:pt x="30054" y="209577"/>
                      </a:cubicBezTo>
                      <a:cubicBezTo>
                        <a:pt x="15237" y="229156"/>
                        <a:pt x="51750" y="169360"/>
                        <a:pt x="58629" y="13972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" name="フリーフォーム 7">
                  <a:extLst>
                    <a:ext uri="{FF2B5EF4-FFF2-40B4-BE49-F238E27FC236}">
                      <a16:creationId xmlns:a16="http://schemas.microsoft.com/office/drawing/2014/main" id="{E8515EEF-0F56-5479-011A-DB65A6DB7060}"/>
                    </a:ext>
                  </a:extLst>
                </p:cNvPr>
                <p:cNvSpPr/>
                <p:nvPr/>
              </p:nvSpPr>
              <p:spPr>
                <a:xfrm>
                  <a:off x="2021958" y="1329600"/>
                  <a:ext cx="889941" cy="553419"/>
                </a:xfrm>
                <a:custGeom>
                  <a:avLst/>
                  <a:gdLst>
                    <a:gd name="connsiteX0" fmla="*/ 3692 w 889941"/>
                    <a:gd name="connsiteY0" fmla="*/ 553175 h 553419"/>
                    <a:gd name="connsiteX1" fmla="*/ 200542 w 889941"/>
                    <a:gd name="connsiteY1" fmla="*/ 305525 h 553419"/>
                    <a:gd name="connsiteX2" fmla="*/ 889517 w 889941"/>
                    <a:gd name="connsiteY2" fmla="*/ 725 h 553419"/>
                    <a:gd name="connsiteX3" fmla="*/ 308492 w 889941"/>
                    <a:gd name="connsiteY3" fmla="*/ 216625 h 553419"/>
                    <a:gd name="connsiteX4" fmla="*/ 651392 w 889941"/>
                    <a:gd name="connsiteY4" fmla="*/ 83275 h 553419"/>
                    <a:gd name="connsiteX5" fmla="*/ 267217 w 889941"/>
                    <a:gd name="connsiteY5" fmla="*/ 283300 h 553419"/>
                    <a:gd name="connsiteX6" fmla="*/ 327542 w 889941"/>
                    <a:gd name="connsiteY6" fmla="*/ 261075 h 553419"/>
                    <a:gd name="connsiteX7" fmla="*/ 3692 w 889941"/>
                    <a:gd name="connsiteY7" fmla="*/ 553175 h 553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89941" h="553419">
                      <a:moveTo>
                        <a:pt x="3692" y="553175"/>
                      </a:moveTo>
                      <a:cubicBezTo>
                        <a:pt x="-17475" y="560583"/>
                        <a:pt x="52905" y="397600"/>
                        <a:pt x="200542" y="305525"/>
                      </a:cubicBezTo>
                      <a:cubicBezTo>
                        <a:pt x="348179" y="213450"/>
                        <a:pt x="871525" y="15542"/>
                        <a:pt x="889517" y="725"/>
                      </a:cubicBezTo>
                      <a:cubicBezTo>
                        <a:pt x="907509" y="-14092"/>
                        <a:pt x="348179" y="202867"/>
                        <a:pt x="308492" y="216625"/>
                      </a:cubicBezTo>
                      <a:cubicBezTo>
                        <a:pt x="268805" y="230383"/>
                        <a:pt x="658271" y="72163"/>
                        <a:pt x="651392" y="83275"/>
                      </a:cubicBezTo>
                      <a:cubicBezTo>
                        <a:pt x="644513" y="94387"/>
                        <a:pt x="321192" y="253667"/>
                        <a:pt x="267217" y="283300"/>
                      </a:cubicBezTo>
                      <a:cubicBezTo>
                        <a:pt x="213242" y="312933"/>
                        <a:pt x="370934" y="220329"/>
                        <a:pt x="327542" y="261075"/>
                      </a:cubicBezTo>
                      <a:cubicBezTo>
                        <a:pt x="284150" y="301821"/>
                        <a:pt x="24859" y="545767"/>
                        <a:pt x="3692" y="55317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" name="フリーフォーム 8">
                  <a:extLst>
                    <a:ext uri="{FF2B5EF4-FFF2-40B4-BE49-F238E27FC236}">
                      <a16:creationId xmlns:a16="http://schemas.microsoft.com/office/drawing/2014/main" id="{F2E50EE6-99A5-D634-BFCB-B83C3044B30C}"/>
                    </a:ext>
                  </a:extLst>
                </p:cNvPr>
                <p:cNvSpPr/>
                <p:nvPr/>
              </p:nvSpPr>
              <p:spPr>
                <a:xfrm>
                  <a:off x="2787650" y="1171005"/>
                  <a:ext cx="927059" cy="200595"/>
                </a:xfrm>
                <a:custGeom>
                  <a:avLst/>
                  <a:gdLst>
                    <a:gd name="connsiteX0" fmla="*/ 0 w 927059"/>
                    <a:gd name="connsiteY0" fmla="*/ 200595 h 200595"/>
                    <a:gd name="connsiteX1" fmla="*/ 606425 w 927059"/>
                    <a:gd name="connsiteY1" fmla="*/ 25970 h 200595"/>
                    <a:gd name="connsiteX2" fmla="*/ 923925 w 927059"/>
                    <a:gd name="connsiteY2" fmla="*/ 22795 h 200595"/>
                    <a:gd name="connsiteX3" fmla="*/ 425450 w 927059"/>
                    <a:gd name="connsiteY3" fmla="*/ 570 h 200595"/>
                    <a:gd name="connsiteX4" fmla="*/ 549275 w 927059"/>
                    <a:gd name="connsiteY4" fmla="*/ 16445 h 200595"/>
                    <a:gd name="connsiteX5" fmla="*/ 228600 w 927059"/>
                    <a:gd name="connsiteY5" fmla="*/ 111695 h 200595"/>
                    <a:gd name="connsiteX6" fmla="*/ 311150 w 927059"/>
                    <a:gd name="connsiteY6" fmla="*/ 76770 h 200595"/>
                    <a:gd name="connsiteX7" fmla="*/ 0 w 927059"/>
                    <a:gd name="connsiteY7" fmla="*/ 200595 h 2005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927059" h="200595">
                      <a:moveTo>
                        <a:pt x="0" y="200595"/>
                      </a:moveTo>
                      <a:cubicBezTo>
                        <a:pt x="226219" y="128099"/>
                        <a:pt x="452438" y="55603"/>
                        <a:pt x="606425" y="25970"/>
                      </a:cubicBezTo>
                      <a:cubicBezTo>
                        <a:pt x="760412" y="-3663"/>
                        <a:pt x="954087" y="27028"/>
                        <a:pt x="923925" y="22795"/>
                      </a:cubicBezTo>
                      <a:cubicBezTo>
                        <a:pt x="893763" y="18562"/>
                        <a:pt x="487892" y="1628"/>
                        <a:pt x="425450" y="570"/>
                      </a:cubicBezTo>
                      <a:cubicBezTo>
                        <a:pt x="363008" y="-488"/>
                        <a:pt x="582083" y="-2076"/>
                        <a:pt x="549275" y="16445"/>
                      </a:cubicBezTo>
                      <a:cubicBezTo>
                        <a:pt x="516467" y="34966"/>
                        <a:pt x="268287" y="101641"/>
                        <a:pt x="228600" y="111695"/>
                      </a:cubicBezTo>
                      <a:cubicBezTo>
                        <a:pt x="188913" y="121749"/>
                        <a:pt x="311150" y="76770"/>
                        <a:pt x="311150" y="76770"/>
                      </a:cubicBezTo>
                      <a:lnTo>
                        <a:pt x="0" y="20059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" name="フリーフォーム 9">
                  <a:extLst>
                    <a:ext uri="{FF2B5EF4-FFF2-40B4-BE49-F238E27FC236}">
                      <a16:creationId xmlns:a16="http://schemas.microsoft.com/office/drawing/2014/main" id="{6E8AD4DC-BCAE-5F14-F0C9-322AD62AABF2}"/>
                    </a:ext>
                  </a:extLst>
                </p:cNvPr>
                <p:cNvSpPr/>
                <p:nvPr/>
              </p:nvSpPr>
              <p:spPr>
                <a:xfrm>
                  <a:off x="3460731" y="1145747"/>
                  <a:ext cx="673164" cy="454737"/>
                </a:xfrm>
                <a:custGeom>
                  <a:avLst/>
                  <a:gdLst>
                    <a:gd name="connsiteX0" fmla="*/ 19 w 673164"/>
                    <a:gd name="connsiteY0" fmla="*/ 3603 h 454737"/>
                    <a:gd name="connsiteX1" fmla="*/ 250844 w 673164"/>
                    <a:gd name="connsiteY1" fmla="*/ 19478 h 454737"/>
                    <a:gd name="connsiteX2" fmla="*/ 488969 w 673164"/>
                    <a:gd name="connsiteY2" fmla="*/ 181403 h 454737"/>
                    <a:gd name="connsiteX3" fmla="*/ 482619 w 673164"/>
                    <a:gd name="connsiteY3" fmla="*/ 159178 h 454737"/>
                    <a:gd name="connsiteX4" fmla="*/ 673119 w 673164"/>
                    <a:gd name="connsiteY4" fmla="*/ 454453 h 454737"/>
                    <a:gd name="connsiteX5" fmla="*/ 463569 w 673164"/>
                    <a:gd name="connsiteY5" fmla="*/ 98853 h 454737"/>
                    <a:gd name="connsiteX6" fmla="*/ 498494 w 673164"/>
                    <a:gd name="connsiteY6" fmla="*/ 152828 h 454737"/>
                    <a:gd name="connsiteX7" fmla="*/ 320694 w 673164"/>
                    <a:gd name="connsiteY7" fmla="*/ 44878 h 454737"/>
                    <a:gd name="connsiteX8" fmla="*/ 422294 w 673164"/>
                    <a:gd name="connsiteY8" fmla="*/ 127428 h 454737"/>
                    <a:gd name="connsiteX9" fmla="*/ 263544 w 673164"/>
                    <a:gd name="connsiteY9" fmla="*/ 25828 h 454737"/>
                    <a:gd name="connsiteX10" fmla="*/ 19 w 673164"/>
                    <a:gd name="connsiteY10" fmla="*/ 3603 h 4547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73164" h="454737">
                      <a:moveTo>
                        <a:pt x="19" y="3603"/>
                      </a:moveTo>
                      <a:cubicBezTo>
                        <a:pt x="-2098" y="2545"/>
                        <a:pt x="169352" y="-10155"/>
                        <a:pt x="250844" y="19478"/>
                      </a:cubicBezTo>
                      <a:cubicBezTo>
                        <a:pt x="332336" y="49111"/>
                        <a:pt x="450340" y="158120"/>
                        <a:pt x="488969" y="181403"/>
                      </a:cubicBezTo>
                      <a:cubicBezTo>
                        <a:pt x="527598" y="204686"/>
                        <a:pt x="451927" y="113670"/>
                        <a:pt x="482619" y="159178"/>
                      </a:cubicBezTo>
                      <a:cubicBezTo>
                        <a:pt x="513311" y="204686"/>
                        <a:pt x="676294" y="464507"/>
                        <a:pt x="673119" y="454453"/>
                      </a:cubicBezTo>
                      <a:cubicBezTo>
                        <a:pt x="669944" y="444399"/>
                        <a:pt x="492673" y="149124"/>
                        <a:pt x="463569" y="98853"/>
                      </a:cubicBezTo>
                      <a:cubicBezTo>
                        <a:pt x="434465" y="48582"/>
                        <a:pt x="522306" y="161824"/>
                        <a:pt x="498494" y="152828"/>
                      </a:cubicBezTo>
                      <a:cubicBezTo>
                        <a:pt x="474682" y="143832"/>
                        <a:pt x="333394" y="49111"/>
                        <a:pt x="320694" y="44878"/>
                      </a:cubicBezTo>
                      <a:cubicBezTo>
                        <a:pt x="307994" y="40645"/>
                        <a:pt x="431819" y="130603"/>
                        <a:pt x="422294" y="127428"/>
                      </a:cubicBezTo>
                      <a:cubicBezTo>
                        <a:pt x="412769" y="124253"/>
                        <a:pt x="327044" y="45407"/>
                        <a:pt x="263544" y="25828"/>
                      </a:cubicBezTo>
                      <a:cubicBezTo>
                        <a:pt x="200044" y="6249"/>
                        <a:pt x="2136" y="4661"/>
                        <a:pt x="19" y="360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" name="フリーフォーム 10">
                  <a:extLst>
                    <a:ext uri="{FF2B5EF4-FFF2-40B4-BE49-F238E27FC236}">
                      <a16:creationId xmlns:a16="http://schemas.microsoft.com/office/drawing/2014/main" id="{CADA4800-304B-446D-5AF0-22CF63C86039}"/>
                    </a:ext>
                  </a:extLst>
                </p:cNvPr>
                <p:cNvSpPr/>
                <p:nvPr/>
              </p:nvSpPr>
              <p:spPr>
                <a:xfrm>
                  <a:off x="3951693" y="1294221"/>
                  <a:ext cx="377859" cy="706173"/>
                </a:xfrm>
                <a:custGeom>
                  <a:avLst/>
                  <a:gdLst>
                    <a:gd name="connsiteX0" fmla="*/ 1182 w 377859"/>
                    <a:gd name="connsiteY0" fmla="*/ 7529 h 706173"/>
                    <a:gd name="connsiteX1" fmla="*/ 321857 w 377859"/>
                    <a:gd name="connsiteY1" fmla="*/ 636179 h 706173"/>
                    <a:gd name="connsiteX2" fmla="*/ 277407 w 377859"/>
                    <a:gd name="connsiteY2" fmla="*/ 544104 h 706173"/>
                    <a:gd name="connsiteX3" fmla="*/ 375832 w 377859"/>
                    <a:gd name="connsiteY3" fmla="*/ 696504 h 706173"/>
                    <a:gd name="connsiteX4" fmla="*/ 169457 w 377859"/>
                    <a:gd name="connsiteY4" fmla="*/ 213904 h 706173"/>
                    <a:gd name="connsiteX5" fmla="*/ 210732 w 377859"/>
                    <a:gd name="connsiteY5" fmla="*/ 283754 h 706173"/>
                    <a:gd name="connsiteX6" fmla="*/ 1182 w 377859"/>
                    <a:gd name="connsiteY6" fmla="*/ 7529 h 7061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77859" h="706173">
                      <a:moveTo>
                        <a:pt x="1182" y="7529"/>
                      </a:moveTo>
                      <a:cubicBezTo>
                        <a:pt x="19703" y="66266"/>
                        <a:pt x="275820" y="546750"/>
                        <a:pt x="321857" y="636179"/>
                      </a:cubicBezTo>
                      <a:cubicBezTo>
                        <a:pt x="367894" y="725608"/>
                        <a:pt x="268411" y="534050"/>
                        <a:pt x="277407" y="544104"/>
                      </a:cubicBezTo>
                      <a:cubicBezTo>
                        <a:pt x="286403" y="554158"/>
                        <a:pt x="393824" y="751537"/>
                        <a:pt x="375832" y="696504"/>
                      </a:cubicBezTo>
                      <a:cubicBezTo>
                        <a:pt x="357840" y="641471"/>
                        <a:pt x="196974" y="282696"/>
                        <a:pt x="169457" y="213904"/>
                      </a:cubicBezTo>
                      <a:cubicBezTo>
                        <a:pt x="141940" y="145112"/>
                        <a:pt x="234015" y="315504"/>
                        <a:pt x="210732" y="283754"/>
                      </a:cubicBezTo>
                      <a:cubicBezTo>
                        <a:pt x="187449" y="252004"/>
                        <a:pt x="-17339" y="-51208"/>
                        <a:pt x="1182" y="752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" name="フリーフォーム 11">
                  <a:extLst>
                    <a:ext uri="{FF2B5EF4-FFF2-40B4-BE49-F238E27FC236}">
                      <a16:creationId xmlns:a16="http://schemas.microsoft.com/office/drawing/2014/main" id="{19843442-A507-CBD1-73D3-15829C947D42}"/>
                    </a:ext>
                  </a:extLst>
                </p:cNvPr>
                <p:cNvSpPr/>
                <p:nvPr/>
              </p:nvSpPr>
              <p:spPr>
                <a:xfrm>
                  <a:off x="2264024" y="1707533"/>
                  <a:ext cx="105228" cy="1004007"/>
                </a:xfrm>
                <a:custGeom>
                  <a:avLst/>
                  <a:gdLst>
                    <a:gd name="connsiteX0" fmla="*/ 101351 w 105228"/>
                    <a:gd name="connsiteY0" fmla="*/ 617 h 1004007"/>
                    <a:gd name="connsiteX1" fmla="*/ 28326 w 105228"/>
                    <a:gd name="connsiteY1" fmla="*/ 413367 h 1004007"/>
                    <a:gd name="connsiteX2" fmla="*/ 56901 w 105228"/>
                    <a:gd name="connsiteY2" fmla="*/ 308592 h 1004007"/>
                    <a:gd name="connsiteX3" fmla="*/ 50551 w 105228"/>
                    <a:gd name="connsiteY3" fmla="*/ 616567 h 1004007"/>
                    <a:gd name="connsiteX4" fmla="*/ 104526 w 105228"/>
                    <a:gd name="connsiteY4" fmla="*/ 1003917 h 1004007"/>
                    <a:gd name="connsiteX5" fmla="*/ 6101 w 105228"/>
                    <a:gd name="connsiteY5" fmla="*/ 581642 h 1004007"/>
                    <a:gd name="connsiteX6" fmla="*/ 12451 w 105228"/>
                    <a:gd name="connsiteY6" fmla="*/ 626092 h 1004007"/>
                    <a:gd name="connsiteX7" fmla="*/ 28326 w 105228"/>
                    <a:gd name="connsiteY7" fmla="*/ 105392 h 1004007"/>
                    <a:gd name="connsiteX8" fmla="*/ 6101 w 105228"/>
                    <a:gd name="connsiteY8" fmla="*/ 314942 h 1004007"/>
                    <a:gd name="connsiteX9" fmla="*/ 101351 w 105228"/>
                    <a:gd name="connsiteY9" fmla="*/ 617 h 10040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05228" h="1004007">
                      <a:moveTo>
                        <a:pt x="101351" y="617"/>
                      </a:moveTo>
                      <a:cubicBezTo>
                        <a:pt x="105055" y="17021"/>
                        <a:pt x="35734" y="362038"/>
                        <a:pt x="28326" y="413367"/>
                      </a:cubicBezTo>
                      <a:cubicBezTo>
                        <a:pt x="20918" y="464696"/>
                        <a:pt x="53197" y="274725"/>
                        <a:pt x="56901" y="308592"/>
                      </a:cubicBezTo>
                      <a:cubicBezTo>
                        <a:pt x="60605" y="342459"/>
                        <a:pt x="42614" y="500680"/>
                        <a:pt x="50551" y="616567"/>
                      </a:cubicBezTo>
                      <a:cubicBezTo>
                        <a:pt x="58488" y="732454"/>
                        <a:pt x="111934" y="1009738"/>
                        <a:pt x="104526" y="1003917"/>
                      </a:cubicBezTo>
                      <a:cubicBezTo>
                        <a:pt x="97118" y="998096"/>
                        <a:pt x="21447" y="644613"/>
                        <a:pt x="6101" y="581642"/>
                      </a:cubicBezTo>
                      <a:cubicBezTo>
                        <a:pt x="-9245" y="518671"/>
                        <a:pt x="8747" y="705467"/>
                        <a:pt x="12451" y="626092"/>
                      </a:cubicBezTo>
                      <a:cubicBezTo>
                        <a:pt x="16155" y="546717"/>
                        <a:pt x="29384" y="157250"/>
                        <a:pt x="28326" y="105392"/>
                      </a:cubicBezTo>
                      <a:cubicBezTo>
                        <a:pt x="27268" y="53534"/>
                        <a:pt x="-3424" y="329759"/>
                        <a:pt x="6101" y="314942"/>
                      </a:cubicBezTo>
                      <a:cubicBezTo>
                        <a:pt x="15626" y="300125"/>
                        <a:pt x="97647" y="-15787"/>
                        <a:pt x="101351" y="61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" name="フリーフォーム 12">
                  <a:extLst>
                    <a:ext uri="{FF2B5EF4-FFF2-40B4-BE49-F238E27FC236}">
                      <a16:creationId xmlns:a16="http://schemas.microsoft.com/office/drawing/2014/main" id="{462DB0F8-1BE1-7B16-7018-D67D9BB62810}"/>
                    </a:ext>
                  </a:extLst>
                </p:cNvPr>
                <p:cNvSpPr/>
                <p:nvPr/>
              </p:nvSpPr>
              <p:spPr>
                <a:xfrm>
                  <a:off x="2345302" y="1731298"/>
                  <a:ext cx="340005" cy="204442"/>
                </a:xfrm>
                <a:custGeom>
                  <a:avLst/>
                  <a:gdLst>
                    <a:gd name="connsiteX0" fmla="*/ 1023 w 340005"/>
                    <a:gd name="connsiteY0" fmla="*/ 2252 h 204442"/>
                    <a:gd name="connsiteX1" fmla="*/ 331223 w 340005"/>
                    <a:gd name="connsiteY1" fmla="*/ 202277 h 204442"/>
                    <a:gd name="connsiteX2" fmla="*/ 245498 w 340005"/>
                    <a:gd name="connsiteY2" fmla="*/ 113377 h 204442"/>
                    <a:gd name="connsiteX3" fmla="*/ 337573 w 340005"/>
                    <a:gd name="connsiteY3" fmla="*/ 195927 h 204442"/>
                    <a:gd name="connsiteX4" fmla="*/ 124848 w 340005"/>
                    <a:gd name="connsiteY4" fmla="*/ 43527 h 204442"/>
                    <a:gd name="connsiteX5" fmla="*/ 223273 w 340005"/>
                    <a:gd name="connsiteY5" fmla="*/ 91152 h 204442"/>
                    <a:gd name="connsiteX6" fmla="*/ 1023 w 340005"/>
                    <a:gd name="connsiteY6" fmla="*/ 2252 h 2044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40005" h="204442">
                      <a:moveTo>
                        <a:pt x="1023" y="2252"/>
                      </a:moveTo>
                      <a:cubicBezTo>
                        <a:pt x="19015" y="20773"/>
                        <a:pt x="290477" y="183756"/>
                        <a:pt x="331223" y="202277"/>
                      </a:cubicBezTo>
                      <a:cubicBezTo>
                        <a:pt x="371969" y="220798"/>
                        <a:pt x="244440" y="114435"/>
                        <a:pt x="245498" y="113377"/>
                      </a:cubicBezTo>
                      <a:cubicBezTo>
                        <a:pt x="246556" y="112319"/>
                        <a:pt x="357681" y="207569"/>
                        <a:pt x="337573" y="195927"/>
                      </a:cubicBezTo>
                      <a:cubicBezTo>
                        <a:pt x="317465" y="184285"/>
                        <a:pt x="143898" y="60989"/>
                        <a:pt x="124848" y="43527"/>
                      </a:cubicBezTo>
                      <a:cubicBezTo>
                        <a:pt x="105798" y="26065"/>
                        <a:pt x="238619" y="96973"/>
                        <a:pt x="223273" y="91152"/>
                      </a:cubicBezTo>
                      <a:cubicBezTo>
                        <a:pt x="207927" y="85331"/>
                        <a:pt x="-16969" y="-16269"/>
                        <a:pt x="1023" y="225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4" name="フリーフォーム 13">
                  <a:extLst>
                    <a:ext uri="{FF2B5EF4-FFF2-40B4-BE49-F238E27FC236}">
                      <a16:creationId xmlns:a16="http://schemas.microsoft.com/office/drawing/2014/main" id="{AF13B25E-12CD-6521-8159-5FD694C78493}"/>
                    </a:ext>
                  </a:extLst>
                </p:cNvPr>
                <p:cNvSpPr/>
                <p:nvPr/>
              </p:nvSpPr>
              <p:spPr>
                <a:xfrm>
                  <a:off x="2665580" y="1522320"/>
                  <a:ext cx="98368" cy="447250"/>
                </a:xfrm>
                <a:custGeom>
                  <a:avLst/>
                  <a:gdLst>
                    <a:gd name="connsiteX0" fmla="*/ 77620 w 98368"/>
                    <a:gd name="connsiteY0" fmla="*/ 1680 h 447250"/>
                    <a:gd name="connsiteX1" fmla="*/ 23645 w 98368"/>
                    <a:gd name="connsiteY1" fmla="*/ 335055 h 447250"/>
                    <a:gd name="connsiteX2" fmla="*/ 58570 w 98368"/>
                    <a:gd name="connsiteY2" fmla="*/ 233455 h 447250"/>
                    <a:gd name="connsiteX3" fmla="*/ 39520 w 98368"/>
                    <a:gd name="connsiteY3" fmla="*/ 446180 h 447250"/>
                    <a:gd name="connsiteX4" fmla="*/ 39520 w 98368"/>
                    <a:gd name="connsiteY4" fmla="*/ 319180 h 447250"/>
                    <a:gd name="connsiteX5" fmla="*/ 1420 w 98368"/>
                    <a:gd name="connsiteY5" fmla="*/ 398555 h 447250"/>
                    <a:gd name="connsiteX6" fmla="*/ 96670 w 98368"/>
                    <a:gd name="connsiteY6" fmla="*/ 131855 h 447250"/>
                    <a:gd name="connsiteX7" fmla="*/ 64920 w 98368"/>
                    <a:gd name="connsiteY7" fmla="*/ 201705 h 447250"/>
                    <a:gd name="connsiteX8" fmla="*/ 77620 w 98368"/>
                    <a:gd name="connsiteY8" fmla="*/ 1680 h 447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8368" h="447250">
                      <a:moveTo>
                        <a:pt x="77620" y="1680"/>
                      </a:moveTo>
                      <a:cubicBezTo>
                        <a:pt x="70741" y="23905"/>
                        <a:pt x="26820" y="296426"/>
                        <a:pt x="23645" y="335055"/>
                      </a:cubicBezTo>
                      <a:cubicBezTo>
                        <a:pt x="20470" y="373684"/>
                        <a:pt x="55924" y="214934"/>
                        <a:pt x="58570" y="233455"/>
                      </a:cubicBezTo>
                      <a:cubicBezTo>
                        <a:pt x="61216" y="251976"/>
                        <a:pt x="42695" y="431893"/>
                        <a:pt x="39520" y="446180"/>
                      </a:cubicBezTo>
                      <a:cubicBezTo>
                        <a:pt x="36345" y="460467"/>
                        <a:pt x="45870" y="327117"/>
                        <a:pt x="39520" y="319180"/>
                      </a:cubicBezTo>
                      <a:cubicBezTo>
                        <a:pt x="33170" y="311243"/>
                        <a:pt x="-8105" y="429776"/>
                        <a:pt x="1420" y="398555"/>
                      </a:cubicBezTo>
                      <a:cubicBezTo>
                        <a:pt x="10945" y="367334"/>
                        <a:pt x="86087" y="164663"/>
                        <a:pt x="96670" y="131855"/>
                      </a:cubicBezTo>
                      <a:cubicBezTo>
                        <a:pt x="107253" y="99047"/>
                        <a:pt x="64920" y="218638"/>
                        <a:pt x="64920" y="201705"/>
                      </a:cubicBezTo>
                      <a:cubicBezTo>
                        <a:pt x="64920" y="184772"/>
                        <a:pt x="84499" y="-20545"/>
                        <a:pt x="77620" y="168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5" name="フリーフォーム 14">
                  <a:extLst>
                    <a:ext uri="{FF2B5EF4-FFF2-40B4-BE49-F238E27FC236}">
                      <a16:creationId xmlns:a16="http://schemas.microsoft.com/office/drawing/2014/main" id="{8F4967DC-1824-A227-C66D-9DAE43018E92}"/>
                    </a:ext>
                  </a:extLst>
                </p:cNvPr>
                <p:cNvSpPr/>
                <p:nvPr/>
              </p:nvSpPr>
              <p:spPr>
                <a:xfrm>
                  <a:off x="2742002" y="1515901"/>
                  <a:ext cx="452048" cy="252574"/>
                </a:xfrm>
                <a:custGeom>
                  <a:avLst/>
                  <a:gdLst>
                    <a:gd name="connsiteX0" fmla="*/ 1198 w 452048"/>
                    <a:gd name="connsiteY0" fmla="*/ 1749 h 252574"/>
                    <a:gd name="connsiteX1" fmla="*/ 347273 w 452048"/>
                    <a:gd name="connsiteY1" fmla="*/ 192249 h 252574"/>
                    <a:gd name="connsiteX2" fmla="*/ 325048 w 452048"/>
                    <a:gd name="connsiteY2" fmla="*/ 150974 h 252574"/>
                    <a:gd name="connsiteX3" fmla="*/ 452048 w 452048"/>
                    <a:gd name="connsiteY3" fmla="*/ 252574 h 252574"/>
                    <a:gd name="connsiteX4" fmla="*/ 166298 w 452048"/>
                    <a:gd name="connsiteY4" fmla="*/ 23974 h 252574"/>
                    <a:gd name="connsiteX5" fmla="*/ 229798 w 452048"/>
                    <a:gd name="connsiteY5" fmla="*/ 93824 h 252574"/>
                    <a:gd name="connsiteX6" fmla="*/ 1198 w 452048"/>
                    <a:gd name="connsiteY6" fmla="*/ 1749 h 252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52048" h="252574">
                      <a:moveTo>
                        <a:pt x="1198" y="1749"/>
                      </a:moveTo>
                      <a:cubicBezTo>
                        <a:pt x="20777" y="18153"/>
                        <a:pt x="293298" y="167378"/>
                        <a:pt x="347273" y="192249"/>
                      </a:cubicBezTo>
                      <a:cubicBezTo>
                        <a:pt x="401248" y="217120"/>
                        <a:pt x="307586" y="140920"/>
                        <a:pt x="325048" y="150974"/>
                      </a:cubicBezTo>
                      <a:cubicBezTo>
                        <a:pt x="342510" y="161028"/>
                        <a:pt x="452048" y="252574"/>
                        <a:pt x="452048" y="252574"/>
                      </a:cubicBezTo>
                      <a:cubicBezTo>
                        <a:pt x="425590" y="231407"/>
                        <a:pt x="203340" y="50432"/>
                        <a:pt x="166298" y="23974"/>
                      </a:cubicBezTo>
                      <a:cubicBezTo>
                        <a:pt x="129256" y="-2484"/>
                        <a:pt x="251494" y="98057"/>
                        <a:pt x="229798" y="93824"/>
                      </a:cubicBezTo>
                      <a:cubicBezTo>
                        <a:pt x="208102" y="89591"/>
                        <a:pt x="-18381" y="-14655"/>
                        <a:pt x="1198" y="174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6" name="フリーフォーム 15">
                  <a:extLst>
                    <a:ext uri="{FF2B5EF4-FFF2-40B4-BE49-F238E27FC236}">
                      <a16:creationId xmlns:a16="http://schemas.microsoft.com/office/drawing/2014/main" id="{2E16FE8A-7A24-7809-EA14-E7282EBCF9F9}"/>
                    </a:ext>
                  </a:extLst>
                </p:cNvPr>
                <p:cNvSpPr/>
                <p:nvPr/>
              </p:nvSpPr>
              <p:spPr>
                <a:xfrm>
                  <a:off x="3186411" y="1307044"/>
                  <a:ext cx="52486" cy="432269"/>
                </a:xfrm>
                <a:custGeom>
                  <a:avLst/>
                  <a:gdLst>
                    <a:gd name="connsiteX0" fmla="*/ 1289 w 52486"/>
                    <a:gd name="connsiteY0" fmla="*/ 23281 h 432269"/>
                    <a:gd name="connsiteX1" fmla="*/ 4464 w 52486"/>
                    <a:gd name="connsiteY1" fmla="*/ 226481 h 432269"/>
                    <a:gd name="connsiteX2" fmla="*/ 10814 w 52486"/>
                    <a:gd name="connsiteY2" fmla="*/ 191556 h 432269"/>
                    <a:gd name="connsiteX3" fmla="*/ 4464 w 52486"/>
                    <a:gd name="connsiteY3" fmla="*/ 429681 h 432269"/>
                    <a:gd name="connsiteX4" fmla="*/ 52089 w 52486"/>
                    <a:gd name="connsiteY4" fmla="*/ 13756 h 432269"/>
                    <a:gd name="connsiteX5" fmla="*/ 26689 w 52486"/>
                    <a:gd name="connsiteY5" fmla="*/ 96306 h 432269"/>
                    <a:gd name="connsiteX6" fmla="*/ 1289 w 52486"/>
                    <a:gd name="connsiteY6" fmla="*/ 23281 h 4322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2486" h="432269">
                      <a:moveTo>
                        <a:pt x="1289" y="23281"/>
                      </a:moveTo>
                      <a:cubicBezTo>
                        <a:pt x="-2415" y="44977"/>
                        <a:pt x="2877" y="198435"/>
                        <a:pt x="4464" y="226481"/>
                      </a:cubicBezTo>
                      <a:cubicBezTo>
                        <a:pt x="6051" y="254527"/>
                        <a:pt x="10814" y="157689"/>
                        <a:pt x="10814" y="191556"/>
                      </a:cubicBezTo>
                      <a:cubicBezTo>
                        <a:pt x="10814" y="225423"/>
                        <a:pt x="-2415" y="459314"/>
                        <a:pt x="4464" y="429681"/>
                      </a:cubicBezTo>
                      <a:cubicBezTo>
                        <a:pt x="11343" y="400048"/>
                        <a:pt x="48385" y="69318"/>
                        <a:pt x="52089" y="13756"/>
                      </a:cubicBezTo>
                      <a:cubicBezTo>
                        <a:pt x="55793" y="-41806"/>
                        <a:pt x="32510" y="88369"/>
                        <a:pt x="26689" y="96306"/>
                      </a:cubicBezTo>
                      <a:cubicBezTo>
                        <a:pt x="20868" y="104243"/>
                        <a:pt x="4993" y="1585"/>
                        <a:pt x="1289" y="2328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" name="フリーフォーム 16">
                  <a:extLst>
                    <a:ext uri="{FF2B5EF4-FFF2-40B4-BE49-F238E27FC236}">
                      <a16:creationId xmlns:a16="http://schemas.microsoft.com/office/drawing/2014/main" id="{AA551CE8-C88E-038F-D217-FEF4595C3961}"/>
                    </a:ext>
                  </a:extLst>
                </p:cNvPr>
                <p:cNvSpPr/>
                <p:nvPr/>
              </p:nvSpPr>
              <p:spPr>
                <a:xfrm>
                  <a:off x="3218909" y="1329806"/>
                  <a:ext cx="348643" cy="245365"/>
                </a:xfrm>
                <a:custGeom>
                  <a:avLst/>
                  <a:gdLst>
                    <a:gd name="connsiteX0" fmla="*/ 541 w 348643"/>
                    <a:gd name="connsiteY0" fmla="*/ 519 h 245365"/>
                    <a:gd name="connsiteX1" fmla="*/ 273591 w 348643"/>
                    <a:gd name="connsiteY1" fmla="*/ 187844 h 245365"/>
                    <a:gd name="connsiteX2" fmla="*/ 232316 w 348643"/>
                    <a:gd name="connsiteY2" fmla="*/ 137044 h 245365"/>
                    <a:gd name="connsiteX3" fmla="*/ 346616 w 348643"/>
                    <a:gd name="connsiteY3" fmla="*/ 244994 h 245365"/>
                    <a:gd name="connsiteX4" fmla="*/ 118016 w 348643"/>
                    <a:gd name="connsiteY4" fmla="*/ 92594 h 245365"/>
                    <a:gd name="connsiteX5" fmla="*/ 200566 w 348643"/>
                    <a:gd name="connsiteY5" fmla="*/ 130694 h 245365"/>
                    <a:gd name="connsiteX6" fmla="*/ 541 w 348643"/>
                    <a:gd name="connsiteY6" fmla="*/ 519 h 2453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48643" h="245365">
                      <a:moveTo>
                        <a:pt x="541" y="519"/>
                      </a:moveTo>
                      <a:cubicBezTo>
                        <a:pt x="12712" y="10044"/>
                        <a:pt x="234962" y="165090"/>
                        <a:pt x="273591" y="187844"/>
                      </a:cubicBezTo>
                      <a:cubicBezTo>
                        <a:pt x="312220" y="210598"/>
                        <a:pt x="220145" y="127519"/>
                        <a:pt x="232316" y="137044"/>
                      </a:cubicBezTo>
                      <a:cubicBezTo>
                        <a:pt x="244487" y="146569"/>
                        <a:pt x="365666" y="252402"/>
                        <a:pt x="346616" y="244994"/>
                      </a:cubicBezTo>
                      <a:cubicBezTo>
                        <a:pt x="327566" y="237586"/>
                        <a:pt x="142358" y="111644"/>
                        <a:pt x="118016" y="92594"/>
                      </a:cubicBezTo>
                      <a:cubicBezTo>
                        <a:pt x="93674" y="73544"/>
                        <a:pt x="215912" y="146040"/>
                        <a:pt x="200566" y="130694"/>
                      </a:cubicBezTo>
                      <a:cubicBezTo>
                        <a:pt x="185220" y="115348"/>
                        <a:pt x="-11630" y="-9006"/>
                        <a:pt x="541" y="51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8" name="フリーフォーム 17">
                  <a:extLst>
                    <a:ext uri="{FF2B5EF4-FFF2-40B4-BE49-F238E27FC236}">
                      <a16:creationId xmlns:a16="http://schemas.microsoft.com/office/drawing/2014/main" id="{001AC845-71C3-5545-0D8F-7FEEA115F0E2}"/>
                    </a:ext>
                  </a:extLst>
                </p:cNvPr>
                <p:cNvSpPr/>
                <p:nvPr/>
              </p:nvSpPr>
              <p:spPr>
                <a:xfrm>
                  <a:off x="3564060" y="1241207"/>
                  <a:ext cx="55568" cy="324072"/>
                </a:xfrm>
                <a:custGeom>
                  <a:avLst/>
                  <a:gdLst>
                    <a:gd name="connsiteX0" fmla="*/ 55440 w 55568"/>
                    <a:gd name="connsiteY0" fmla="*/ 218 h 324072"/>
                    <a:gd name="connsiteX1" fmla="*/ 1465 w 55568"/>
                    <a:gd name="connsiteY1" fmla="*/ 203418 h 324072"/>
                    <a:gd name="connsiteX2" fmla="*/ 14165 w 55568"/>
                    <a:gd name="connsiteY2" fmla="*/ 101818 h 324072"/>
                    <a:gd name="connsiteX3" fmla="*/ 1465 w 55568"/>
                    <a:gd name="connsiteY3" fmla="*/ 324068 h 324072"/>
                    <a:gd name="connsiteX4" fmla="*/ 39565 w 55568"/>
                    <a:gd name="connsiteY4" fmla="*/ 95468 h 324072"/>
                    <a:gd name="connsiteX5" fmla="*/ 17340 w 55568"/>
                    <a:gd name="connsiteY5" fmla="*/ 162143 h 324072"/>
                    <a:gd name="connsiteX6" fmla="*/ 55440 w 55568"/>
                    <a:gd name="connsiteY6" fmla="*/ 218 h 3240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5568" h="324072">
                      <a:moveTo>
                        <a:pt x="55440" y="218"/>
                      </a:moveTo>
                      <a:cubicBezTo>
                        <a:pt x="52794" y="7097"/>
                        <a:pt x="8344" y="186485"/>
                        <a:pt x="1465" y="203418"/>
                      </a:cubicBezTo>
                      <a:cubicBezTo>
                        <a:pt x="-5414" y="220351"/>
                        <a:pt x="14165" y="81710"/>
                        <a:pt x="14165" y="101818"/>
                      </a:cubicBezTo>
                      <a:cubicBezTo>
                        <a:pt x="14165" y="121926"/>
                        <a:pt x="-2768" y="325126"/>
                        <a:pt x="1465" y="324068"/>
                      </a:cubicBezTo>
                      <a:cubicBezTo>
                        <a:pt x="5698" y="323010"/>
                        <a:pt x="36919" y="122456"/>
                        <a:pt x="39565" y="95468"/>
                      </a:cubicBezTo>
                      <a:cubicBezTo>
                        <a:pt x="42211" y="68481"/>
                        <a:pt x="15753" y="173255"/>
                        <a:pt x="17340" y="162143"/>
                      </a:cubicBezTo>
                      <a:cubicBezTo>
                        <a:pt x="18927" y="151031"/>
                        <a:pt x="58086" y="-6661"/>
                        <a:pt x="55440" y="21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9" name="フリーフォーム 18">
                  <a:extLst>
                    <a:ext uri="{FF2B5EF4-FFF2-40B4-BE49-F238E27FC236}">
                      <a16:creationId xmlns:a16="http://schemas.microsoft.com/office/drawing/2014/main" id="{23DE473F-0954-E38D-83A3-1A3B60BC33D6}"/>
                    </a:ext>
                  </a:extLst>
                </p:cNvPr>
                <p:cNvSpPr/>
                <p:nvPr/>
              </p:nvSpPr>
              <p:spPr>
                <a:xfrm>
                  <a:off x="3616188" y="1225517"/>
                  <a:ext cx="324743" cy="273287"/>
                </a:xfrm>
                <a:custGeom>
                  <a:avLst/>
                  <a:gdLst>
                    <a:gd name="connsiteX0" fmla="*/ 137 w 324743"/>
                    <a:gd name="connsiteY0" fmla="*/ 33 h 273287"/>
                    <a:gd name="connsiteX1" fmla="*/ 203337 w 324743"/>
                    <a:gd name="connsiteY1" fmla="*/ 174658 h 273287"/>
                    <a:gd name="connsiteX2" fmla="*/ 168412 w 324743"/>
                    <a:gd name="connsiteY2" fmla="*/ 146083 h 273287"/>
                    <a:gd name="connsiteX3" fmla="*/ 295412 w 324743"/>
                    <a:gd name="connsiteY3" fmla="*/ 273083 h 273287"/>
                    <a:gd name="connsiteX4" fmla="*/ 292237 w 324743"/>
                    <a:gd name="connsiteY4" fmla="*/ 177833 h 273287"/>
                    <a:gd name="connsiteX5" fmla="*/ 295412 w 324743"/>
                    <a:gd name="connsiteY5" fmla="*/ 263558 h 273287"/>
                    <a:gd name="connsiteX6" fmla="*/ 311287 w 324743"/>
                    <a:gd name="connsiteY6" fmla="*/ 54008 h 273287"/>
                    <a:gd name="connsiteX7" fmla="*/ 311287 w 324743"/>
                    <a:gd name="connsiteY7" fmla="*/ 95283 h 273287"/>
                    <a:gd name="connsiteX8" fmla="*/ 323987 w 324743"/>
                    <a:gd name="connsiteY8" fmla="*/ 203233 h 273287"/>
                    <a:gd name="connsiteX9" fmla="*/ 285887 w 324743"/>
                    <a:gd name="connsiteY9" fmla="*/ 225458 h 273287"/>
                    <a:gd name="connsiteX10" fmla="*/ 209687 w 324743"/>
                    <a:gd name="connsiteY10" fmla="*/ 155608 h 273287"/>
                    <a:gd name="connsiteX11" fmla="*/ 238262 w 324743"/>
                    <a:gd name="connsiteY11" fmla="*/ 190533 h 273287"/>
                    <a:gd name="connsiteX12" fmla="*/ 137 w 324743"/>
                    <a:gd name="connsiteY12" fmla="*/ 33 h 2732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24743" h="273287">
                      <a:moveTo>
                        <a:pt x="137" y="33"/>
                      </a:moveTo>
                      <a:cubicBezTo>
                        <a:pt x="-5684" y="-2613"/>
                        <a:pt x="175291" y="150316"/>
                        <a:pt x="203337" y="174658"/>
                      </a:cubicBezTo>
                      <a:cubicBezTo>
                        <a:pt x="231383" y="199000"/>
                        <a:pt x="153066" y="129679"/>
                        <a:pt x="168412" y="146083"/>
                      </a:cubicBezTo>
                      <a:cubicBezTo>
                        <a:pt x="183758" y="162487"/>
                        <a:pt x="274775" y="267791"/>
                        <a:pt x="295412" y="273083"/>
                      </a:cubicBezTo>
                      <a:cubicBezTo>
                        <a:pt x="316049" y="278375"/>
                        <a:pt x="292237" y="179420"/>
                        <a:pt x="292237" y="177833"/>
                      </a:cubicBezTo>
                      <a:cubicBezTo>
                        <a:pt x="292237" y="176246"/>
                        <a:pt x="292237" y="284196"/>
                        <a:pt x="295412" y="263558"/>
                      </a:cubicBezTo>
                      <a:cubicBezTo>
                        <a:pt x="298587" y="242921"/>
                        <a:pt x="308641" y="82054"/>
                        <a:pt x="311287" y="54008"/>
                      </a:cubicBezTo>
                      <a:cubicBezTo>
                        <a:pt x="313933" y="25962"/>
                        <a:pt x="309170" y="70412"/>
                        <a:pt x="311287" y="95283"/>
                      </a:cubicBezTo>
                      <a:cubicBezTo>
                        <a:pt x="313404" y="120154"/>
                        <a:pt x="328220" y="181537"/>
                        <a:pt x="323987" y="203233"/>
                      </a:cubicBezTo>
                      <a:cubicBezTo>
                        <a:pt x="319754" y="224929"/>
                        <a:pt x="304937" y="233395"/>
                        <a:pt x="285887" y="225458"/>
                      </a:cubicBezTo>
                      <a:cubicBezTo>
                        <a:pt x="266837" y="217521"/>
                        <a:pt x="217624" y="161429"/>
                        <a:pt x="209687" y="155608"/>
                      </a:cubicBezTo>
                      <a:cubicBezTo>
                        <a:pt x="201750" y="149787"/>
                        <a:pt x="267366" y="218579"/>
                        <a:pt x="238262" y="190533"/>
                      </a:cubicBezTo>
                      <a:cubicBezTo>
                        <a:pt x="209158" y="162487"/>
                        <a:pt x="5958" y="2679"/>
                        <a:pt x="137" y="3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0" name="フリーフォーム 19">
                  <a:extLst>
                    <a:ext uri="{FF2B5EF4-FFF2-40B4-BE49-F238E27FC236}">
                      <a16:creationId xmlns:a16="http://schemas.microsoft.com/office/drawing/2014/main" id="{BDD73E55-2219-343A-EAEB-4DAA5DD44591}"/>
                    </a:ext>
                  </a:extLst>
                </p:cNvPr>
                <p:cNvSpPr/>
                <p:nvPr/>
              </p:nvSpPr>
              <p:spPr>
                <a:xfrm>
                  <a:off x="2668244" y="1678649"/>
                  <a:ext cx="370261" cy="693507"/>
                </a:xfrm>
                <a:custGeom>
                  <a:avLst/>
                  <a:gdLst>
                    <a:gd name="connsiteX0" fmla="*/ 370231 w 370261"/>
                    <a:gd name="connsiteY0" fmla="*/ 926 h 693507"/>
                    <a:gd name="connsiteX1" fmla="*/ 214656 w 370261"/>
                    <a:gd name="connsiteY1" fmla="*/ 70776 h 693507"/>
                    <a:gd name="connsiteX2" fmla="*/ 78131 w 370261"/>
                    <a:gd name="connsiteY2" fmla="*/ 270801 h 693507"/>
                    <a:gd name="connsiteX3" fmla="*/ 94006 w 370261"/>
                    <a:gd name="connsiteY3" fmla="*/ 223176 h 693507"/>
                    <a:gd name="connsiteX4" fmla="*/ 40031 w 370261"/>
                    <a:gd name="connsiteY4" fmla="*/ 429551 h 693507"/>
                    <a:gd name="connsiteX5" fmla="*/ 62256 w 370261"/>
                    <a:gd name="connsiteY5" fmla="*/ 693076 h 693507"/>
                    <a:gd name="connsiteX6" fmla="*/ 36856 w 370261"/>
                    <a:gd name="connsiteY6" fmla="*/ 496226 h 693507"/>
                    <a:gd name="connsiteX7" fmla="*/ 36856 w 370261"/>
                    <a:gd name="connsiteY7" fmla="*/ 689901 h 693507"/>
                    <a:gd name="connsiteX8" fmla="*/ 1931 w 370261"/>
                    <a:gd name="connsiteY8" fmla="*/ 445426 h 693507"/>
                    <a:gd name="connsiteX9" fmla="*/ 103531 w 370261"/>
                    <a:gd name="connsiteY9" fmla="*/ 124751 h 693507"/>
                    <a:gd name="connsiteX10" fmla="*/ 90831 w 370261"/>
                    <a:gd name="connsiteY10" fmla="*/ 143801 h 693507"/>
                    <a:gd name="connsiteX11" fmla="*/ 201956 w 370261"/>
                    <a:gd name="connsiteY11" fmla="*/ 39026 h 693507"/>
                    <a:gd name="connsiteX12" fmla="*/ 370231 w 370261"/>
                    <a:gd name="connsiteY12" fmla="*/ 926 h 6935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70261" h="693507">
                      <a:moveTo>
                        <a:pt x="370231" y="926"/>
                      </a:moveTo>
                      <a:cubicBezTo>
                        <a:pt x="372348" y="6218"/>
                        <a:pt x="263339" y="25797"/>
                        <a:pt x="214656" y="70776"/>
                      </a:cubicBezTo>
                      <a:cubicBezTo>
                        <a:pt x="165973" y="115755"/>
                        <a:pt x="98239" y="245401"/>
                        <a:pt x="78131" y="270801"/>
                      </a:cubicBezTo>
                      <a:cubicBezTo>
                        <a:pt x="58023" y="296201"/>
                        <a:pt x="100356" y="196718"/>
                        <a:pt x="94006" y="223176"/>
                      </a:cubicBezTo>
                      <a:cubicBezTo>
                        <a:pt x="87656" y="249634"/>
                        <a:pt x="45323" y="351234"/>
                        <a:pt x="40031" y="429551"/>
                      </a:cubicBezTo>
                      <a:cubicBezTo>
                        <a:pt x="34739" y="507868"/>
                        <a:pt x="62785" y="681964"/>
                        <a:pt x="62256" y="693076"/>
                      </a:cubicBezTo>
                      <a:cubicBezTo>
                        <a:pt x="61727" y="704188"/>
                        <a:pt x="41089" y="496755"/>
                        <a:pt x="36856" y="496226"/>
                      </a:cubicBezTo>
                      <a:cubicBezTo>
                        <a:pt x="32623" y="495697"/>
                        <a:pt x="42677" y="698368"/>
                        <a:pt x="36856" y="689901"/>
                      </a:cubicBezTo>
                      <a:cubicBezTo>
                        <a:pt x="31035" y="681434"/>
                        <a:pt x="-9181" y="539618"/>
                        <a:pt x="1931" y="445426"/>
                      </a:cubicBezTo>
                      <a:cubicBezTo>
                        <a:pt x="13043" y="351234"/>
                        <a:pt x="103531" y="124751"/>
                        <a:pt x="103531" y="124751"/>
                      </a:cubicBezTo>
                      <a:cubicBezTo>
                        <a:pt x="118348" y="74480"/>
                        <a:pt x="74427" y="158089"/>
                        <a:pt x="90831" y="143801"/>
                      </a:cubicBezTo>
                      <a:cubicBezTo>
                        <a:pt x="107235" y="129513"/>
                        <a:pt x="161210" y="64426"/>
                        <a:pt x="201956" y="39026"/>
                      </a:cubicBezTo>
                      <a:cubicBezTo>
                        <a:pt x="242702" y="13626"/>
                        <a:pt x="368114" y="-4366"/>
                        <a:pt x="370231" y="9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1" name="フリーフォーム 20">
                  <a:extLst>
                    <a:ext uri="{FF2B5EF4-FFF2-40B4-BE49-F238E27FC236}">
                      <a16:creationId xmlns:a16="http://schemas.microsoft.com/office/drawing/2014/main" id="{4A04FF09-A533-A6B3-0112-F9121310553D}"/>
                    </a:ext>
                  </a:extLst>
                </p:cNvPr>
                <p:cNvSpPr/>
                <p:nvPr/>
              </p:nvSpPr>
              <p:spPr>
                <a:xfrm>
                  <a:off x="3679752" y="1391750"/>
                  <a:ext cx="419204" cy="186617"/>
                </a:xfrm>
                <a:custGeom>
                  <a:avLst/>
                  <a:gdLst>
                    <a:gd name="connsiteX0" fmla="*/ 73 w 419204"/>
                    <a:gd name="connsiteY0" fmla="*/ 94150 h 186617"/>
                    <a:gd name="connsiteX1" fmla="*/ 123898 w 419204"/>
                    <a:gd name="connsiteY1" fmla="*/ 30650 h 186617"/>
                    <a:gd name="connsiteX2" fmla="*/ 292173 w 419204"/>
                    <a:gd name="connsiteY2" fmla="*/ 94150 h 186617"/>
                    <a:gd name="connsiteX3" fmla="*/ 419173 w 419204"/>
                    <a:gd name="connsiteY3" fmla="*/ 186225 h 186617"/>
                    <a:gd name="connsiteX4" fmla="*/ 304873 w 419204"/>
                    <a:gd name="connsiteY4" fmla="*/ 56050 h 186617"/>
                    <a:gd name="connsiteX5" fmla="*/ 352498 w 419204"/>
                    <a:gd name="connsiteY5" fmla="*/ 87800 h 186617"/>
                    <a:gd name="connsiteX6" fmla="*/ 184223 w 419204"/>
                    <a:gd name="connsiteY6" fmla="*/ 5250 h 186617"/>
                    <a:gd name="connsiteX7" fmla="*/ 63573 w 419204"/>
                    <a:gd name="connsiteY7" fmla="*/ 8425 h 186617"/>
                    <a:gd name="connsiteX8" fmla="*/ 104848 w 419204"/>
                    <a:gd name="connsiteY8" fmla="*/ 8425 h 186617"/>
                    <a:gd name="connsiteX9" fmla="*/ 73 w 419204"/>
                    <a:gd name="connsiteY9" fmla="*/ 94150 h 1866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19204" h="186617">
                      <a:moveTo>
                        <a:pt x="73" y="94150"/>
                      </a:moveTo>
                      <a:cubicBezTo>
                        <a:pt x="3248" y="97854"/>
                        <a:pt x="75215" y="30650"/>
                        <a:pt x="123898" y="30650"/>
                      </a:cubicBezTo>
                      <a:cubicBezTo>
                        <a:pt x="172581" y="30650"/>
                        <a:pt x="242961" y="68221"/>
                        <a:pt x="292173" y="94150"/>
                      </a:cubicBezTo>
                      <a:cubicBezTo>
                        <a:pt x="341385" y="120079"/>
                        <a:pt x="417056" y="192575"/>
                        <a:pt x="419173" y="186225"/>
                      </a:cubicBezTo>
                      <a:cubicBezTo>
                        <a:pt x="421290" y="179875"/>
                        <a:pt x="315985" y="72454"/>
                        <a:pt x="304873" y="56050"/>
                      </a:cubicBezTo>
                      <a:cubicBezTo>
                        <a:pt x="293761" y="39646"/>
                        <a:pt x="372606" y="96267"/>
                        <a:pt x="352498" y="87800"/>
                      </a:cubicBezTo>
                      <a:cubicBezTo>
                        <a:pt x="332390" y="79333"/>
                        <a:pt x="232377" y="18479"/>
                        <a:pt x="184223" y="5250"/>
                      </a:cubicBezTo>
                      <a:cubicBezTo>
                        <a:pt x="136069" y="-7979"/>
                        <a:pt x="76802" y="7896"/>
                        <a:pt x="63573" y="8425"/>
                      </a:cubicBezTo>
                      <a:cubicBezTo>
                        <a:pt x="50344" y="8954"/>
                        <a:pt x="112786" y="-2688"/>
                        <a:pt x="104848" y="8425"/>
                      </a:cubicBezTo>
                      <a:cubicBezTo>
                        <a:pt x="96911" y="19537"/>
                        <a:pt x="-3102" y="90446"/>
                        <a:pt x="73" y="9415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2" name="フリーフォーム 21">
                  <a:extLst>
                    <a:ext uri="{FF2B5EF4-FFF2-40B4-BE49-F238E27FC236}">
                      <a16:creationId xmlns:a16="http://schemas.microsoft.com/office/drawing/2014/main" id="{7ABA57D2-337D-C1D3-A0FA-EFF021A69DDC}"/>
                    </a:ext>
                  </a:extLst>
                </p:cNvPr>
                <p:cNvSpPr/>
                <p:nvPr/>
              </p:nvSpPr>
              <p:spPr>
                <a:xfrm>
                  <a:off x="1983474" y="2434376"/>
                  <a:ext cx="388251" cy="299299"/>
                </a:xfrm>
                <a:custGeom>
                  <a:avLst/>
                  <a:gdLst>
                    <a:gd name="connsiteX0" fmla="*/ 901 w 388251"/>
                    <a:gd name="connsiteY0" fmla="*/ 83399 h 299299"/>
                    <a:gd name="connsiteX1" fmla="*/ 153301 w 388251"/>
                    <a:gd name="connsiteY1" fmla="*/ 26249 h 299299"/>
                    <a:gd name="connsiteX2" fmla="*/ 267601 w 388251"/>
                    <a:gd name="connsiteY2" fmla="*/ 54824 h 299299"/>
                    <a:gd name="connsiteX3" fmla="*/ 245376 w 388251"/>
                    <a:gd name="connsiteY3" fmla="*/ 42124 h 299299"/>
                    <a:gd name="connsiteX4" fmla="*/ 343801 w 388251"/>
                    <a:gd name="connsiteY4" fmla="*/ 191349 h 299299"/>
                    <a:gd name="connsiteX5" fmla="*/ 388251 w 388251"/>
                    <a:gd name="connsiteY5" fmla="*/ 299299 h 299299"/>
                    <a:gd name="connsiteX6" fmla="*/ 293001 w 388251"/>
                    <a:gd name="connsiteY6" fmla="*/ 67524 h 299299"/>
                    <a:gd name="connsiteX7" fmla="*/ 191401 w 388251"/>
                    <a:gd name="connsiteY7" fmla="*/ 849 h 299299"/>
                    <a:gd name="connsiteX8" fmla="*/ 16776 w 388251"/>
                    <a:gd name="connsiteY8" fmla="*/ 29424 h 299299"/>
                    <a:gd name="connsiteX9" fmla="*/ 86626 w 388251"/>
                    <a:gd name="connsiteY9" fmla="*/ 23074 h 299299"/>
                    <a:gd name="connsiteX10" fmla="*/ 901 w 388251"/>
                    <a:gd name="connsiteY10" fmla="*/ 83399 h 2992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88251" h="299299">
                      <a:moveTo>
                        <a:pt x="901" y="83399"/>
                      </a:moveTo>
                      <a:cubicBezTo>
                        <a:pt x="12013" y="83928"/>
                        <a:pt x="108851" y="31011"/>
                        <a:pt x="153301" y="26249"/>
                      </a:cubicBezTo>
                      <a:cubicBezTo>
                        <a:pt x="197751" y="21486"/>
                        <a:pt x="252255" y="52178"/>
                        <a:pt x="267601" y="54824"/>
                      </a:cubicBezTo>
                      <a:cubicBezTo>
                        <a:pt x="282947" y="57470"/>
                        <a:pt x="232676" y="19370"/>
                        <a:pt x="245376" y="42124"/>
                      </a:cubicBezTo>
                      <a:cubicBezTo>
                        <a:pt x="258076" y="64878"/>
                        <a:pt x="319989" y="148487"/>
                        <a:pt x="343801" y="191349"/>
                      </a:cubicBezTo>
                      <a:cubicBezTo>
                        <a:pt x="367614" y="234212"/>
                        <a:pt x="388251" y="299299"/>
                        <a:pt x="388251" y="299299"/>
                      </a:cubicBezTo>
                      <a:cubicBezTo>
                        <a:pt x="379784" y="278661"/>
                        <a:pt x="325809" y="117266"/>
                        <a:pt x="293001" y="67524"/>
                      </a:cubicBezTo>
                      <a:cubicBezTo>
                        <a:pt x="260193" y="17782"/>
                        <a:pt x="237439" y="7199"/>
                        <a:pt x="191401" y="849"/>
                      </a:cubicBezTo>
                      <a:cubicBezTo>
                        <a:pt x="145363" y="-5501"/>
                        <a:pt x="34238" y="25720"/>
                        <a:pt x="16776" y="29424"/>
                      </a:cubicBezTo>
                      <a:cubicBezTo>
                        <a:pt x="-686" y="33128"/>
                        <a:pt x="88213" y="13020"/>
                        <a:pt x="86626" y="23074"/>
                      </a:cubicBezTo>
                      <a:cubicBezTo>
                        <a:pt x="85039" y="33128"/>
                        <a:pt x="-10211" y="82870"/>
                        <a:pt x="901" y="8339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3" name="フリーフォーム 22">
                  <a:extLst>
                    <a:ext uri="{FF2B5EF4-FFF2-40B4-BE49-F238E27FC236}">
                      <a16:creationId xmlns:a16="http://schemas.microsoft.com/office/drawing/2014/main" id="{68BBAF1F-A326-28D5-6EA2-F6153AB69E2A}"/>
                    </a:ext>
                  </a:extLst>
                </p:cNvPr>
                <p:cNvSpPr/>
                <p:nvPr/>
              </p:nvSpPr>
              <p:spPr>
                <a:xfrm>
                  <a:off x="1856106" y="2399157"/>
                  <a:ext cx="237280" cy="189889"/>
                </a:xfrm>
                <a:custGeom>
                  <a:avLst/>
                  <a:gdLst>
                    <a:gd name="connsiteX0" fmla="*/ 213994 w 237280"/>
                    <a:gd name="connsiteY0" fmla="*/ 1143 h 189889"/>
                    <a:gd name="connsiteX1" fmla="*/ 90169 w 237280"/>
                    <a:gd name="connsiteY1" fmla="*/ 121793 h 189889"/>
                    <a:gd name="connsiteX2" fmla="*/ 4444 w 237280"/>
                    <a:gd name="connsiteY2" fmla="*/ 188468 h 189889"/>
                    <a:gd name="connsiteX3" fmla="*/ 229869 w 237280"/>
                    <a:gd name="connsiteY3" fmla="*/ 61468 h 189889"/>
                    <a:gd name="connsiteX4" fmla="*/ 185419 w 237280"/>
                    <a:gd name="connsiteY4" fmla="*/ 61468 h 189889"/>
                    <a:gd name="connsiteX5" fmla="*/ 213994 w 237280"/>
                    <a:gd name="connsiteY5" fmla="*/ 1143 h 1898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37280" h="189889">
                      <a:moveTo>
                        <a:pt x="213994" y="1143"/>
                      </a:moveTo>
                      <a:cubicBezTo>
                        <a:pt x="198119" y="11197"/>
                        <a:pt x="125094" y="90572"/>
                        <a:pt x="90169" y="121793"/>
                      </a:cubicBezTo>
                      <a:cubicBezTo>
                        <a:pt x="55244" y="153014"/>
                        <a:pt x="-18839" y="198522"/>
                        <a:pt x="4444" y="188468"/>
                      </a:cubicBezTo>
                      <a:cubicBezTo>
                        <a:pt x="27727" y="178414"/>
                        <a:pt x="199707" y="82635"/>
                        <a:pt x="229869" y="61468"/>
                      </a:cubicBezTo>
                      <a:cubicBezTo>
                        <a:pt x="260031" y="40301"/>
                        <a:pt x="188594" y="72581"/>
                        <a:pt x="185419" y="61468"/>
                      </a:cubicBezTo>
                      <a:cubicBezTo>
                        <a:pt x="182244" y="50355"/>
                        <a:pt x="229869" y="-8911"/>
                        <a:pt x="213994" y="114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4" name="フリーフォーム 23">
                  <a:extLst>
                    <a:ext uri="{FF2B5EF4-FFF2-40B4-BE49-F238E27FC236}">
                      <a16:creationId xmlns:a16="http://schemas.microsoft.com/office/drawing/2014/main" id="{004D68A5-BB87-2B6F-8E62-E554667A0C18}"/>
                    </a:ext>
                  </a:extLst>
                </p:cNvPr>
                <p:cNvSpPr/>
                <p:nvPr/>
              </p:nvSpPr>
              <p:spPr>
                <a:xfrm>
                  <a:off x="1838874" y="2489110"/>
                  <a:ext cx="133586" cy="457023"/>
                </a:xfrm>
                <a:custGeom>
                  <a:avLst/>
                  <a:gdLst>
                    <a:gd name="connsiteX0" fmla="*/ 132801 w 133586"/>
                    <a:gd name="connsiteY0" fmla="*/ 90 h 457023"/>
                    <a:gd name="connsiteX1" fmla="*/ 56601 w 133586"/>
                    <a:gd name="connsiteY1" fmla="*/ 181065 h 457023"/>
                    <a:gd name="connsiteX2" fmla="*/ 47076 w 133586"/>
                    <a:gd name="connsiteY2" fmla="*/ 238215 h 457023"/>
                    <a:gd name="connsiteX3" fmla="*/ 43901 w 133586"/>
                    <a:gd name="connsiteY3" fmla="*/ 190590 h 457023"/>
                    <a:gd name="connsiteX4" fmla="*/ 24851 w 133586"/>
                    <a:gd name="connsiteY4" fmla="*/ 454115 h 457023"/>
                    <a:gd name="connsiteX5" fmla="*/ 28026 w 133586"/>
                    <a:gd name="connsiteY5" fmla="*/ 323940 h 457023"/>
                    <a:gd name="connsiteX6" fmla="*/ 2626 w 133586"/>
                    <a:gd name="connsiteY6" fmla="*/ 206465 h 457023"/>
                    <a:gd name="connsiteX7" fmla="*/ 132801 w 133586"/>
                    <a:gd name="connsiteY7" fmla="*/ 90 h 457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33586" h="457023">
                      <a:moveTo>
                        <a:pt x="132801" y="90"/>
                      </a:moveTo>
                      <a:cubicBezTo>
                        <a:pt x="141797" y="-4143"/>
                        <a:pt x="70888" y="141378"/>
                        <a:pt x="56601" y="181065"/>
                      </a:cubicBezTo>
                      <a:cubicBezTo>
                        <a:pt x="42314" y="220752"/>
                        <a:pt x="49193" y="236627"/>
                        <a:pt x="47076" y="238215"/>
                      </a:cubicBezTo>
                      <a:cubicBezTo>
                        <a:pt x="44959" y="239803"/>
                        <a:pt x="47605" y="154607"/>
                        <a:pt x="43901" y="190590"/>
                      </a:cubicBezTo>
                      <a:cubicBezTo>
                        <a:pt x="40197" y="226573"/>
                        <a:pt x="27497" y="431890"/>
                        <a:pt x="24851" y="454115"/>
                      </a:cubicBezTo>
                      <a:cubicBezTo>
                        <a:pt x="22205" y="476340"/>
                        <a:pt x="31730" y="365215"/>
                        <a:pt x="28026" y="323940"/>
                      </a:cubicBezTo>
                      <a:cubicBezTo>
                        <a:pt x="24322" y="282665"/>
                        <a:pt x="-9545" y="258853"/>
                        <a:pt x="2626" y="206465"/>
                      </a:cubicBezTo>
                      <a:cubicBezTo>
                        <a:pt x="14797" y="154077"/>
                        <a:pt x="123805" y="4323"/>
                        <a:pt x="132801" y="9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5" name="フリーフォーム 24">
                  <a:extLst>
                    <a:ext uri="{FF2B5EF4-FFF2-40B4-BE49-F238E27FC236}">
                      <a16:creationId xmlns:a16="http://schemas.microsoft.com/office/drawing/2014/main" id="{9AD33145-360C-371D-32D6-6E429BA57B73}"/>
                    </a:ext>
                  </a:extLst>
                </p:cNvPr>
                <p:cNvSpPr/>
                <p:nvPr/>
              </p:nvSpPr>
              <p:spPr>
                <a:xfrm>
                  <a:off x="1824763" y="2688765"/>
                  <a:ext cx="287806" cy="592054"/>
                </a:xfrm>
                <a:custGeom>
                  <a:avLst/>
                  <a:gdLst>
                    <a:gd name="connsiteX0" fmla="*/ 48487 w 287806"/>
                    <a:gd name="connsiteY0" fmla="*/ 197310 h 592054"/>
                    <a:gd name="connsiteX1" fmla="*/ 150087 w 287806"/>
                    <a:gd name="connsiteY1" fmla="*/ 394160 h 592054"/>
                    <a:gd name="connsiteX2" fmla="*/ 283437 w 287806"/>
                    <a:gd name="connsiteY2" fmla="*/ 584660 h 592054"/>
                    <a:gd name="connsiteX3" fmla="*/ 258037 w 287806"/>
                    <a:gd name="connsiteY3" fmla="*/ 556085 h 592054"/>
                    <a:gd name="connsiteX4" fmla="*/ 111987 w 287806"/>
                    <a:gd name="connsiteY4" fmla="*/ 394160 h 592054"/>
                    <a:gd name="connsiteX5" fmla="*/ 159612 w 287806"/>
                    <a:gd name="connsiteY5" fmla="*/ 470360 h 592054"/>
                    <a:gd name="connsiteX6" fmla="*/ 51662 w 287806"/>
                    <a:gd name="connsiteY6" fmla="*/ 279860 h 592054"/>
                    <a:gd name="connsiteX7" fmla="*/ 862 w 287806"/>
                    <a:gd name="connsiteY7" fmla="*/ 114760 h 592054"/>
                    <a:gd name="connsiteX8" fmla="*/ 19912 w 287806"/>
                    <a:gd name="connsiteY8" fmla="*/ 276685 h 592054"/>
                    <a:gd name="connsiteX9" fmla="*/ 23087 w 287806"/>
                    <a:gd name="connsiteY9" fmla="*/ 460 h 592054"/>
                    <a:gd name="connsiteX10" fmla="*/ 48487 w 287806"/>
                    <a:gd name="connsiteY10" fmla="*/ 197310 h 5920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87806" h="592054">
                      <a:moveTo>
                        <a:pt x="48487" y="197310"/>
                      </a:moveTo>
                      <a:cubicBezTo>
                        <a:pt x="69654" y="262927"/>
                        <a:pt x="110929" y="329602"/>
                        <a:pt x="150087" y="394160"/>
                      </a:cubicBezTo>
                      <a:cubicBezTo>
                        <a:pt x="189245" y="458718"/>
                        <a:pt x="265445" y="557673"/>
                        <a:pt x="283437" y="584660"/>
                      </a:cubicBezTo>
                      <a:cubicBezTo>
                        <a:pt x="301429" y="611647"/>
                        <a:pt x="258037" y="556085"/>
                        <a:pt x="258037" y="556085"/>
                      </a:cubicBezTo>
                      <a:cubicBezTo>
                        <a:pt x="229462" y="524335"/>
                        <a:pt x="128391" y="408448"/>
                        <a:pt x="111987" y="394160"/>
                      </a:cubicBezTo>
                      <a:cubicBezTo>
                        <a:pt x="95583" y="379872"/>
                        <a:pt x="169666" y="489410"/>
                        <a:pt x="159612" y="470360"/>
                      </a:cubicBezTo>
                      <a:cubicBezTo>
                        <a:pt x="149558" y="451310"/>
                        <a:pt x="78120" y="339127"/>
                        <a:pt x="51662" y="279860"/>
                      </a:cubicBezTo>
                      <a:cubicBezTo>
                        <a:pt x="25204" y="220593"/>
                        <a:pt x="6154" y="115289"/>
                        <a:pt x="862" y="114760"/>
                      </a:cubicBezTo>
                      <a:cubicBezTo>
                        <a:pt x="-4430" y="114231"/>
                        <a:pt x="16208" y="295735"/>
                        <a:pt x="19912" y="276685"/>
                      </a:cubicBezTo>
                      <a:cubicBezTo>
                        <a:pt x="23616" y="257635"/>
                        <a:pt x="16208" y="9985"/>
                        <a:pt x="23087" y="460"/>
                      </a:cubicBezTo>
                      <a:cubicBezTo>
                        <a:pt x="29966" y="-9065"/>
                        <a:pt x="27320" y="131693"/>
                        <a:pt x="48487" y="1973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6" name="フリーフォーム 25">
                  <a:extLst>
                    <a:ext uri="{FF2B5EF4-FFF2-40B4-BE49-F238E27FC236}">
                      <a16:creationId xmlns:a16="http://schemas.microsoft.com/office/drawing/2014/main" id="{8413D087-7C45-1471-9C11-CAB60083BDFD}"/>
                    </a:ext>
                  </a:extLst>
                </p:cNvPr>
                <p:cNvSpPr/>
                <p:nvPr/>
              </p:nvSpPr>
              <p:spPr>
                <a:xfrm>
                  <a:off x="1971582" y="3155860"/>
                  <a:ext cx="216458" cy="167424"/>
                </a:xfrm>
                <a:custGeom>
                  <a:avLst/>
                  <a:gdLst>
                    <a:gd name="connsiteX0" fmla="*/ 93 w 216458"/>
                    <a:gd name="connsiteY0" fmla="*/ 90 h 167424"/>
                    <a:gd name="connsiteX1" fmla="*/ 165193 w 216458"/>
                    <a:gd name="connsiteY1" fmla="*/ 133440 h 167424"/>
                    <a:gd name="connsiteX2" fmla="*/ 215993 w 216458"/>
                    <a:gd name="connsiteY2" fmla="*/ 152490 h 167424"/>
                    <a:gd name="connsiteX3" fmla="*/ 142968 w 216458"/>
                    <a:gd name="connsiteY3" fmla="*/ 155665 h 167424"/>
                    <a:gd name="connsiteX4" fmla="*/ 93 w 216458"/>
                    <a:gd name="connsiteY4" fmla="*/ 90 h 1674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6458" h="167424">
                      <a:moveTo>
                        <a:pt x="93" y="90"/>
                      </a:moveTo>
                      <a:cubicBezTo>
                        <a:pt x="3797" y="-3614"/>
                        <a:pt x="129210" y="108040"/>
                        <a:pt x="165193" y="133440"/>
                      </a:cubicBezTo>
                      <a:cubicBezTo>
                        <a:pt x="201176" y="158840"/>
                        <a:pt x="219697" y="148786"/>
                        <a:pt x="215993" y="152490"/>
                      </a:cubicBezTo>
                      <a:cubicBezTo>
                        <a:pt x="212289" y="156194"/>
                        <a:pt x="181597" y="182123"/>
                        <a:pt x="142968" y="155665"/>
                      </a:cubicBezTo>
                      <a:cubicBezTo>
                        <a:pt x="104339" y="129207"/>
                        <a:pt x="-3611" y="3794"/>
                        <a:pt x="93" y="9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7" name="フリーフォーム 26">
                  <a:extLst>
                    <a:ext uri="{FF2B5EF4-FFF2-40B4-BE49-F238E27FC236}">
                      <a16:creationId xmlns:a16="http://schemas.microsoft.com/office/drawing/2014/main" id="{790E5309-3C15-8D01-3366-5D0CFCFCBA17}"/>
                    </a:ext>
                  </a:extLst>
                </p:cNvPr>
                <p:cNvSpPr/>
                <p:nvPr/>
              </p:nvSpPr>
              <p:spPr>
                <a:xfrm>
                  <a:off x="2141414" y="3221931"/>
                  <a:ext cx="357564" cy="118169"/>
                </a:xfrm>
                <a:custGeom>
                  <a:avLst/>
                  <a:gdLst>
                    <a:gd name="connsiteX0" fmla="*/ 1711 w 357564"/>
                    <a:gd name="connsiteY0" fmla="*/ 95944 h 118169"/>
                    <a:gd name="connsiteX1" fmla="*/ 211261 w 357564"/>
                    <a:gd name="connsiteY1" fmla="*/ 105469 h 118169"/>
                    <a:gd name="connsiteX2" fmla="*/ 192211 w 357564"/>
                    <a:gd name="connsiteY2" fmla="*/ 118169 h 118169"/>
                    <a:gd name="connsiteX3" fmla="*/ 357311 w 357564"/>
                    <a:gd name="connsiteY3" fmla="*/ 694 h 118169"/>
                    <a:gd name="connsiteX4" fmla="*/ 227136 w 357564"/>
                    <a:gd name="connsiteY4" fmla="*/ 70544 h 118169"/>
                    <a:gd name="connsiteX5" fmla="*/ 116011 w 357564"/>
                    <a:gd name="connsiteY5" fmla="*/ 92769 h 118169"/>
                    <a:gd name="connsiteX6" fmla="*/ 1711 w 357564"/>
                    <a:gd name="connsiteY6" fmla="*/ 95944 h 1181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57564" h="118169">
                      <a:moveTo>
                        <a:pt x="1711" y="95944"/>
                      </a:moveTo>
                      <a:cubicBezTo>
                        <a:pt x="17586" y="98061"/>
                        <a:pt x="211261" y="105469"/>
                        <a:pt x="211261" y="105469"/>
                      </a:cubicBezTo>
                      <a:cubicBezTo>
                        <a:pt x="243011" y="109173"/>
                        <a:pt x="192211" y="118169"/>
                        <a:pt x="192211" y="118169"/>
                      </a:cubicBezTo>
                      <a:cubicBezTo>
                        <a:pt x="216553" y="100706"/>
                        <a:pt x="351490" y="8631"/>
                        <a:pt x="357311" y="694"/>
                      </a:cubicBezTo>
                      <a:cubicBezTo>
                        <a:pt x="363132" y="-7243"/>
                        <a:pt x="267353" y="55198"/>
                        <a:pt x="227136" y="70544"/>
                      </a:cubicBezTo>
                      <a:cubicBezTo>
                        <a:pt x="186919" y="85890"/>
                        <a:pt x="147232" y="90652"/>
                        <a:pt x="116011" y="92769"/>
                      </a:cubicBezTo>
                      <a:cubicBezTo>
                        <a:pt x="84790" y="94886"/>
                        <a:pt x="-14164" y="93827"/>
                        <a:pt x="1711" y="9594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8" name="フリーフォーム 27">
                  <a:extLst>
                    <a:ext uri="{FF2B5EF4-FFF2-40B4-BE49-F238E27FC236}">
                      <a16:creationId xmlns:a16="http://schemas.microsoft.com/office/drawing/2014/main" id="{D163F234-A5F3-AB87-367A-4A3A8E333365}"/>
                    </a:ext>
                  </a:extLst>
                </p:cNvPr>
                <p:cNvSpPr/>
                <p:nvPr/>
              </p:nvSpPr>
              <p:spPr>
                <a:xfrm>
                  <a:off x="1971639" y="2726394"/>
                  <a:ext cx="327910" cy="326876"/>
                </a:xfrm>
                <a:custGeom>
                  <a:avLst/>
                  <a:gdLst>
                    <a:gd name="connsiteX0" fmla="*/ 36 w 327910"/>
                    <a:gd name="connsiteY0" fmla="*/ 931 h 326876"/>
                    <a:gd name="connsiteX1" fmla="*/ 161961 w 327910"/>
                    <a:gd name="connsiteY1" fmla="*/ 127931 h 326876"/>
                    <a:gd name="connsiteX2" fmla="*/ 273086 w 327910"/>
                    <a:gd name="connsiteY2" fmla="*/ 264456 h 326876"/>
                    <a:gd name="connsiteX3" fmla="*/ 254036 w 327910"/>
                    <a:gd name="connsiteY3" fmla="*/ 223181 h 326876"/>
                    <a:gd name="connsiteX4" fmla="*/ 327061 w 327910"/>
                    <a:gd name="connsiteY4" fmla="*/ 324781 h 326876"/>
                    <a:gd name="connsiteX5" fmla="*/ 196886 w 327910"/>
                    <a:gd name="connsiteY5" fmla="*/ 112056 h 326876"/>
                    <a:gd name="connsiteX6" fmla="*/ 79411 w 327910"/>
                    <a:gd name="connsiteY6" fmla="*/ 931 h 326876"/>
                    <a:gd name="connsiteX7" fmla="*/ 146086 w 327910"/>
                    <a:gd name="connsiteY7" fmla="*/ 67606 h 326876"/>
                    <a:gd name="connsiteX8" fmla="*/ 36 w 327910"/>
                    <a:gd name="connsiteY8" fmla="*/ 931 h 3268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27910" h="326876">
                      <a:moveTo>
                        <a:pt x="36" y="931"/>
                      </a:moveTo>
                      <a:cubicBezTo>
                        <a:pt x="2682" y="10985"/>
                        <a:pt x="116453" y="84010"/>
                        <a:pt x="161961" y="127931"/>
                      </a:cubicBezTo>
                      <a:cubicBezTo>
                        <a:pt x="207469" y="171852"/>
                        <a:pt x="257740" y="248581"/>
                        <a:pt x="273086" y="264456"/>
                      </a:cubicBezTo>
                      <a:cubicBezTo>
                        <a:pt x="288432" y="280331"/>
                        <a:pt x="245040" y="213127"/>
                        <a:pt x="254036" y="223181"/>
                      </a:cubicBezTo>
                      <a:cubicBezTo>
                        <a:pt x="263032" y="233235"/>
                        <a:pt x="336586" y="343302"/>
                        <a:pt x="327061" y="324781"/>
                      </a:cubicBezTo>
                      <a:cubicBezTo>
                        <a:pt x="317536" y="306260"/>
                        <a:pt x="238161" y="166031"/>
                        <a:pt x="196886" y="112056"/>
                      </a:cubicBezTo>
                      <a:cubicBezTo>
                        <a:pt x="155611" y="58081"/>
                        <a:pt x="87878" y="8339"/>
                        <a:pt x="79411" y="931"/>
                      </a:cubicBezTo>
                      <a:cubicBezTo>
                        <a:pt x="70944" y="-6477"/>
                        <a:pt x="154553" y="69723"/>
                        <a:pt x="146086" y="67606"/>
                      </a:cubicBezTo>
                      <a:cubicBezTo>
                        <a:pt x="137619" y="65489"/>
                        <a:pt x="-2610" y="-9123"/>
                        <a:pt x="36" y="93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9" name="フリーフォーム 28">
                  <a:extLst>
                    <a:ext uri="{FF2B5EF4-FFF2-40B4-BE49-F238E27FC236}">
                      <a16:creationId xmlns:a16="http://schemas.microsoft.com/office/drawing/2014/main" id="{8105D0E9-30AC-2818-A199-875B933295EF}"/>
                    </a:ext>
                  </a:extLst>
                </p:cNvPr>
                <p:cNvSpPr/>
                <p:nvPr/>
              </p:nvSpPr>
              <p:spPr>
                <a:xfrm>
                  <a:off x="2044578" y="2818976"/>
                  <a:ext cx="239297" cy="244528"/>
                </a:xfrm>
                <a:custGeom>
                  <a:avLst/>
                  <a:gdLst>
                    <a:gd name="connsiteX0" fmla="*/ 101722 w 239297"/>
                    <a:gd name="connsiteY0" fmla="*/ 28999 h 244528"/>
                    <a:gd name="connsiteX1" fmla="*/ 57272 w 239297"/>
                    <a:gd name="connsiteY1" fmla="*/ 73449 h 244528"/>
                    <a:gd name="connsiteX2" fmla="*/ 60447 w 239297"/>
                    <a:gd name="connsiteY2" fmla="*/ 124249 h 244528"/>
                    <a:gd name="connsiteX3" fmla="*/ 133472 w 239297"/>
                    <a:gd name="connsiteY3" fmla="*/ 197274 h 244528"/>
                    <a:gd name="connsiteX4" fmla="*/ 196972 w 239297"/>
                    <a:gd name="connsiteY4" fmla="*/ 216324 h 244528"/>
                    <a:gd name="connsiteX5" fmla="*/ 203322 w 239297"/>
                    <a:gd name="connsiteY5" fmla="*/ 136949 h 244528"/>
                    <a:gd name="connsiteX6" fmla="*/ 219197 w 239297"/>
                    <a:gd name="connsiteY6" fmla="*/ 190924 h 244528"/>
                    <a:gd name="connsiteX7" fmla="*/ 231897 w 239297"/>
                    <a:gd name="connsiteY7" fmla="*/ 235374 h 244528"/>
                    <a:gd name="connsiteX8" fmla="*/ 95372 w 239297"/>
                    <a:gd name="connsiteY8" fmla="*/ 213149 h 244528"/>
                    <a:gd name="connsiteX9" fmla="*/ 136647 w 239297"/>
                    <a:gd name="connsiteY9" fmla="*/ 241724 h 244528"/>
                    <a:gd name="connsiteX10" fmla="*/ 31872 w 239297"/>
                    <a:gd name="connsiteY10" fmla="*/ 130599 h 244528"/>
                    <a:gd name="connsiteX11" fmla="*/ 22347 w 239297"/>
                    <a:gd name="connsiteY11" fmla="*/ 117899 h 244528"/>
                    <a:gd name="connsiteX12" fmla="*/ 60447 w 239297"/>
                    <a:gd name="connsiteY12" fmla="*/ 424 h 244528"/>
                    <a:gd name="connsiteX13" fmla="*/ 122 w 239297"/>
                    <a:gd name="connsiteY13" fmla="*/ 76624 h 244528"/>
                    <a:gd name="connsiteX14" fmla="*/ 101722 w 239297"/>
                    <a:gd name="connsiteY14" fmla="*/ 28999 h 2445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239297" h="244528">
                      <a:moveTo>
                        <a:pt x="101722" y="28999"/>
                      </a:moveTo>
                      <a:cubicBezTo>
                        <a:pt x="111247" y="28470"/>
                        <a:pt x="64151" y="57574"/>
                        <a:pt x="57272" y="73449"/>
                      </a:cubicBezTo>
                      <a:cubicBezTo>
                        <a:pt x="50393" y="89324"/>
                        <a:pt x="47747" y="103612"/>
                        <a:pt x="60447" y="124249"/>
                      </a:cubicBezTo>
                      <a:cubicBezTo>
                        <a:pt x="73147" y="144886"/>
                        <a:pt x="110718" y="181928"/>
                        <a:pt x="133472" y="197274"/>
                      </a:cubicBezTo>
                      <a:cubicBezTo>
                        <a:pt x="156226" y="212620"/>
                        <a:pt x="185330" y="226378"/>
                        <a:pt x="196972" y="216324"/>
                      </a:cubicBezTo>
                      <a:cubicBezTo>
                        <a:pt x="208614" y="206270"/>
                        <a:pt x="199618" y="141182"/>
                        <a:pt x="203322" y="136949"/>
                      </a:cubicBezTo>
                      <a:cubicBezTo>
                        <a:pt x="207026" y="132716"/>
                        <a:pt x="214434" y="174520"/>
                        <a:pt x="219197" y="190924"/>
                      </a:cubicBezTo>
                      <a:cubicBezTo>
                        <a:pt x="223960" y="207328"/>
                        <a:pt x="252535" y="231670"/>
                        <a:pt x="231897" y="235374"/>
                      </a:cubicBezTo>
                      <a:cubicBezTo>
                        <a:pt x="211259" y="239078"/>
                        <a:pt x="111247" y="212091"/>
                        <a:pt x="95372" y="213149"/>
                      </a:cubicBezTo>
                      <a:cubicBezTo>
                        <a:pt x="79497" y="214207"/>
                        <a:pt x="147230" y="255482"/>
                        <a:pt x="136647" y="241724"/>
                      </a:cubicBezTo>
                      <a:cubicBezTo>
                        <a:pt x="126064" y="227966"/>
                        <a:pt x="31872" y="130599"/>
                        <a:pt x="31872" y="130599"/>
                      </a:cubicBezTo>
                      <a:cubicBezTo>
                        <a:pt x="12822" y="109962"/>
                        <a:pt x="17585" y="139595"/>
                        <a:pt x="22347" y="117899"/>
                      </a:cubicBezTo>
                      <a:cubicBezTo>
                        <a:pt x="27109" y="96203"/>
                        <a:pt x="64151" y="7303"/>
                        <a:pt x="60447" y="424"/>
                      </a:cubicBezTo>
                      <a:cubicBezTo>
                        <a:pt x="56743" y="-6455"/>
                        <a:pt x="-3053" y="72391"/>
                        <a:pt x="122" y="76624"/>
                      </a:cubicBezTo>
                      <a:cubicBezTo>
                        <a:pt x="3297" y="80857"/>
                        <a:pt x="92197" y="29528"/>
                        <a:pt x="101722" y="2899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0" name="フリーフォーム 29">
                  <a:extLst>
                    <a:ext uri="{FF2B5EF4-FFF2-40B4-BE49-F238E27FC236}">
                      <a16:creationId xmlns:a16="http://schemas.microsoft.com/office/drawing/2014/main" id="{AEFFEB6C-9F67-3515-B7A3-A09E26A8676D}"/>
                    </a:ext>
                  </a:extLst>
                </p:cNvPr>
                <p:cNvSpPr/>
                <p:nvPr/>
              </p:nvSpPr>
              <p:spPr>
                <a:xfrm>
                  <a:off x="2954193" y="1850782"/>
                  <a:ext cx="141769" cy="415482"/>
                </a:xfrm>
                <a:custGeom>
                  <a:avLst/>
                  <a:gdLst>
                    <a:gd name="connsiteX0" fmla="*/ 141432 w 141769"/>
                    <a:gd name="connsiteY0" fmla="*/ 243 h 415482"/>
                    <a:gd name="connsiteX1" fmla="*/ 49357 w 141769"/>
                    <a:gd name="connsiteY1" fmla="*/ 108193 h 415482"/>
                    <a:gd name="connsiteX2" fmla="*/ 62057 w 141769"/>
                    <a:gd name="connsiteY2" fmla="*/ 279643 h 415482"/>
                    <a:gd name="connsiteX3" fmla="*/ 36657 w 141769"/>
                    <a:gd name="connsiteY3" fmla="*/ 238368 h 415482"/>
                    <a:gd name="connsiteX4" fmla="*/ 65232 w 141769"/>
                    <a:gd name="connsiteY4" fmla="*/ 412993 h 415482"/>
                    <a:gd name="connsiteX5" fmla="*/ 43007 w 141769"/>
                    <a:gd name="connsiteY5" fmla="*/ 333618 h 415482"/>
                    <a:gd name="connsiteX6" fmla="*/ 1732 w 141769"/>
                    <a:gd name="connsiteY6" fmla="*/ 225668 h 415482"/>
                    <a:gd name="connsiteX7" fmla="*/ 8082 w 141769"/>
                    <a:gd name="connsiteY7" fmla="*/ 260593 h 415482"/>
                    <a:gd name="connsiteX8" fmla="*/ 11257 w 141769"/>
                    <a:gd name="connsiteY8" fmla="*/ 136768 h 415482"/>
                    <a:gd name="connsiteX9" fmla="*/ 141432 w 141769"/>
                    <a:gd name="connsiteY9" fmla="*/ 243 h 4154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41769" h="415482">
                      <a:moveTo>
                        <a:pt x="141432" y="243"/>
                      </a:moveTo>
                      <a:cubicBezTo>
                        <a:pt x="147782" y="-4519"/>
                        <a:pt x="62586" y="61626"/>
                        <a:pt x="49357" y="108193"/>
                      </a:cubicBezTo>
                      <a:cubicBezTo>
                        <a:pt x="36128" y="154760"/>
                        <a:pt x="64174" y="257947"/>
                        <a:pt x="62057" y="279643"/>
                      </a:cubicBezTo>
                      <a:cubicBezTo>
                        <a:pt x="59940" y="301339"/>
                        <a:pt x="36128" y="216143"/>
                        <a:pt x="36657" y="238368"/>
                      </a:cubicBezTo>
                      <a:cubicBezTo>
                        <a:pt x="37186" y="260593"/>
                        <a:pt x="64174" y="397118"/>
                        <a:pt x="65232" y="412993"/>
                      </a:cubicBezTo>
                      <a:cubicBezTo>
                        <a:pt x="66290" y="428868"/>
                        <a:pt x="53590" y="364839"/>
                        <a:pt x="43007" y="333618"/>
                      </a:cubicBezTo>
                      <a:cubicBezTo>
                        <a:pt x="32424" y="302397"/>
                        <a:pt x="7553" y="237839"/>
                        <a:pt x="1732" y="225668"/>
                      </a:cubicBezTo>
                      <a:cubicBezTo>
                        <a:pt x="-4089" y="213497"/>
                        <a:pt x="6495" y="275410"/>
                        <a:pt x="8082" y="260593"/>
                      </a:cubicBezTo>
                      <a:cubicBezTo>
                        <a:pt x="9669" y="245776"/>
                        <a:pt x="-5147" y="178043"/>
                        <a:pt x="11257" y="136768"/>
                      </a:cubicBezTo>
                      <a:cubicBezTo>
                        <a:pt x="27661" y="95493"/>
                        <a:pt x="135082" y="5005"/>
                        <a:pt x="141432" y="24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1" name="フリーフォーム 30">
                  <a:extLst>
                    <a:ext uri="{FF2B5EF4-FFF2-40B4-BE49-F238E27FC236}">
                      <a16:creationId xmlns:a16="http://schemas.microsoft.com/office/drawing/2014/main" id="{4A00B6EE-1F86-AEAF-F6BB-311B8182831F}"/>
                    </a:ext>
                  </a:extLst>
                </p:cNvPr>
                <p:cNvSpPr/>
                <p:nvPr/>
              </p:nvSpPr>
              <p:spPr>
                <a:xfrm>
                  <a:off x="2993947" y="1831882"/>
                  <a:ext cx="314403" cy="140308"/>
                </a:xfrm>
                <a:custGeom>
                  <a:avLst/>
                  <a:gdLst>
                    <a:gd name="connsiteX0" fmla="*/ 78 w 314403"/>
                    <a:gd name="connsiteY0" fmla="*/ 120743 h 140308"/>
                    <a:gd name="connsiteX1" fmla="*/ 108028 w 314403"/>
                    <a:gd name="connsiteY1" fmla="*/ 31843 h 140308"/>
                    <a:gd name="connsiteX2" fmla="*/ 244553 w 314403"/>
                    <a:gd name="connsiteY2" fmla="*/ 82643 h 140308"/>
                    <a:gd name="connsiteX3" fmla="*/ 314403 w 314403"/>
                    <a:gd name="connsiteY3" fmla="*/ 139793 h 140308"/>
                    <a:gd name="connsiteX4" fmla="*/ 244553 w 314403"/>
                    <a:gd name="connsiteY4" fmla="*/ 47718 h 140308"/>
                    <a:gd name="connsiteX5" fmla="*/ 165178 w 314403"/>
                    <a:gd name="connsiteY5" fmla="*/ 93 h 140308"/>
                    <a:gd name="connsiteX6" fmla="*/ 196928 w 314403"/>
                    <a:gd name="connsiteY6" fmla="*/ 35018 h 140308"/>
                    <a:gd name="connsiteX7" fmla="*/ 146128 w 314403"/>
                    <a:gd name="connsiteY7" fmla="*/ 15968 h 140308"/>
                    <a:gd name="connsiteX8" fmla="*/ 92153 w 314403"/>
                    <a:gd name="connsiteY8" fmla="*/ 19143 h 140308"/>
                    <a:gd name="connsiteX9" fmla="*/ 78 w 314403"/>
                    <a:gd name="connsiteY9" fmla="*/ 120743 h 1403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14403" h="140308">
                      <a:moveTo>
                        <a:pt x="78" y="120743"/>
                      </a:moveTo>
                      <a:cubicBezTo>
                        <a:pt x="2724" y="122860"/>
                        <a:pt x="67282" y="38193"/>
                        <a:pt x="108028" y="31843"/>
                      </a:cubicBezTo>
                      <a:cubicBezTo>
                        <a:pt x="148774" y="25493"/>
                        <a:pt x="210157" y="64651"/>
                        <a:pt x="244553" y="82643"/>
                      </a:cubicBezTo>
                      <a:cubicBezTo>
                        <a:pt x="278949" y="100635"/>
                        <a:pt x="314403" y="145614"/>
                        <a:pt x="314403" y="139793"/>
                      </a:cubicBezTo>
                      <a:cubicBezTo>
                        <a:pt x="314403" y="133972"/>
                        <a:pt x="269424" y="71001"/>
                        <a:pt x="244553" y="47718"/>
                      </a:cubicBezTo>
                      <a:cubicBezTo>
                        <a:pt x="219682" y="24435"/>
                        <a:pt x="173115" y="2210"/>
                        <a:pt x="165178" y="93"/>
                      </a:cubicBezTo>
                      <a:cubicBezTo>
                        <a:pt x="157241" y="-2024"/>
                        <a:pt x="200103" y="32372"/>
                        <a:pt x="196928" y="35018"/>
                      </a:cubicBezTo>
                      <a:cubicBezTo>
                        <a:pt x="193753" y="37664"/>
                        <a:pt x="163591" y="18614"/>
                        <a:pt x="146128" y="15968"/>
                      </a:cubicBezTo>
                      <a:cubicBezTo>
                        <a:pt x="128665" y="13322"/>
                        <a:pt x="122315" y="-1494"/>
                        <a:pt x="92153" y="19143"/>
                      </a:cubicBezTo>
                      <a:cubicBezTo>
                        <a:pt x="61991" y="39780"/>
                        <a:pt x="-2568" y="118626"/>
                        <a:pt x="78" y="12074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2" name="フリーフォーム 31">
                  <a:extLst>
                    <a:ext uri="{FF2B5EF4-FFF2-40B4-BE49-F238E27FC236}">
                      <a16:creationId xmlns:a16="http://schemas.microsoft.com/office/drawing/2014/main" id="{E8248C95-344A-7C52-6DA1-D8F51DD7B55C}"/>
                    </a:ext>
                  </a:extLst>
                </p:cNvPr>
                <p:cNvSpPr/>
                <p:nvPr/>
              </p:nvSpPr>
              <p:spPr>
                <a:xfrm>
                  <a:off x="3276204" y="1901803"/>
                  <a:ext cx="147056" cy="430307"/>
                </a:xfrm>
                <a:custGeom>
                  <a:avLst/>
                  <a:gdLst>
                    <a:gd name="connsiteX0" fmla="*/ 396 w 147056"/>
                    <a:gd name="connsiteY0" fmla="*/ 22 h 430307"/>
                    <a:gd name="connsiteX1" fmla="*/ 111521 w 147056"/>
                    <a:gd name="connsiteY1" fmla="*/ 171472 h 430307"/>
                    <a:gd name="connsiteX2" fmla="*/ 146446 w 147056"/>
                    <a:gd name="connsiteY2" fmla="*/ 307997 h 430307"/>
                    <a:gd name="connsiteX3" fmla="*/ 133746 w 147056"/>
                    <a:gd name="connsiteY3" fmla="*/ 428647 h 430307"/>
                    <a:gd name="connsiteX4" fmla="*/ 133746 w 147056"/>
                    <a:gd name="connsiteY4" fmla="*/ 365147 h 430307"/>
                    <a:gd name="connsiteX5" fmla="*/ 79771 w 147056"/>
                    <a:gd name="connsiteY5" fmla="*/ 187347 h 430307"/>
                    <a:gd name="connsiteX6" fmla="*/ 44846 w 147056"/>
                    <a:gd name="connsiteY6" fmla="*/ 117497 h 430307"/>
                    <a:gd name="connsiteX7" fmla="*/ 73421 w 147056"/>
                    <a:gd name="connsiteY7" fmla="*/ 158772 h 430307"/>
                    <a:gd name="connsiteX8" fmla="*/ 396 w 147056"/>
                    <a:gd name="connsiteY8" fmla="*/ 22 h 4303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47056" h="430307">
                      <a:moveTo>
                        <a:pt x="396" y="22"/>
                      </a:moveTo>
                      <a:cubicBezTo>
                        <a:pt x="6746" y="2139"/>
                        <a:pt x="87179" y="120143"/>
                        <a:pt x="111521" y="171472"/>
                      </a:cubicBezTo>
                      <a:cubicBezTo>
                        <a:pt x="135863" y="222801"/>
                        <a:pt x="142742" y="265134"/>
                        <a:pt x="146446" y="307997"/>
                      </a:cubicBezTo>
                      <a:cubicBezTo>
                        <a:pt x="150150" y="350860"/>
                        <a:pt x="135863" y="419122"/>
                        <a:pt x="133746" y="428647"/>
                      </a:cubicBezTo>
                      <a:cubicBezTo>
                        <a:pt x="131629" y="438172"/>
                        <a:pt x="142742" y="405364"/>
                        <a:pt x="133746" y="365147"/>
                      </a:cubicBezTo>
                      <a:cubicBezTo>
                        <a:pt x="124750" y="324930"/>
                        <a:pt x="94588" y="228622"/>
                        <a:pt x="79771" y="187347"/>
                      </a:cubicBezTo>
                      <a:cubicBezTo>
                        <a:pt x="64954" y="146072"/>
                        <a:pt x="45904" y="122259"/>
                        <a:pt x="44846" y="117497"/>
                      </a:cubicBezTo>
                      <a:cubicBezTo>
                        <a:pt x="43788" y="112735"/>
                        <a:pt x="80829" y="172530"/>
                        <a:pt x="73421" y="158772"/>
                      </a:cubicBezTo>
                      <a:cubicBezTo>
                        <a:pt x="66013" y="145014"/>
                        <a:pt x="-5954" y="-2095"/>
                        <a:pt x="396" y="2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3" name="フリーフォーム 32">
                  <a:extLst>
                    <a:ext uri="{FF2B5EF4-FFF2-40B4-BE49-F238E27FC236}">
                      <a16:creationId xmlns:a16="http://schemas.microsoft.com/office/drawing/2014/main" id="{77239860-53C1-3A9B-262A-67297C516116}"/>
                    </a:ext>
                  </a:extLst>
                </p:cNvPr>
                <p:cNvSpPr/>
                <p:nvPr/>
              </p:nvSpPr>
              <p:spPr>
                <a:xfrm>
                  <a:off x="2966591" y="2146276"/>
                  <a:ext cx="187587" cy="263913"/>
                </a:xfrm>
                <a:custGeom>
                  <a:avLst/>
                  <a:gdLst>
                    <a:gd name="connsiteX0" fmla="*/ 2034 w 187587"/>
                    <a:gd name="connsiteY0" fmla="*/ 24 h 263913"/>
                    <a:gd name="connsiteX1" fmla="*/ 30609 w 187587"/>
                    <a:gd name="connsiteY1" fmla="*/ 114324 h 263913"/>
                    <a:gd name="connsiteX2" fmla="*/ 173484 w 187587"/>
                    <a:gd name="connsiteY2" fmla="*/ 231799 h 263913"/>
                    <a:gd name="connsiteX3" fmla="*/ 68709 w 187587"/>
                    <a:gd name="connsiteY3" fmla="*/ 165124 h 263913"/>
                    <a:gd name="connsiteX4" fmla="*/ 186184 w 187587"/>
                    <a:gd name="connsiteY4" fmla="*/ 263549 h 263913"/>
                    <a:gd name="connsiteX5" fmla="*/ 129034 w 187587"/>
                    <a:gd name="connsiteY5" fmla="*/ 193699 h 263913"/>
                    <a:gd name="connsiteX6" fmla="*/ 62359 w 187587"/>
                    <a:gd name="connsiteY6" fmla="*/ 73049 h 263913"/>
                    <a:gd name="connsiteX7" fmla="*/ 65534 w 187587"/>
                    <a:gd name="connsiteY7" fmla="*/ 123849 h 263913"/>
                    <a:gd name="connsiteX8" fmla="*/ 2034 w 187587"/>
                    <a:gd name="connsiteY8" fmla="*/ 24 h 26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87587" h="263913">
                      <a:moveTo>
                        <a:pt x="2034" y="24"/>
                      </a:moveTo>
                      <a:cubicBezTo>
                        <a:pt x="-3787" y="-1564"/>
                        <a:pt x="2034" y="75695"/>
                        <a:pt x="30609" y="114324"/>
                      </a:cubicBezTo>
                      <a:cubicBezTo>
                        <a:pt x="59184" y="152953"/>
                        <a:pt x="167134" y="223332"/>
                        <a:pt x="173484" y="231799"/>
                      </a:cubicBezTo>
                      <a:cubicBezTo>
                        <a:pt x="179834" y="240266"/>
                        <a:pt x="66592" y="159832"/>
                        <a:pt x="68709" y="165124"/>
                      </a:cubicBezTo>
                      <a:cubicBezTo>
                        <a:pt x="70826" y="170416"/>
                        <a:pt x="176130" y="258787"/>
                        <a:pt x="186184" y="263549"/>
                      </a:cubicBezTo>
                      <a:cubicBezTo>
                        <a:pt x="196238" y="268312"/>
                        <a:pt x="149671" y="225449"/>
                        <a:pt x="129034" y="193699"/>
                      </a:cubicBezTo>
                      <a:cubicBezTo>
                        <a:pt x="108397" y="161949"/>
                        <a:pt x="72942" y="84691"/>
                        <a:pt x="62359" y="73049"/>
                      </a:cubicBezTo>
                      <a:cubicBezTo>
                        <a:pt x="51776" y="61407"/>
                        <a:pt x="76117" y="128612"/>
                        <a:pt x="65534" y="123849"/>
                      </a:cubicBezTo>
                      <a:cubicBezTo>
                        <a:pt x="54951" y="119087"/>
                        <a:pt x="7855" y="1612"/>
                        <a:pt x="2034" y="2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4" name="フリーフォーム 33">
                  <a:extLst>
                    <a:ext uri="{FF2B5EF4-FFF2-40B4-BE49-F238E27FC236}">
                      <a16:creationId xmlns:a16="http://schemas.microsoft.com/office/drawing/2014/main" id="{304FB948-CCED-F8A6-741D-4268FFBCC247}"/>
                    </a:ext>
                  </a:extLst>
                </p:cNvPr>
                <p:cNvSpPr/>
                <p:nvPr/>
              </p:nvSpPr>
              <p:spPr>
                <a:xfrm>
                  <a:off x="3079384" y="2251033"/>
                  <a:ext cx="340764" cy="178565"/>
                </a:xfrm>
                <a:custGeom>
                  <a:avLst/>
                  <a:gdLst>
                    <a:gd name="connsiteX0" fmla="*/ 366 w 340764"/>
                    <a:gd name="connsiteY0" fmla="*/ 117517 h 178565"/>
                    <a:gd name="connsiteX1" fmla="*/ 111491 w 340764"/>
                    <a:gd name="connsiteY1" fmla="*/ 177842 h 178565"/>
                    <a:gd name="connsiteX2" fmla="*/ 238491 w 340764"/>
                    <a:gd name="connsiteY2" fmla="*/ 152442 h 178565"/>
                    <a:gd name="connsiteX3" fmla="*/ 222616 w 340764"/>
                    <a:gd name="connsiteY3" fmla="*/ 168317 h 178565"/>
                    <a:gd name="connsiteX4" fmla="*/ 321041 w 340764"/>
                    <a:gd name="connsiteY4" fmla="*/ 98467 h 178565"/>
                    <a:gd name="connsiteX5" fmla="*/ 314691 w 340764"/>
                    <a:gd name="connsiteY5" fmla="*/ 111167 h 178565"/>
                    <a:gd name="connsiteX6" fmla="*/ 340091 w 340764"/>
                    <a:gd name="connsiteY6" fmla="*/ 42 h 178565"/>
                    <a:gd name="connsiteX7" fmla="*/ 282941 w 340764"/>
                    <a:gd name="connsiteY7" fmla="*/ 98467 h 178565"/>
                    <a:gd name="connsiteX8" fmla="*/ 159116 w 340764"/>
                    <a:gd name="connsiteY8" fmla="*/ 142917 h 178565"/>
                    <a:gd name="connsiteX9" fmla="*/ 149591 w 340764"/>
                    <a:gd name="connsiteY9" fmla="*/ 161967 h 178565"/>
                    <a:gd name="connsiteX10" fmla="*/ 366 w 340764"/>
                    <a:gd name="connsiteY10" fmla="*/ 117517 h 1785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40764" h="178565">
                      <a:moveTo>
                        <a:pt x="366" y="117517"/>
                      </a:moveTo>
                      <a:cubicBezTo>
                        <a:pt x="-5984" y="120163"/>
                        <a:pt x="71804" y="172021"/>
                        <a:pt x="111491" y="177842"/>
                      </a:cubicBezTo>
                      <a:cubicBezTo>
                        <a:pt x="151178" y="183663"/>
                        <a:pt x="238491" y="152442"/>
                        <a:pt x="238491" y="152442"/>
                      </a:cubicBezTo>
                      <a:cubicBezTo>
                        <a:pt x="257012" y="150855"/>
                        <a:pt x="208858" y="177313"/>
                        <a:pt x="222616" y="168317"/>
                      </a:cubicBezTo>
                      <a:cubicBezTo>
                        <a:pt x="236374" y="159321"/>
                        <a:pt x="321041" y="98467"/>
                        <a:pt x="321041" y="98467"/>
                      </a:cubicBezTo>
                      <a:cubicBezTo>
                        <a:pt x="336387" y="88942"/>
                        <a:pt x="311516" y="127571"/>
                        <a:pt x="314691" y="111167"/>
                      </a:cubicBezTo>
                      <a:cubicBezTo>
                        <a:pt x="317866" y="94763"/>
                        <a:pt x="345383" y="2159"/>
                        <a:pt x="340091" y="42"/>
                      </a:cubicBezTo>
                      <a:cubicBezTo>
                        <a:pt x="334799" y="-2075"/>
                        <a:pt x="313103" y="74655"/>
                        <a:pt x="282941" y="98467"/>
                      </a:cubicBezTo>
                      <a:cubicBezTo>
                        <a:pt x="252779" y="122279"/>
                        <a:pt x="181341" y="132334"/>
                        <a:pt x="159116" y="142917"/>
                      </a:cubicBezTo>
                      <a:cubicBezTo>
                        <a:pt x="136891" y="153500"/>
                        <a:pt x="173403" y="163025"/>
                        <a:pt x="149591" y="161967"/>
                      </a:cubicBezTo>
                      <a:cubicBezTo>
                        <a:pt x="125779" y="160909"/>
                        <a:pt x="6716" y="114871"/>
                        <a:pt x="366" y="11751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5" name="フリーフォーム 34">
                  <a:extLst>
                    <a:ext uri="{FF2B5EF4-FFF2-40B4-BE49-F238E27FC236}">
                      <a16:creationId xmlns:a16="http://schemas.microsoft.com/office/drawing/2014/main" id="{7AE27BE6-1A85-1D41-F1DB-2638F98A602A}"/>
                    </a:ext>
                  </a:extLst>
                </p:cNvPr>
                <p:cNvSpPr/>
                <p:nvPr/>
              </p:nvSpPr>
              <p:spPr>
                <a:xfrm>
                  <a:off x="3196752" y="1993673"/>
                  <a:ext cx="99095" cy="197116"/>
                </a:xfrm>
                <a:custGeom>
                  <a:avLst/>
                  <a:gdLst>
                    <a:gd name="connsiteX0" fmla="*/ 38573 w 99095"/>
                    <a:gd name="connsiteY0" fmla="*/ 227 h 197116"/>
                    <a:gd name="connsiteX1" fmla="*/ 16348 w 99095"/>
                    <a:gd name="connsiteY1" fmla="*/ 73252 h 197116"/>
                    <a:gd name="connsiteX2" fmla="*/ 32223 w 99095"/>
                    <a:gd name="connsiteY2" fmla="*/ 127227 h 197116"/>
                    <a:gd name="connsiteX3" fmla="*/ 98898 w 99095"/>
                    <a:gd name="connsiteY3" fmla="*/ 190727 h 197116"/>
                    <a:gd name="connsiteX4" fmla="*/ 51273 w 99095"/>
                    <a:gd name="connsiteY4" fmla="*/ 168502 h 197116"/>
                    <a:gd name="connsiteX5" fmla="*/ 9998 w 99095"/>
                    <a:gd name="connsiteY5" fmla="*/ 111352 h 197116"/>
                    <a:gd name="connsiteX6" fmla="*/ 67148 w 99095"/>
                    <a:gd name="connsiteY6" fmla="*/ 197077 h 197116"/>
                    <a:gd name="connsiteX7" fmla="*/ 473 w 99095"/>
                    <a:gd name="connsiteY7" fmla="*/ 98652 h 197116"/>
                    <a:gd name="connsiteX8" fmla="*/ 38573 w 99095"/>
                    <a:gd name="connsiteY8" fmla="*/ 227 h 1971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9095" h="197116">
                      <a:moveTo>
                        <a:pt x="38573" y="227"/>
                      </a:moveTo>
                      <a:cubicBezTo>
                        <a:pt x="41219" y="-4006"/>
                        <a:pt x="17406" y="52085"/>
                        <a:pt x="16348" y="73252"/>
                      </a:cubicBezTo>
                      <a:cubicBezTo>
                        <a:pt x="15290" y="94419"/>
                        <a:pt x="18465" y="107648"/>
                        <a:pt x="32223" y="127227"/>
                      </a:cubicBezTo>
                      <a:cubicBezTo>
                        <a:pt x="45981" y="146806"/>
                        <a:pt x="95723" y="183848"/>
                        <a:pt x="98898" y="190727"/>
                      </a:cubicBezTo>
                      <a:cubicBezTo>
                        <a:pt x="102073" y="197606"/>
                        <a:pt x="66090" y="181731"/>
                        <a:pt x="51273" y="168502"/>
                      </a:cubicBezTo>
                      <a:cubicBezTo>
                        <a:pt x="36456" y="155273"/>
                        <a:pt x="7352" y="106590"/>
                        <a:pt x="9998" y="111352"/>
                      </a:cubicBezTo>
                      <a:cubicBezTo>
                        <a:pt x="12644" y="116114"/>
                        <a:pt x="68736" y="199194"/>
                        <a:pt x="67148" y="197077"/>
                      </a:cubicBezTo>
                      <a:cubicBezTo>
                        <a:pt x="65560" y="194960"/>
                        <a:pt x="5765" y="128814"/>
                        <a:pt x="473" y="98652"/>
                      </a:cubicBezTo>
                      <a:cubicBezTo>
                        <a:pt x="-4819" y="68490"/>
                        <a:pt x="35927" y="4460"/>
                        <a:pt x="38573" y="22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6" name="フリーフォーム 35">
                  <a:extLst>
                    <a:ext uri="{FF2B5EF4-FFF2-40B4-BE49-F238E27FC236}">
                      <a16:creationId xmlns:a16="http://schemas.microsoft.com/office/drawing/2014/main" id="{A7B21EA9-E127-AAED-0AEE-327D7B588FE7}"/>
                    </a:ext>
                  </a:extLst>
                </p:cNvPr>
                <p:cNvSpPr/>
                <p:nvPr/>
              </p:nvSpPr>
              <p:spPr>
                <a:xfrm>
                  <a:off x="3212870" y="1973997"/>
                  <a:ext cx="135972" cy="226309"/>
                </a:xfrm>
                <a:custGeom>
                  <a:avLst/>
                  <a:gdLst>
                    <a:gd name="connsiteX0" fmla="*/ 230 w 135972"/>
                    <a:gd name="connsiteY0" fmla="*/ 853 h 226309"/>
                    <a:gd name="connsiteX1" fmla="*/ 101830 w 135972"/>
                    <a:gd name="connsiteY1" fmla="*/ 80228 h 226309"/>
                    <a:gd name="connsiteX2" fmla="*/ 117705 w 135972"/>
                    <a:gd name="connsiteY2" fmla="*/ 143728 h 226309"/>
                    <a:gd name="connsiteX3" fmla="*/ 105005 w 135972"/>
                    <a:gd name="connsiteY3" fmla="*/ 226278 h 226309"/>
                    <a:gd name="connsiteX4" fmla="*/ 133580 w 135972"/>
                    <a:gd name="connsiteY4" fmla="*/ 134203 h 226309"/>
                    <a:gd name="connsiteX5" fmla="*/ 230 w 135972"/>
                    <a:gd name="connsiteY5" fmla="*/ 853 h 2263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5972" h="226309">
                      <a:moveTo>
                        <a:pt x="230" y="853"/>
                      </a:moveTo>
                      <a:cubicBezTo>
                        <a:pt x="-5062" y="-8143"/>
                        <a:pt x="82251" y="56416"/>
                        <a:pt x="101830" y="80228"/>
                      </a:cubicBezTo>
                      <a:cubicBezTo>
                        <a:pt x="121409" y="104040"/>
                        <a:pt x="117176" y="119386"/>
                        <a:pt x="117705" y="143728"/>
                      </a:cubicBezTo>
                      <a:cubicBezTo>
                        <a:pt x="118234" y="168070"/>
                        <a:pt x="102359" y="227866"/>
                        <a:pt x="105005" y="226278"/>
                      </a:cubicBezTo>
                      <a:cubicBezTo>
                        <a:pt x="107651" y="224691"/>
                        <a:pt x="145751" y="171774"/>
                        <a:pt x="133580" y="134203"/>
                      </a:cubicBezTo>
                      <a:cubicBezTo>
                        <a:pt x="121409" y="96632"/>
                        <a:pt x="5522" y="9849"/>
                        <a:pt x="230" y="85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7" name="フリーフォーム 36">
                  <a:extLst>
                    <a:ext uri="{FF2B5EF4-FFF2-40B4-BE49-F238E27FC236}">
                      <a16:creationId xmlns:a16="http://schemas.microsoft.com/office/drawing/2014/main" id="{80551FB0-85BA-8762-6002-EF627CBBE725}"/>
                    </a:ext>
                  </a:extLst>
                </p:cNvPr>
                <p:cNvSpPr/>
                <p:nvPr/>
              </p:nvSpPr>
              <p:spPr>
                <a:xfrm>
                  <a:off x="3663947" y="1615616"/>
                  <a:ext cx="200884" cy="465088"/>
                </a:xfrm>
                <a:custGeom>
                  <a:avLst/>
                  <a:gdLst>
                    <a:gd name="connsiteX0" fmla="*/ 60328 w 200884"/>
                    <a:gd name="connsiteY0" fmla="*/ 459 h 465088"/>
                    <a:gd name="connsiteX1" fmla="*/ 31753 w 200884"/>
                    <a:gd name="connsiteY1" fmla="*/ 111584 h 465088"/>
                    <a:gd name="connsiteX2" fmla="*/ 38103 w 200884"/>
                    <a:gd name="connsiteY2" fmla="*/ 206834 h 465088"/>
                    <a:gd name="connsiteX3" fmla="*/ 34928 w 200884"/>
                    <a:gd name="connsiteY3" fmla="*/ 178259 h 465088"/>
                    <a:gd name="connsiteX4" fmla="*/ 120653 w 200884"/>
                    <a:gd name="connsiteY4" fmla="*/ 359234 h 465088"/>
                    <a:gd name="connsiteX5" fmla="*/ 101603 w 200884"/>
                    <a:gd name="connsiteY5" fmla="*/ 337009 h 465088"/>
                    <a:gd name="connsiteX6" fmla="*/ 200028 w 200884"/>
                    <a:gd name="connsiteY6" fmla="*/ 464009 h 465088"/>
                    <a:gd name="connsiteX7" fmla="*/ 142878 w 200884"/>
                    <a:gd name="connsiteY7" fmla="*/ 390984 h 465088"/>
                    <a:gd name="connsiteX8" fmla="*/ 31753 w 200884"/>
                    <a:gd name="connsiteY8" fmla="*/ 267159 h 465088"/>
                    <a:gd name="connsiteX9" fmla="*/ 50803 w 200884"/>
                    <a:gd name="connsiteY9" fmla="*/ 289384 h 465088"/>
                    <a:gd name="connsiteX10" fmla="*/ 3 w 200884"/>
                    <a:gd name="connsiteY10" fmla="*/ 156034 h 465088"/>
                    <a:gd name="connsiteX11" fmla="*/ 60328 w 200884"/>
                    <a:gd name="connsiteY11" fmla="*/ 459 h 4650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00884" h="465088">
                      <a:moveTo>
                        <a:pt x="60328" y="459"/>
                      </a:moveTo>
                      <a:cubicBezTo>
                        <a:pt x="65620" y="-6949"/>
                        <a:pt x="35457" y="77188"/>
                        <a:pt x="31753" y="111584"/>
                      </a:cubicBezTo>
                      <a:cubicBezTo>
                        <a:pt x="28049" y="145980"/>
                        <a:pt x="37574" y="195722"/>
                        <a:pt x="38103" y="206834"/>
                      </a:cubicBezTo>
                      <a:cubicBezTo>
                        <a:pt x="38632" y="217946"/>
                        <a:pt x="21170" y="152859"/>
                        <a:pt x="34928" y="178259"/>
                      </a:cubicBezTo>
                      <a:cubicBezTo>
                        <a:pt x="48686" y="203659"/>
                        <a:pt x="109541" y="332776"/>
                        <a:pt x="120653" y="359234"/>
                      </a:cubicBezTo>
                      <a:cubicBezTo>
                        <a:pt x="131766" y="385692"/>
                        <a:pt x="88374" y="319547"/>
                        <a:pt x="101603" y="337009"/>
                      </a:cubicBezTo>
                      <a:cubicBezTo>
                        <a:pt x="114832" y="354472"/>
                        <a:pt x="193149" y="455013"/>
                        <a:pt x="200028" y="464009"/>
                      </a:cubicBezTo>
                      <a:cubicBezTo>
                        <a:pt x="206907" y="473005"/>
                        <a:pt x="170924" y="423792"/>
                        <a:pt x="142878" y="390984"/>
                      </a:cubicBezTo>
                      <a:cubicBezTo>
                        <a:pt x="114832" y="358176"/>
                        <a:pt x="47099" y="284092"/>
                        <a:pt x="31753" y="267159"/>
                      </a:cubicBezTo>
                      <a:cubicBezTo>
                        <a:pt x="16407" y="250226"/>
                        <a:pt x="56095" y="307905"/>
                        <a:pt x="50803" y="289384"/>
                      </a:cubicBezTo>
                      <a:cubicBezTo>
                        <a:pt x="45511" y="270863"/>
                        <a:pt x="532" y="201013"/>
                        <a:pt x="3" y="156034"/>
                      </a:cubicBezTo>
                      <a:cubicBezTo>
                        <a:pt x="-526" y="111055"/>
                        <a:pt x="55036" y="7867"/>
                        <a:pt x="60328" y="45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8" name="フリーフォーム 37">
                  <a:extLst>
                    <a:ext uri="{FF2B5EF4-FFF2-40B4-BE49-F238E27FC236}">
                      <a16:creationId xmlns:a16="http://schemas.microsoft.com/office/drawing/2014/main" id="{3BA32556-2C24-4E56-4B4E-13E0E221EE01}"/>
                    </a:ext>
                  </a:extLst>
                </p:cNvPr>
                <p:cNvSpPr/>
                <p:nvPr/>
              </p:nvSpPr>
              <p:spPr>
                <a:xfrm>
                  <a:off x="3711575" y="1901825"/>
                  <a:ext cx="163720" cy="175237"/>
                </a:xfrm>
                <a:custGeom>
                  <a:avLst/>
                  <a:gdLst>
                    <a:gd name="connsiteX0" fmla="*/ 0 w 163720"/>
                    <a:gd name="connsiteY0" fmla="*/ 0 h 175237"/>
                    <a:gd name="connsiteX1" fmla="*/ 76200 w 163720"/>
                    <a:gd name="connsiteY1" fmla="*/ 107950 h 175237"/>
                    <a:gd name="connsiteX2" fmla="*/ 161925 w 163720"/>
                    <a:gd name="connsiteY2" fmla="*/ 174625 h 175237"/>
                    <a:gd name="connsiteX3" fmla="*/ 136525 w 163720"/>
                    <a:gd name="connsiteY3" fmla="*/ 142875 h 175237"/>
                    <a:gd name="connsiteX4" fmla="*/ 0 w 163720"/>
                    <a:gd name="connsiteY4" fmla="*/ 0 h 1752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3720" h="175237">
                      <a:moveTo>
                        <a:pt x="0" y="0"/>
                      </a:moveTo>
                      <a:cubicBezTo>
                        <a:pt x="24606" y="39423"/>
                        <a:pt x="49213" y="78846"/>
                        <a:pt x="76200" y="107950"/>
                      </a:cubicBezTo>
                      <a:cubicBezTo>
                        <a:pt x="103188" y="137054"/>
                        <a:pt x="151871" y="168804"/>
                        <a:pt x="161925" y="174625"/>
                      </a:cubicBezTo>
                      <a:cubicBezTo>
                        <a:pt x="171979" y="180446"/>
                        <a:pt x="136525" y="142875"/>
                        <a:pt x="136525" y="142875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9" name="フリーフォーム 38">
                  <a:extLst>
                    <a:ext uri="{FF2B5EF4-FFF2-40B4-BE49-F238E27FC236}">
                      <a16:creationId xmlns:a16="http://schemas.microsoft.com/office/drawing/2014/main" id="{726738B7-20C3-477C-C0FA-B20C56970D55}"/>
                    </a:ext>
                  </a:extLst>
                </p:cNvPr>
                <p:cNvSpPr/>
                <p:nvPr/>
              </p:nvSpPr>
              <p:spPr>
                <a:xfrm>
                  <a:off x="3656664" y="1583562"/>
                  <a:ext cx="220459" cy="134806"/>
                </a:xfrm>
                <a:custGeom>
                  <a:avLst/>
                  <a:gdLst>
                    <a:gd name="connsiteX0" fmla="*/ 936 w 220459"/>
                    <a:gd name="connsiteY0" fmla="*/ 134113 h 134806"/>
                    <a:gd name="connsiteX1" fmla="*/ 29511 w 220459"/>
                    <a:gd name="connsiteY1" fmla="*/ 67438 h 134806"/>
                    <a:gd name="connsiteX2" fmla="*/ 70786 w 220459"/>
                    <a:gd name="connsiteY2" fmla="*/ 13463 h 134806"/>
                    <a:gd name="connsiteX3" fmla="*/ 134286 w 220459"/>
                    <a:gd name="connsiteY3" fmla="*/ 763 h 134806"/>
                    <a:gd name="connsiteX4" fmla="*/ 216836 w 220459"/>
                    <a:gd name="connsiteY4" fmla="*/ 29338 h 134806"/>
                    <a:gd name="connsiteX5" fmla="*/ 191436 w 220459"/>
                    <a:gd name="connsiteY5" fmla="*/ 22988 h 134806"/>
                    <a:gd name="connsiteX6" fmla="*/ 64436 w 220459"/>
                    <a:gd name="connsiteY6" fmla="*/ 22988 h 134806"/>
                    <a:gd name="connsiteX7" fmla="*/ 936 w 220459"/>
                    <a:gd name="connsiteY7" fmla="*/ 134113 h 1348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20459" h="134806">
                      <a:moveTo>
                        <a:pt x="936" y="134113"/>
                      </a:moveTo>
                      <a:cubicBezTo>
                        <a:pt x="-4885" y="141521"/>
                        <a:pt x="17869" y="87546"/>
                        <a:pt x="29511" y="67438"/>
                      </a:cubicBezTo>
                      <a:cubicBezTo>
                        <a:pt x="41153" y="47330"/>
                        <a:pt x="53324" y="24575"/>
                        <a:pt x="70786" y="13463"/>
                      </a:cubicBezTo>
                      <a:cubicBezTo>
                        <a:pt x="88248" y="2351"/>
                        <a:pt x="109944" y="-1883"/>
                        <a:pt x="134286" y="763"/>
                      </a:cubicBezTo>
                      <a:cubicBezTo>
                        <a:pt x="158628" y="3409"/>
                        <a:pt x="207311" y="25634"/>
                        <a:pt x="216836" y="29338"/>
                      </a:cubicBezTo>
                      <a:cubicBezTo>
                        <a:pt x="226361" y="33042"/>
                        <a:pt x="216836" y="24046"/>
                        <a:pt x="191436" y="22988"/>
                      </a:cubicBezTo>
                      <a:cubicBezTo>
                        <a:pt x="166036" y="21930"/>
                        <a:pt x="93011" y="-2412"/>
                        <a:pt x="64436" y="22988"/>
                      </a:cubicBezTo>
                      <a:cubicBezTo>
                        <a:pt x="35861" y="48388"/>
                        <a:pt x="6757" y="126705"/>
                        <a:pt x="936" y="1341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0" name="フリーフォーム 39">
                  <a:extLst>
                    <a:ext uri="{FF2B5EF4-FFF2-40B4-BE49-F238E27FC236}">
                      <a16:creationId xmlns:a16="http://schemas.microsoft.com/office/drawing/2014/main" id="{3D0CD1D7-E415-BDAD-186C-2E0117FC94EE}"/>
                    </a:ext>
                  </a:extLst>
                </p:cNvPr>
                <p:cNvSpPr/>
                <p:nvPr/>
              </p:nvSpPr>
              <p:spPr>
                <a:xfrm>
                  <a:off x="3841510" y="1593847"/>
                  <a:ext cx="250078" cy="441132"/>
                </a:xfrm>
                <a:custGeom>
                  <a:avLst/>
                  <a:gdLst>
                    <a:gd name="connsiteX0" fmla="*/ 240 w 250078"/>
                    <a:gd name="connsiteY0" fmla="*/ 3 h 441132"/>
                    <a:gd name="connsiteX1" fmla="*/ 139940 w 250078"/>
                    <a:gd name="connsiteY1" fmla="*/ 101603 h 441132"/>
                    <a:gd name="connsiteX2" fmla="*/ 241540 w 250078"/>
                    <a:gd name="connsiteY2" fmla="*/ 260353 h 441132"/>
                    <a:gd name="connsiteX3" fmla="*/ 244715 w 250078"/>
                    <a:gd name="connsiteY3" fmla="*/ 438153 h 441132"/>
                    <a:gd name="connsiteX4" fmla="*/ 244715 w 250078"/>
                    <a:gd name="connsiteY4" fmla="*/ 361953 h 441132"/>
                    <a:gd name="connsiteX5" fmla="*/ 184390 w 250078"/>
                    <a:gd name="connsiteY5" fmla="*/ 234953 h 441132"/>
                    <a:gd name="connsiteX6" fmla="*/ 108190 w 250078"/>
                    <a:gd name="connsiteY6" fmla="*/ 104778 h 441132"/>
                    <a:gd name="connsiteX7" fmla="*/ 240 w 250078"/>
                    <a:gd name="connsiteY7" fmla="*/ 3 h 4411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50078" h="441132">
                      <a:moveTo>
                        <a:pt x="240" y="3"/>
                      </a:moveTo>
                      <a:cubicBezTo>
                        <a:pt x="5532" y="-526"/>
                        <a:pt x="99723" y="58211"/>
                        <a:pt x="139940" y="101603"/>
                      </a:cubicBezTo>
                      <a:cubicBezTo>
                        <a:pt x="180157" y="144995"/>
                        <a:pt x="224078" y="204262"/>
                        <a:pt x="241540" y="260353"/>
                      </a:cubicBezTo>
                      <a:cubicBezTo>
                        <a:pt x="259002" y="316444"/>
                        <a:pt x="244186" y="421220"/>
                        <a:pt x="244715" y="438153"/>
                      </a:cubicBezTo>
                      <a:cubicBezTo>
                        <a:pt x="245244" y="455086"/>
                        <a:pt x="254769" y="395820"/>
                        <a:pt x="244715" y="361953"/>
                      </a:cubicBezTo>
                      <a:cubicBezTo>
                        <a:pt x="234661" y="328086"/>
                        <a:pt x="207144" y="277815"/>
                        <a:pt x="184390" y="234953"/>
                      </a:cubicBezTo>
                      <a:cubicBezTo>
                        <a:pt x="161636" y="192091"/>
                        <a:pt x="137823" y="143936"/>
                        <a:pt x="108190" y="104778"/>
                      </a:cubicBezTo>
                      <a:cubicBezTo>
                        <a:pt x="78557" y="65620"/>
                        <a:pt x="-5052" y="532"/>
                        <a:pt x="240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1" name="フリーフォーム 40">
                  <a:extLst>
                    <a:ext uri="{FF2B5EF4-FFF2-40B4-BE49-F238E27FC236}">
                      <a16:creationId xmlns:a16="http://schemas.microsoft.com/office/drawing/2014/main" id="{1D8A2AC5-E11D-5F66-95CB-889D7842C709}"/>
                    </a:ext>
                  </a:extLst>
                </p:cNvPr>
                <p:cNvSpPr/>
                <p:nvPr/>
              </p:nvSpPr>
              <p:spPr>
                <a:xfrm>
                  <a:off x="3754641" y="1797050"/>
                  <a:ext cx="100250" cy="187806"/>
                </a:xfrm>
                <a:custGeom>
                  <a:avLst/>
                  <a:gdLst>
                    <a:gd name="connsiteX0" fmla="*/ 20434 w 100250"/>
                    <a:gd name="connsiteY0" fmla="*/ 0 h 187806"/>
                    <a:gd name="connsiteX1" fmla="*/ 23609 w 100250"/>
                    <a:gd name="connsiteY1" fmla="*/ 79375 h 187806"/>
                    <a:gd name="connsiteX2" fmla="*/ 39484 w 100250"/>
                    <a:gd name="connsiteY2" fmla="*/ 117475 h 187806"/>
                    <a:gd name="connsiteX3" fmla="*/ 99809 w 100250"/>
                    <a:gd name="connsiteY3" fmla="*/ 187325 h 187806"/>
                    <a:gd name="connsiteX4" fmla="*/ 4559 w 100250"/>
                    <a:gd name="connsiteY4" fmla="*/ 79375 h 187806"/>
                    <a:gd name="connsiteX5" fmla="*/ 20434 w 100250"/>
                    <a:gd name="connsiteY5" fmla="*/ 0 h 1878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0250" h="187806">
                      <a:moveTo>
                        <a:pt x="20434" y="0"/>
                      </a:moveTo>
                      <a:cubicBezTo>
                        <a:pt x="23609" y="0"/>
                        <a:pt x="20434" y="59796"/>
                        <a:pt x="23609" y="79375"/>
                      </a:cubicBezTo>
                      <a:cubicBezTo>
                        <a:pt x="26784" y="98954"/>
                        <a:pt x="26784" y="99483"/>
                        <a:pt x="39484" y="117475"/>
                      </a:cubicBezTo>
                      <a:cubicBezTo>
                        <a:pt x="52184" y="135467"/>
                        <a:pt x="105630" y="193675"/>
                        <a:pt x="99809" y="187325"/>
                      </a:cubicBezTo>
                      <a:cubicBezTo>
                        <a:pt x="93988" y="180975"/>
                        <a:pt x="19905" y="106892"/>
                        <a:pt x="4559" y="79375"/>
                      </a:cubicBezTo>
                      <a:cubicBezTo>
                        <a:pt x="-10787" y="51858"/>
                        <a:pt x="17259" y="0"/>
                        <a:pt x="2043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2" name="フリーフォーム 41">
                  <a:extLst>
                    <a:ext uri="{FF2B5EF4-FFF2-40B4-BE49-F238E27FC236}">
                      <a16:creationId xmlns:a16="http://schemas.microsoft.com/office/drawing/2014/main" id="{A9D9F020-AEA3-1478-4051-E2F8CD758684}"/>
                    </a:ext>
                  </a:extLst>
                </p:cNvPr>
                <p:cNvSpPr/>
                <p:nvPr/>
              </p:nvSpPr>
              <p:spPr>
                <a:xfrm>
                  <a:off x="3758965" y="1803385"/>
                  <a:ext cx="136782" cy="168422"/>
                </a:xfrm>
                <a:custGeom>
                  <a:avLst/>
                  <a:gdLst>
                    <a:gd name="connsiteX0" fmla="*/ 235 w 136782"/>
                    <a:gd name="connsiteY0" fmla="*/ 15 h 168422"/>
                    <a:gd name="connsiteX1" fmla="*/ 66910 w 136782"/>
                    <a:gd name="connsiteY1" fmla="*/ 22240 h 168422"/>
                    <a:gd name="connsiteX2" fmla="*/ 101835 w 136782"/>
                    <a:gd name="connsiteY2" fmla="*/ 57165 h 168422"/>
                    <a:gd name="connsiteX3" fmla="*/ 117710 w 136782"/>
                    <a:gd name="connsiteY3" fmla="*/ 123840 h 168422"/>
                    <a:gd name="connsiteX4" fmla="*/ 98660 w 136782"/>
                    <a:gd name="connsiteY4" fmla="*/ 168290 h 168422"/>
                    <a:gd name="connsiteX5" fmla="*/ 136760 w 136782"/>
                    <a:gd name="connsiteY5" fmla="*/ 133365 h 168422"/>
                    <a:gd name="connsiteX6" fmla="*/ 92310 w 136782"/>
                    <a:gd name="connsiteY6" fmla="*/ 25415 h 168422"/>
                    <a:gd name="connsiteX7" fmla="*/ 235 w 136782"/>
                    <a:gd name="connsiteY7" fmla="*/ 15 h 1684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36782" h="168422">
                      <a:moveTo>
                        <a:pt x="235" y="15"/>
                      </a:moveTo>
                      <a:cubicBezTo>
                        <a:pt x="-3998" y="-514"/>
                        <a:pt x="49977" y="12715"/>
                        <a:pt x="66910" y="22240"/>
                      </a:cubicBezTo>
                      <a:cubicBezTo>
                        <a:pt x="83843" y="31765"/>
                        <a:pt x="93368" y="40232"/>
                        <a:pt x="101835" y="57165"/>
                      </a:cubicBezTo>
                      <a:cubicBezTo>
                        <a:pt x="110302" y="74098"/>
                        <a:pt x="118239" y="105319"/>
                        <a:pt x="117710" y="123840"/>
                      </a:cubicBezTo>
                      <a:cubicBezTo>
                        <a:pt x="117181" y="142361"/>
                        <a:pt x="95485" y="166703"/>
                        <a:pt x="98660" y="168290"/>
                      </a:cubicBezTo>
                      <a:cubicBezTo>
                        <a:pt x="101835" y="169877"/>
                        <a:pt x="137818" y="157177"/>
                        <a:pt x="136760" y="133365"/>
                      </a:cubicBezTo>
                      <a:cubicBezTo>
                        <a:pt x="135702" y="109553"/>
                        <a:pt x="111360" y="50286"/>
                        <a:pt x="92310" y="25415"/>
                      </a:cubicBezTo>
                      <a:cubicBezTo>
                        <a:pt x="73260" y="544"/>
                        <a:pt x="4468" y="544"/>
                        <a:pt x="235" y="1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3" name="フリーフォーム 42">
                  <a:extLst>
                    <a:ext uri="{FF2B5EF4-FFF2-40B4-BE49-F238E27FC236}">
                      <a16:creationId xmlns:a16="http://schemas.microsoft.com/office/drawing/2014/main" id="{CC4D2BAA-D8C1-4BEC-E691-EB87426EF0E6}"/>
                    </a:ext>
                  </a:extLst>
                </p:cNvPr>
                <p:cNvSpPr/>
                <p:nvPr/>
              </p:nvSpPr>
              <p:spPr>
                <a:xfrm>
                  <a:off x="3387539" y="2110629"/>
                  <a:ext cx="351208" cy="257942"/>
                </a:xfrm>
                <a:custGeom>
                  <a:avLst/>
                  <a:gdLst>
                    <a:gd name="connsiteX0" fmla="*/ 186 w 351208"/>
                    <a:gd name="connsiteY0" fmla="*/ 257921 h 257942"/>
                    <a:gd name="connsiteX1" fmla="*/ 244661 w 351208"/>
                    <a:gd name="connsiteY1" fmla="*/ 67421 h 257942"/>
                    <a:gd name="connsiteX2" fmla="*/ 330386 w 351208"/>
                    <a:gd name="connsiteY2" fmla="*/ 13446 h 257942"/>
                    <a:gd name="connsiteX3" fmla="*/ 333561 w 351208"/>
                    <a:gd name="connsiteY3" fmla="*/ 38846 h 257942"/>
                    <a:gd name="connsiteX4" fmla="*/ 339911 w 351208"/>
                    <a:gd name="connsiteY4" fmla="*/ 746 h 257942"/>
                    <a:gd name="connsiteX5" fmla="*/ 165286 w 351208"/>
                    <a:gd name="connsiteY5" fmla="*/ 80121 h 257942"/>
                    <a:gd name="connsiteX6" fmla="*/ 203386 w 351208"/>
                    <a:gd name="connsiteY6" fmla="*/ 54721 h 257942"/>
                    <a:gd name="connsiteX7" fmla="*/ 186 w 351208"/>
                    <a:gd name="connsiteY7" fmla="*/ 257921 h 2579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51208" h="257942">
                      <a:moveTo>
                        <a:pt x="186" y="257921"/>
                      </a:moveTo>
                      <a:cubicBezTo>
                        <a:pt x="7065" y="260038"/>
                        <a:pt x="189628" y="108167"/>
                        <a:pt x="244661" y="67421"/>
                      </a:cubicBezTo>
                      <a:cubicBezTo>
                        <a:pt x="299694" y="26675"/>
                        <a:pt x="315569" y="18209"/>
                        <a:pt x="330386" y="13446"/>
                      </a:cubicBezTo>
                      <a:cubicBezTo>
                        <a:pt x="345203" y="8683"/>
                        <a:pt x="331973" y="40963"/>
                        <a:pt x="333561" y="38846"/>
                      </a:cubicBezTo>
                      <a:cubicBezTo>
                        <a:pt x="335149" y="36729"/>
                        <a:pt x="367957" y="-6133"/>
                        <a:pt x="339911" y="746"/>
                      </a:cubicBezTo>
                      <a:cubicBezTo>
                        <a:pt x="311865" y="7625"/>
                        <a:pt x="188040" y="71125"/>
                        <a:pt x="165286" y="80121"/>
                      </a:cubicBezTo>
                      <a:cubicBezTo>
                        <a:pt x="142532" y="89117"/>
                        <a:pt x="227728" y="31438"/>
                        <a:pt x="203386" y="54721"/>
                      </a:cubicBezTo>
                      <a:cubicBezTo>
                        <a:pt x="179044" y="78004"/>
                        <a:pt x="-6693" y="255804"/>
                        <a:pt x="186" y="25792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4" name="フリーフォーム 43">
                  <a:extLst>
                    <a:ext uri="{FF2B5EF4-FFF2-40B4-BE49-F238E27FC236}">
                      <a16:creationId xmlns:a16="http://schemas.microsoft.com/office/drawing/2014/main" id="{F98D00E1-DF8F-5F67-01C6-EE1CBAD29707}"/>
                    </a:ext>
                  </a:extLst>
                </p:cNvPr>
                <p:cNvSpPr/>
                <p:nvPr/>
              </p:nvSpPr>
              <p:spPr>
                <a:xfrm>
                  <a:off x="3451935" y="2120764"/>
                  <a:ext cx="390165" cy="397011"/>
                </a:xfrm>
                <a:custGeom>
                  <a:avLst/>
                  <a:gdLst>
                    <a:gd name="connsiteX0" fmla="*/ 389815 w 390165"/>
                    <a:gd name="connsiteY0" fmla="*/ 136 h 397011"/>
                    <a:gd name="connsiteX1" fmla="*/ 221540 w 390165"/>
                    <a:gd name="connsiteY1" fmla="*/ 101736 h 397011"/>
                    <a:gd name="connsiteX2" fmla="*/ 107240 w 390165"/>
                    <a:gd name="connsiteY2" fmla="*/ 222386 h 397011"/>
                    <a:gd name="connsiteX3" fmla="*/ 62790 w 390165"/>
                    <a:gd name="connsiteY3" fmla="*/ 292236 h 397011"/>
                    <a:gd name="connsiteX4" fmla="*/ 15165 w 390165"/>
                    <a:gd name="connsiteY4" fmla="*/ 397011 h 397011"/>
                    <a:gd name="connsiteX5" fmla="*/ 18340 w 390165"/>
                    <a:gd name="connsiteY5" fmla="*/ 292236 h 397011"/>
                    <a:gd name="connsiteX6" fmla="*/ 224715 w 390165"/>
                    <a:gd name="connsiteY6" fmla="*/ 47761 h 397011"/>
                    <a:gd name="connsiteX7" fmla="*/ 173915 w 390165"/>
                    <a:gd name="connsiteY7" fmla="*/ 79511 h 397011"/>
                    <a:gd name="connsiteX8" fmla="*/ 389815 w 390165"/>
                    <a:gd name="connsiteY8" fmla="*/ 136 h 3970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90165" h="397011">
                      <a:moveTo>
                        <a:pt x="389815" y="136"/>
                      </a:moveTo>
                      <a:cubicBezTo>
                        <a:pt x="397752" y="3840"/>
                        <a:pt x="268636" y="64694"/>
                        <a:pt x="221540" y="101736"/>
                      </a:cubicBezTo>
                      <a:cubicBezTo>
                        <a:pt x="174444" y="138778"/>
                        <a:pt x="133698" y="190636"/>
                        <a:pt x="107240" y="222386"/>
                      </a:cubicBezTo>
                      <a:cubicBezTo>
                        <a:pt x="80782" y="254136"/>
                        <a:pt x="78136" y="263132"/>
                        <a:pt x="62790" y="292236"/>
                      </a:cubicBezTo>
                      <a:cubicBezTo>
                        <a:pt x="47444" y="321340"/>
                        <a:pt x="22573" y="397011"/>
                        <a:pt x="15165" y="397011"/>
                      </a:cubicBezTo>
                      <a:cubicBezTo>
                        <a:pt x="7757" y="397011"/>
                        <a:pt x="-16585" y="350444"/>
                        <a:pt x="18340" y="292236"/>
                      </a:cubicBezTo>
                      <a:cubicBezTo>
                        <a:pt x="53265" y="234028"/>
                        <a:pt x="198786" y="83215"/>
                        <a:pt x="224715" y="47761"/>
                      </a:cubicBezTo>
                      <a:cubicBezTo>
                        <a:pt x="250644" y="12307"/>
                        <a:pt x="150103" y="89565"/>
                        <a:pt x="173915" y="79511"/>
                      </a:cubicBezTo>
                      <a:cubicBezTo>
                        <a:pt x="197727" y="69457"/>
                        <a:pt x="381878" y="-3568"/>
                        <a:pt x="389815" y="13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5" name="フリーフォーム 44">
                  <a:extLst>
                    <a:ext uri="{FF2B5EF4-FFF2-40B4-BE49-F238E27FC236}">
                      <a16:creationId xmlns:a16="http://schemas.microsoft.com/office/drawing/2014/main" id="{A5385D5B-D3E3-43C2-4935-FDA591E6AC26}"/>
                    </a:ext>
                  </a:extLst>
                </p:cNvPr>
                <p:cNvSpPr/>
                <p:nvPr/>
              </p:nvSpPr>
              <p:spPr>
                <a:xfrm>
                  <a:off x="3774581" y="2036560"/>
                  <a:ext cx="467671" cy="100232"/>
                </a:xfrm>
                <a:custGeom>
                  <a:avLst/>
                  <a:gdLst>
                    <a:gd name="connsiteX0" fmla="*/ 3669 w 467671"/>
                    <a:gd name="connsiteY0" fmla="*/ 100215 h 100232"/>
                    <a:gd name="connsiteX1" fmla="*/ 251319 w 467671"/>
                    <a:gd name="connsiteY1" fmla="*/ 46240 h 100232"/>
                    <a:gd name="connsiteX2" fmla="*/ 406894 w 467671"/>
                    <a:gd name="connsiteY2" fmla="*/ 52590 h 100232"/>
                    <a:gd name="connsiteX3" fmla="*/ 467219 w 467671"/>
                    <a:gd name="connsiteY3" fmla="*/ 77990 h 100232"/>
                    <a:gd name="connsiteX4" fmla="*/ 429119 w 467671"/>
                    <a:gd name="connsiteY4" fmla="*/ 43065 h 100232"/>
                    <a:gd name="connsiteX5" fmla="*/ 333869 w 467671"/>
                    <a:gd name="connsiteY5" fmla="*/ 1790 h 100232"/>
                    <a:gd name="connsiteX6" fmla="*/ 184644 w 467671"/>
                    <a:gd name="connsiteY6" fmla="*/ 8140 h 100232"/>
                    <a:gd name="connsiteX7" fmla="*/ 225919 w 467671"/>
                    <a:gd name="connsiteY7" fmla="*/ 14490 h 100232"/>
                    <a:gd name="connsiteX8" fmla="*/ 111619 w 467671"/>
                    <a:gd name="connsiteY8" fmla="*/ 39890 h 100232"/>
                    <a:gd name="connsiteX9" fmla="*/ 3669 w 467671"/>
                    <a:gd name="connsiteY9" fmla="*/ 100215 h 1002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67671" h="100232">
                      <a:moveTo>
                        <a:pt x="3669" y="100215"/>
                      </a:moveTo>
                      <a:cubicBezTo>
                        <a:pt x="26952" y="101273"/>
                        <a:pt x="184115" y="54177"/>
                        <a:pt x="251319" y="46240"/>
                      </a:cubicBezTo>
                      <a:cubicBezTo>
                        <a:pt x="318523" y="38303"/>
                        <a:pt x="370911" y="47298"/>
                        <a:pt x="406894" y="52590"/>
                      </a:cubicBezTo>
                      <a:cubicBezTo>
                        <a:pt x="442877" y="57882"/>
                        <a:pt x="463515" y="79577"/>
                        <a:pt x="467219" y="77990"/>
                      </a:cubicBezTo>
                      <a:cubicBezTo>
                        <a:pt x="470923" y="76403"/>
                        <a:pt x="451344" y="55765"/>
                        <a:pt x="429119" y="43065"/>
                      </a:cubicBezTo>
                      <a:cubicBezTo>
                        <a:pt x="406894" y="30365"/>
                        <a:pt x="374615" y="7611"/>
                        <a:pt x="333869" y="1790"/>
                      </a:cubicBezTo>
                      <a:cubicBezTo>
                        <a:pt x="293123" y="-4031"/>
                        <a:pt x="202636" y="6023"/>
                        <a:pt x="184644" y="8140"/>
                      </a:cubicBezTo>
                      <a:cubicBezTo>
                        <a:pt x="166652" y="10257"/>
                        <a:pt x="238090" y="9198"/>
                        <a:pt x="225919" y="14490"/>
                      </a:cubicBezTo>
                      <a:cubicBezTo>
                        <a:pt x="213748" y="19782"/>
                        <a:pt x="149190" y="25073"/>
                        <a:pt x="111619" y="39890"/>
                      </a:cubicBezTo>
                      <a:cubicBezTo>
                        <a:pt x="74048" y="54707"/>
                        <a:pt x="-19614" y="99157"/>
                        <a:pt x="3669" y="10021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6" name="フリーフォーム 45">
                  <a:extLst>
                    <a:ext uri="{FF2B5EF4-FFF2-40B4-BE49-F238E27FC236}">
                      <a16:creationId xmlns:a16="http://schemas.microsoft.com/office/drawing/2014/main" id="{0FB52662-EB3A-A4B5-D517-F9BC37FFC22E}"/>
                    </a:ext>
                  </a:extLst>
                </p:cNvPr>
                <p:cNvSpPr/>
                <p:nvPr/>
              </p:nvSpPr>
              <p:spPr>
                <a:xfrm>
                  <a:off x="4057629" y="2044487"/>
                  <a:ext cx="236533" cy="448496"/>
                </a:xfrm>
                <a:custGeom>
                  <a:avLst/>
                  <a:gdLst>
                    <a:gd name="connsiteX0" fmla="*/ 149246 w 236533"/>
                    <a:gd name="connsiteY0" fmla="*/ 213 h 448496"/>
                    <a:gd name="connsiteX1" fmla="*/ 222271 w 236533"/>
                    <a:gd name="connsiteY1" fmla="*/ 133563 h 448496"/>
                    <a:gd name="connsiteX2" fmla="*/ 196871 w 236533"/>
                    <a:gd name="connsiteY2" fmla="*/ 247863 h 448496"/>
                    <a:gd name="connsiteX3" fmla="*/ 234971 w 236533"/>
                    <a:gd name="connsiteY3" fmla="*/ 197063 h 448496"/>
                    <a:gd name="connsiteX4" fmla="*/ 133371 w 236533"/>
                    <a:gd name="connsiteY4" fmla="*/ 349463 h 448496"/>
                    <a:gd name="connsiteX5" fmla="*/ 171471 w 236533"/>
                    <a:gd name="connsiteY5" fmla="*/ 311363 h 448496"/>
                    <a:gd name="connsiteX6" fmla="*/ 21 w 236533"/>
                    <a:gd name="connsiteY6" fmla="*/ 447888 h 448496"/>
                    <a:gd name="connsiteX7" fmla="*/ 184171 w 236533"/>
                    <a:gd name="connsiteY7" fmla="*/ 247863 h 448496"/>
                    <a:gd name="connsiteX8" fmla="*/ 82571 w 236533"/>
                    <a:gd name="connsiteY8" fmla="*/ 355813 h 448496"/>
                    <a:gd name="connsiteX9" fmla="*/ 190521 w 236533"/>
                    <a:gd name="connsiteY9" fmla="*/ 143088 h 448496"/>
                    <a:gd name="connsiteX10" fmla="*/ 171471 w 236533"/>
                    <a:gd name="connsiteY10" fmla="*/ 225638 h 448496"/>
                    <a:gd name="connsiteX11" fmla="*/ 203221 w 236533"/>
                    <a:gd name="connsiteY11" fmla="*/ 104988 h 448496"/>
                    <a:gd name="connsiteX12" fmla="*/ 149246 w 236533"/>
                    <a:gd name="connsiteY12" fmla="*/ 213 h 4484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36533" h="448496">
                      <a:moveTo>
                        <a:pt x="149246" y="213"/>
                      </a:moveTo>
                      <a:cubicBezTo>
                        <a:pt x="152421" y="4975"/>
                        <a:pt x="214334" y="92288"/>
                        <a:pt x="222271" y="133563"/>
                      </a:cubicBezTo>
                      <a:cubicBezTo>
                        <a:pt x="230208" y="174838"/>
                        <a:pt x="194754" y="237280"/>
                        <a:pt x="196871" y="247863"/>
                      </a:cubicBezTo>
                      <a:cubicBezTo>
                        <a:pt x="198988" y="258446"/>
                        <a:pt x="245554" y="180130"/>
                        <a:pt x="234971" y="197063"/>
                      </a:cubicBezTo>
                      <a:cubicBezTo>
                        <a:pt x="224388" y="213996"/>
                        <a:pt x="143954" y="330413"/>
                        <a:pt x="133371" y="349463"/>
                      </a:cubicBezTo>
                      <a:cubicBezTo>
                        <a:pt x="122788" y="368513"/>
                        <a:pt x="193696" y="294959"/>
                        <a:pt x="171471" y="311363"/>
                      </a:cubicBezTo>
                      <a:cubicBezTo>
                        <a:pt x="149246" y="327767"/>
                        <a:pt x="-2096" y="458471"/>
                        <a:pt x="21" y="447888"/>
                      </a:cubicBezTo>
                      <a:cubicBezTo>
                        <a:pt x="2138" y="437305"/>
                        <a:pt x="170413" y="263209"/>
                        <a:pt x="184171" y="247863"/>
                      </a:cubicBezTo>
                      <a:cubicBezTo>
                        <a:pt x="197929" y="232517"/>
                        <a:pt x="81513" y="373275"/>
                        <a:pt x="82571" y="355813"/>
                      </a:cubicBezTo>
                      <a:cubicBezTo>
                        <a:pt x="83629" y="338351"/>
                        <a:pt x="175704" y="164784"/>
                        <a:pt x="190521" y="143088"/>
                      </a:cubicBezTo>
                      <a:cubicBezTo>
                        <a:pt x="205338" y="121392"/>
                        <a:pt x="169354" y="231988"/>
                        <a:pt x="171471" y="225638"/>
                      </a:cubicBezTo>
                      <a:cubicBezTo>
                        <a:pt x="173588" y="219288"/>
                        <a:pt x="206925" y="138326"/>
                        <a:pt x="203221" y="104988"/>
                      </a:cubicBezTo>
                      <a:cubicBezTo>
                        <a:pt x="199517" y="71650"/>
                        <a:pt x="146071" y="-4549"/>
                        <a:pt x="149246" y="2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7" name="フリーフォーム 46">
                  <a:extLst>
                    <a:ext uri="{FF2B5EF4-FFF2-40B4-BE49-F238E27FC236}">
                      <a16:creationId xmlns:a16="http://schemas.microsoft.com/office/drawing/2014/main" id="{3FAB097B-150B-74DA-4EA9-D1C06E5C59F3}"/>
                    </a:ext>
                  </a:extLst>
                </p:cNvPr>
                <p:cNvSpPr/>
                <p:nvPr/>
              </p:nvSpPr>
              <p:spPr>
                <a:xfrm>
                  <a:off x="3465342" y="2333138"/>
                  <a:ext cx="743057" cy="267949"/>
                </a:xfrm>
                <a:custGeom>
                  <a:avLst/>
                  <a:gdLst>
                    <a:gd name="connsiteX0" fmla="*/ 23983 w 743057"/>
                    <a:gd name="connsiteY0" fmla="*/ 487 h 267949"/>
                    <a:gd name="connsiteX1" fmla="*/ 30333 w 743057"/>
                    <a:gd name="connsiteY1" fmla="*/ 143362 h 267949"/>
                    <a:gd name="connsiteX2" fmla="*/ 36683 w 743057"/>
                    <a:gd name="connsiteY2" fmla="*/ 203687 h 267949"/>
                    <a:gd name="connsiteX3" fmla="*/ 227183 w 743057"/>
                    <a:gd name="connsiteY3" fmla="*/ 235437 h 267949"/>
                    <a:gd name="connsiteX4" fmla="*/ 77958 w 743057"/>
                    <a:gd name="connsiteY4" fmla="*/ 235437 h 267949"/>
                    <a:gd name="connsiteX5" fmla="*/ 414508 w 743057"/>
                    <a:gd name="connsiteY5" fmla="*/ 194162 h 267949"/>
                    <a:gd name="connsiteX6" fmla="*/ 274808 w 743057"/>
                    <a:gd name="connsiteY6" fmla="*/ 229087 h 267949"/>
                    <a:gd name="connsiteX7" fmla="*/ 725658 w 743057"/>
                    <a:gd name="connsiteY7" fmla="*/ 51287 h 267949"/>
                    <a:gd name="connsiteX8" fmla="*/ 646283 w 743057"/>
                    <a:gd name="connsiteY8" fmla="*/ 95737 h 267949"/>
                    <a:gd name="connsiteX9" fmla="*/ 608183 w 743057"/>
                    <a:gd name="connsiteY9" fmla="*/ 146537 h 267949"/>
                    <a:gd name="connsiteX10" fmla="*/ 417683 w 743057"/>
                    <a:gd name="connsiteY10" fmla="*/ 229087 h 267949"/>
                    <a:gd name="connsiteX11" fmla="*/ 122408 w 743057"/>
                    <a:gd name="connsiteY11" fmla="*/ 267187 h 267949"/>
                    <a:gd name="connsiteX12" fmla="*/ 4933 w 743057"/>
                    <a:gd name="connsiteY12" fmla="*/ 197337 h 267949"/>
                    <a:gd name="connsiteX13" fmla="*/ 23983 w 743057"/>
                    <a:gd name="connsiteY13" fmla="*/ 487 h 2679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743057" h="267949">
                      <a:moveTo>
                        <a:pt x="23983" y="487"/>
                      </a:moveTo>
                      <a:cubicBezTo>
                        <a:pt x="28216" y="-8509"/>
                        <a:pt x="28216" y="109495"/>
                        <a:pt x="30333" y="143362"/>
                      </a:cubicBezTo>
                      <a:cubicBezTo>
                        <a:pt x="32450" y="177229"/>
                        <a:pt x="3875" y="188341"/>
                        <a:pt x="36683" y="203687"/>
                      </a:cubicBezTo>
                      <a:cubicBezTo>
                        <a:pt x="69491" y="219033"/>
                        <a:pt x="220304" y="230145"/>
                        <a:pt x="227183" y="235437"/>
                      </a:cubicBezTo>
                      <a:cubicBezTo>
                        <a:pt x="234062" y="240729"/>
                        <a:pt x="46737" y="242316"/>
                        <a:pt x="77958" y="235437"/>
                      </a:cubicBezTo>
                      <a:cubicBezTo>
                        <a:pt x="109179" y="228558"/>
                        <a:pt x="381700" y="195220"/>
                        <a:pt x="414508" y="194162"/>
                      </a:cubicBezTo>
                      <a:cubicBezTo>
                        <a:pt x="447316" y="193104"/>
                        <a:pt x="222950" y="252899"/>
                        <a:pt x="274808" y="229087"/>
                      </a:cubicBezTo>
                      <a:cubicBezTo>
                        <a:pt x="326666" y="205275"/>
                        <a:pt x="663745" y="73512"/>
                        <a:pt x="725658" y="51287"/>
                      </a:cubicBezTo>
                      <a:cubicBezTo>
                        <a:pt x="787571" y="29062"/>
                        <a:pt x="665862" y="79862"/>
                        <a:pt x="646283" y="95737"/>
                      </a:cubicBezTo>
                      <a:cubicBezTo>
                        <a:pt x="626704" y="111612"/>
                        <a:pt x="646283" y="124312"/>
                        <a:pt x="608183" y="146537"/>
                      </a:cubicBezTo>
                      <a:cubicBezTo>
                        <a:pt x="570083" y="168762"/>
                        <a:pt x="498645" y="208979"/>
                        <a:pt x="417683" y="229087"/>
                      </a:cubicBezTo>
                      <a:cubicBezTo>
                        <a:pt x="336721" y="249195"/>
                        <a:pt x="191200" y="272479"/>
                        <a:pt x="122408" y="267187"/>
                      </a:cubicBezTo>
                      <a:cubicBezTo>
                        <a:pt x="53616" y="261895"/>
                        <a:pt x="21866" y="244433"/>
                        <a:pt x="4933" y="197337"/>
                      </a:cubicBezTo>
                      <a:cubicBezTo>
                        <a:pt x="-12000" y="150241"/>
                        <a:pt x="19750" y="9483"/>
                        <a:pt x="23983" y="48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8" name="フリーフォーム 47">
                  <a:extLst>
                    <a:ext uri="{FF2B5EF4-FFF2-40B4-BE49-F238E27FC236}">
                      <a16:creationId xmlns:a16="http://schemas.microsoft.com/office/drawing/2014/main" id="{1D11FCB0-698A-0327-0B20-5B8F1D67FA3E}"/>
                    </a:ext>
                  </a:extLst>
                </p:cNvPr>
                <p:cNvSpPr/>
                <p:nvPr/>
              </p:nvSpPr>
              <p:spPr>
                <a:xfrm>
                  <a:off x="4006730" y="2477708"/>
                  <a:ext cx="113437" cy="259158"/>
                </a:xfrm>
                <a:custGeom>
                  <a:avLst/>
                  <a:gdLst>
                    <a:gd name="connsiteX0" fmla="*/ 120 w 113437"/>
                    <a:gd name="connsiteY0" fmla="*/ 1967 h 259158"/>
                    <a:gd name="connsiteX1" fmla="*/ 63620 w 113437"/>
                    <a:gd name="connsiteY1" fmla="*/ 78167 h 259158"/>
                    <a:gd name="connsiteX2" fmla="*/ 85845 w 113437"/>
                    <a:gd name="connsiteY2" fmla="*/ 198817 h 259158"/>
                    <a:gd name="connsiteX3" fmla="*/ 92195 w 113437"/>
                    <a:gd name="connsiteY3" fmla="*/ 135317 h 259158"/>
                    <a:gd name="connsiteX4" fmla="*/ 111245 w 113437"/>
                    <a:gd name="connsiteY4" fmla="*/ 259142 h 259158"/>
                    <a:gd name="connsiteX5" fmla="*/ 35045 w 113437"/>
                    <a:gd name="connsiteY5" fmla="*/ 125792 h 259158"/>
                    <a:gd name="connsiteX6" fmla="*/ 47745 w 113437"/>
                    <a:gd name="connsiteY6" fmla="*/ 157542 h 259158"/>
                    <a:gd name="connsiteX7" fmla="*/ 120 w 113437"/>
                    <a:gd name="connsiteY7" fmla="*/ 1967 h 2591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13437" h="259158">
                      <a:moveTo>
                        <a:pt x="120" y="1967"/>
                      </a:moveTo>
                      <a:cubicBezTo>
                        <a:pt x="2766" y="-11262"/>
                        <a:pt x="49333" y="45359"/>
                        <a:pt x="63620" y="78167"/>
                      </a:cubicBezTo>
                      <a:cubicBezTo>
                        <a:pt x="77908" y="110975"/>
                        <a:pt x="81082" y="189292"/>
                        <a:pt x="85845" y="198817"/>
                      </a:cubicBezTo>
                      <a:cubicBezTo>
                        <a:pt x="90608" y="208342"/>
                        <a:pt x="87962" y="125263"/>
                        <a:pt x="92195" y="135317"/>
                      </a:cubicBezTo>
                      <a:cubicBezTo>
                        <a:pt x="96428" y="145371"/>
                        <a:pt x="120770" y="260730"/>
                        <a:pt x="111245" y="259142"/>
                      </a:cubicBezTo>
                      <a:cubicBezTo>
                        <a:pt x="101720" y="257555"/>
                        <a:pt x="45628" y="142725"/>
                        <a:pt x="35045" y="125792"/>
                      </a:cubicBezTo>
                      <a:cubicBezTo>
                        <a:pt x="24462" y="108859"/>
                        <a:pt x="56212" y="176592"/>
                        <a:pt x="47745" y="157542"/>
                      </a:cubicBezTo>
                      <a:cubicBezTo>
                        <a:pt x="39278" y="138492"/>
                        <a:pt x="-2526" y="15196"/>
                        <a:pt x="120" y="196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9" name="フリーフォーム 48">
                  <a:extLst>
                    <a:ext uri="{FF2B5EF4-FFF2-40B4-BE49-F238E27FC236}">
                      <a16:creationId xmlns:a16="http://schemas.microsoft.com/office/drawing/2014/main" id="{671C9635-B067-A742-8B57-B2AB43C72370}"/>
                    </a:ext>
                  </a:extLst>
                </p:cNvPr>
                <p:cNvSpPr/>
                <p:nvPr/>
              </p:nvSpPr>
              <p:spPr>
                <a:xfrm>
                  <a:off x="4333848" y="1979201"/>
                  <a:ext cx="567911" cy="385565"/>
                </a:xfrm>
                <a:custGeom>
                  <a:avLst/>
                  <a:gdLst>
                    <a:gd name="connsiteX0" fmla="*/ 27 w 567911"/>
                    <a:gd name="connsiteY0" fmla="*/ 11524 h 385565"/>
                    <a:gd name="connsiteX1" fmla="*/ 165127 w 567911"/>
                    <a:gd name="connsiteY1" fmla="*/ 55974 h 385565"/>
                    <a:gd name="connsiteX2" fmla="*/ 352452 w 567911"/>
                    <a:gd name="connsiteY2" fmla="*/ 170274 h 385565"/>
                    <a:gd name="connsiteX3" fmla="*/ 342927 w 567911"/>
                    <a:gd name="connsiteY3" fmla="*/ 144874 h 385565"/>
                    <a:gd name="connsiteX4" fmla="*/ 558827 w 567911"/>
                    <a:gd name="connsiteY4" fmla="*/ 379824 h 385565"/>
                    <a:gd name="connsiteX5" fmla="*/ 511202 w 567911"/>
                    <a:gd name="connsiteY5" fmla="*/ 297274 h 385565"/>
                    <a:gd name="connsiteX6" fmla="*/ 361977 w 567911"/>
                    <a:gd name="connsiteY6" fmla="*/ 119474 h 385565"/>
                    <a:gd name="connsiteX7" fmla="*/ 190527 w 567911"/>
                    <a:gd name="connsiteY7" fmla="*/ 21049 h 385565"/>
                    <a:gd name="connsiteX8" fmla="*/ 228627 w 567911"/>
                    <a:gd name="connsiteY8" fmla="*/ 68674 h 385565"/>
                    <a:gd name="connsiteX9" fmla="*/ 152427 w 567911"/>
                    <a:gd name="connsiteY9" fmla="*/ 5174 h 385565"/>
                    <a:gd name="connsiteX10" fmla="*/ 27 w 567911"/>
                    <a:gd name="connsiteY10" fmla="*/ 11524 h 3855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567911" h="385565">
                      <a:moveTo>
                        <a:pt x="27" y="11524"/>
                      </a:moveTo>
                      <a:cubicBezTo>
                        <a:pt x="2144" y="19991"/>
                        <a:pt x="106390" y="29516"/>
                        <a:pt x="165127" y="55974"/>
                      </a:cubicBezTo>
                      <a:cubicBezTo>
                        <a:pt x="223864" y="82432"/>
                        <a:pt x="322819" y="155457"/>
                        <a:pt x="352452" y="170274"/>
                      </a:cubicBezTo>
                      <a:cubicBezTo>
                        <a:pt x="382085" y="185091"/>
                        <a:pt x="308531" y="109949"/>
                        <a:pt x="342927" y="144874"/>
                      </a:cubicBezTo>
                      <a:cubicBezTo>
                        <a:pt x="377323" y="179799"/>
                        <a:pt x="530781" y="354424"/>
                        <a:pt x="558827" y="379824"/>
                      </a:cubicBezTo>
                      <a:cubicBezTo>
                        <a:pt x="586873" y="405224"/>
                        <a:pt x="544010" y="340666"/>
                        <a:pt x="511202" y="297274"/>
                      </a:cubicBezTo>
                      <a:cubicBezTo>
                        <a:pt x="478394" y="253882"/>
                        <a:pt x="415423" y="165511"/>
                        <a:pt x="361977" y="119474"/>
                      </a:cubicBezTo>
                      <a:cubicBezTo>
                        <a:pt x="308531" y="73437"/>
                        <a:pt x="212752" y="29516"/>
                        <a:pt x="190527" y="21049"/>
                      </a:cubicBezTo>
                      <a:cubicBezTo>
                        <a:pt x="168302" y="12582"/>
                        <a:pt x="234977" y="71320"/>
                        <a:pt x="228627" y="68674"/>
                      </a:cubicBezTo>
                      <a:cubicBezTo>
                        <a:pt x="222277" y="66028"/>
                        <a:pt x="187881" y="16287"/>
                        <a:pt x="152427" y="5174"/>
                      </a:cubicBezTo>
                      <a:cubicBezTo>
                        <a:pt x="116973" y="-5939"/>
                        <a:pt x="-2090" y="3057"/>
                        <a:pt x="27" y="1152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0" name="フリーフォーム 49">
                  <a:extLst>
                    <a:ext uri="{FF2B5EF4-FFF2-40B4-BE49-F238E27FC236}">
                      <a16:creationId xmlns:a16="http://schemas.microsoft.com/office/drawing/2014/main" id="{A5DF0A70-9E41-57C7-A191-C7FCC859C536}"/>
                    </a:ext>
                  </a:extLst>
                </p:cNvPr>
                <p:cNvSpPr/>
                <p:nvPr/>
              </p:nvSpPr>
              <p:spPr>
                <a:xfrm>
                  <a:off x="4165471" y="1575791"/>
                  <a:ext cx="375485" cy="438660"/>
                </a:xfrm>
                <a:custGeom>
                  <a:avLst/>
                  <a:gdLst>
                    <a:gd name="connsiteX0" fmla="*/ 129 w 375485"/>
                    <a:gd name="connsiteY0" fmla="*/ 68859 h 438660"/>
                    <a:gd name="connsiteX1" fmla="*/ 73154 w 375485"/>
                    <a:gd name="connsiteY1" fmla="*/ 21234 h 438660"/>
                    <a:gd name="connsiteX2" fmla="*/ 171579 w 375485"/>
                    <a:gd name="connsiteY2" fmla="*/ 65684 h 438660"/>
                    <a:gd name="connsiteX3" fmla="*/ 279529 w 375485"/>
                    <a:gd name="connsiteY3" fmla="*/ 211734 h 438660"/>
                    <a:gd name="connsiteX4" fmla="*/ 282704 w 375485"/>
                    <a:gd name="connsiteY4" fmla="*/ 186334 h 438660"/>
                    <a:gd name="connsiteX5" fmla="*/ 371604 w 375485"/>
                    <a:gd name="connsiteY5" fmla="*/ 433984 h 438660"/>
                    <a:gd name="connsiteX6" fmla="*/ 355729 w 375485"/>
                    <a:gd name="connsiteY6" fmla="*/ 338734 h 438660"/>
                    <a:gd name="connsiteX7" fmla="*/ 320804 w 375485"/>
                    <a:gd name="connsiteY7" fmla="*/ 218084 h 438660"/>
                    <a:gd name="connsiteX8" fmla="*/ 222379 w 375485"/>
                    <a:gd name="connsiteY8" fmla="*/ 81559 h 438660"/>
                    <a:gd name="connsiteX9" fmla="*/ 136654 w 375485"/>
                    <a:gd name="connsiteY9" fmla="*/ 8534 h 438660"/>
                    <a:gd name="connsiteX10" fmla="*/ 57279 w 375485"/>
                    <a:gd name="connsiteY10" fmla="*/ 5359 h 438660"/>
                    <a:gd name="connsiteX11" fmla="*/ 129 w 375485"/>
                    <a:gd name="connsiteY11" fmla="*/ 68859 h 4386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75485" h="438660">
                      <a:moveTo>
                        <a:pt x="129" y="68859"/>
                      </a:moveTo>
                      <a:cubicBezTo>
                        <a:pt x="2775" y="71505"/>
                        <a:pt x="44579" y="21763"/>
                        <a:pt x="73154" y="21234"/>
                      </a:cubicBezTo>
                      <a:cubicBezTo>
                        <a:pt x="101729" y="20705"/>
                        <a:pt x="137183" y="33934"/>
                        <a:pt x="171579" y="65684"/>
                      </a:cubicBezTo>
                      <a:cubicBezTo>
                        <a:pt x="205975" y="97434"/>
                        <a:pt x="261008" y="191626"/>
                        <a:pt x="279529" y="211734"/>
                      </a:cubicBezTo>
                      <a:cubicBezTo>
                        <a:pt x="298050" y="231842"/>
                        <a:pt x="267358" y="149292"/>
                        <a:pt x="282704" y="186334"/>
                      </a:cubicBezTo>
                      <a:cubicBezTo>
                        <a:pt x="298050" y="223376"/>
                        <a:pt x="359433" y="408584"/>
                        <a:pt x="371604" y="433984"/>
                      </a:cubicBezTo>
                      <a:cubicBezTo>
                        <a:pt x="383775" y="459384"/>
                        <a:pt x="364196" y="374717"/>
                        <a:pt x="355729" y="338734"/>
                      </a:cubicBezTo>
                      <a:cubicBezTo>
                        <a:pt x="347262" y="302751"/>
                        <a:pt x="343029" y="260946"/>
                        <a:pt x="320804" y="218084"/>
                      </a:cubicBezTo>
                      <a:cubicBezTo>
                        <a:pt x="298579" y="175222"/>
                        <a:pt x="253071" y="116484"/>
                        <a:pt x="222379" y="81559"/>
                      </a:cubicBezTo>
                      <a:cubicBezTo>
                        <a:pt x="191687" y="46634"/>
                        <a:pt x="164171" y="21234"/>
                        <a:pt x="136654" y="8534"/>
                      </a:cubicBezTo>
                      <a:cubicBezTo>
                        <a:pt x="109137" y="-4166"/>
                        <a:pt x="78446" y="-462"/>
                        <a:pt x="57279" y="5359"/>
                      </a:cubicBezTo>
                      <a:cubicBezTo>
                        <a:pt x="36112" y="11180"/>
                        <a:pt x="-2517" y="66213"/>
                        <a:pt x="129" y="6885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1" name="フリーフォーム 50">
                  <a:extLst>
                    <a:ext uri="{FF2B5EF4-FFF2-40B4-BE49-F238E27FC236}">
                      <a16:creationId xmlns:a16="http://schemas.microsoft.com/office/drawing/2014/main" id="{F63586F6-3EA0-B4C5-FCB4-141B14652175}"/>
                    </a:ext>
                  </a:extLst>
                </p:cNvPr>
                <p:cNvSpPr/>
                <p:nvPr/>
              </p:nvSpPr>
              <p:spPr>
                <a:xfrm>
                  <a:off x="2361355" y="3238047"/>
                  <a:ext cx="307767" cy="759000"/>
                </a:xfrm>
                <a:custGeom>
                  <a:avLst/>
                  <a:gdLst>
                    <a:gd name="connsiteX0" fmla="*/ 127845 w 307767"/>
                    <a:gd name="connsiteY0" fmla="*/ 453 h 759000"/>
                    <a:gd name="connsiteX1" fmla="*/ 51645 w 307767"/>
                    <a:gd name="connsiteY1" fmla="*/ 98878 h 759000"/>
                    <a:gd name="connsiteX2" fmla="*/ 54820 w 307767"/>
                    <a:gd name="connsiteY2" fmla="*/ 257628 h 759000"/>
                    <a:gd name="connsiteX3" fmla="*/ 61170 w 307767"/>
                    <a:gd name="connsiteY3" fmla="*/ 346528 h 759000"/>
                    <a:gd name="connsiteX4" fmla="*/ 35770 w 307767"/>
                    <a:gd name="connsiteY4" fmla="*/ 324303 h 759000"/>
                    <a:gd name="connsiteX5" fmla="*/ 83395 w 307767"/>
                    <a:gd name="connsiteY5" fmla="*/ 457653 h 759000"/>
                    <a:gd name="connsiteX6" fmla="*/ 73870 w 307767"/>
                    <a:gd name="connsiteY6" fmla="*/ 416378 h 759000"/>
                    <a:gd name="connsiteX7" fmla="*/ 302470 w 307767"/>
                    <a:gd name="connsiteY7" fmla="*/ 746578 h 759000"/>
                    <a:gd name="connsiteX8" fmla="*/ 219920 w 307767"/>
                    <a:gd name="connsiteY8" fmla="*/ 664028 h 759000"/>
                    <a:gd name="connsiteX9" fmla="*/ 51645 w 307767"/>
                    <a:gd name="connsiteY9" fmla="*/ 425903 h 759000"/>
                    <a:gd name="connsiteX10" fmla="*/ 845 w 307767"/>
                    <a:gd name="connsiteY10" fmla="*/ 210003 h 759000"/>
                    <a:gd name="connsiteX11" fmla="*/ 19895 w 307767"/>
                    <a:gd name="connsiteY11" fmla="*/ 105228 h 759000"/>
                    <a:gd name="connsiteX12" fmla="*/ 19895 w 307767"/>
                    <a:gd name="connsiteY12" fmla="*/ 63953 h 759000"/>
                    <a:gd name="connsiteX13" fmla="*/ 127845 w 307767"/>
                    <a:gd name="connsiteY13" fmla="*/ 453 h 759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07767" h="759000">
                      <a:moveTo>
                        <a:pt x="127845" y="453"/>
                      </a:moveTo>
                      <a:cubicBezTo>
                        <a:pt x="133137" y="6274"/>
                        <a:pt x="63816" y="56016"/>
                        <a:pt x="51645" y="98878"/>
                      </a:cubicBezTo>
                      <a:cubicBezTo>
                        <a:pt x="39474" y="141740"/>
                        <a:pt x="53233" y="216353"/>
                        <a:pt x="54820" y="257628"/>
                      </a:cubicBezTo>
                      <a:cubicBezTo>
                        <a:pt x="56407" y="298903"/>
                        <a:pt x="64345" y="335415"/>
                        <a:pt x="61170" y="346528"/>
                      </a:cubicBezTo>
                      <a:cubicBezTo>
                        <a:pt x="57995" y="357641"/>
                        <a:pt x="32066" y="305782"/>
                        <a:pt x="35770" y="324303"/>
                      </a:cubicBezTo>
                      <a:cubicBezTo>
                        <a:pt x="39474" y="342824"/>
                        <a:pt x="77045" y="442307"/>
                        <a:pt x="83395" y="457653"/>
                      </a:cubicBezTo>
                      <a:cubicBezTo>
                        <a:pt x="89745" y="472999"/>
                        <a:pt x="37358" y="368224"/>
                        <a:pt x="73870" y="416378"/>
                      </a:cubicBezTo>
                      <a:cubicBezTo>
                        <a:pt x="110382" y="464532"/>
                        <a:pt x="278128" y="705303"/>
                        <a:pt x="302470" y="746578"/>
                      </a:cubicBezTo>
                      <a:cubicBezTo>
                        <a:pt x="326812" y="787853"/>
                        <a:pt x="261724" y="717474"/>
                        <a:pt x="219920" y="664028"/>
                      </a:cubicBezTo>
                      <a:cubicBezTo>
                        <a:pt x="178116" y="610582"/>
                        <a:pt x="88157" y="501574"/>
                        <a:pt x="51645" y="425903"/>
                      </a:cubicBezTo>
                      <a:cubicBezTo>
                        <a:pt x="15133" y="350232"/>
                        <a:pt x="6137" y="263449"/>
                        <a:pt x="845" y="210003"/>
                      </a:cubicBezTo>
                      <a:cubicBezTo>
                        <a:pt x="-4447" y="156557"/>
                        <a:pt x="16720" y="129570"/>
                        <a:pt x="19895" y="105228"/>
                      </a:cubicBezTo>
                      <a:cubicBezTo>
                        <a:pt x="23070" y="80886"/>
                        <a:pt x="7195" y="81416"/>
                        <a:pt x="19895" y="63953"/>
                      </a:cubicBezTo>
                      <a:cubicBezTo>
                        <a:pt x="32595" y="46491"/>
                        <a:pt x="122553" y="-5368"/>
                        <a:pt x="127845" y="45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2" name="フリーフォーム 51">
                  <a:extLst>
                    <a:ext uri="{FF2B5EF4-FFF2-40B4-BE49-F238E27FC236}">
                      <a16:creationId xmlns:a16="http://schemas.microsoft.com/office/drawing/2014/main" id="{973B2DA6-2FA9-51BF-FC76-903A4779A6E3}"/>
                    </a:ext>
                  </a:extLst>
                </p:cNvPr>
                <p:cNvSpPr/>
                <p:nvPr/>
              </p:nvSpPr>
              <p:spPr>
                <a:xfrm>
                  <a:off x="4787839" y="2331192"/>
                  <a:ext cx="264302" cy="158370"/>
                </a:xfrm>
                <a:custGeom>
                  <a:avLst/>
                  <a:gdLst>
                    <a:gd name="connsiteX0" fmla="*/ 61 w 264302"/>
                    <a:gd name="connsiteY0" fmla="*/ 158008 h 158370"/>
                    <a:gd name="connsiteX1" fmla="*/ 127061 w 264302"/>
                    <a:gd name="connsiteY1" fmla="*/ 53233 h 158370"/>
                    <a:gd name="connsiteX2" fmla="*/ 149286 w 264302"/>
                    <a:gd name="connsiteY2" fmla="*/ 46883 h 158370"/>
                    <a:gd name="connsiteX3" fmla="*/ 263586 w 264302"/>
                    <a:gd name="connsiteY3" fmla="*/ 94508 h 158370"/>
                    <a:gd name="connsiteX4" fmla="*/ 193736 w 264302"/>
                    <a:gd name="connsiteY4" fmla="*/ 11958 h 158370"/>
                    <a:gd name="connsiteX5" fmla="*/ 111186 w 264302"/>
                    <a:gd name="connsiteY5" fmla="*/ 11958 h 158370"/>
                    <a:gd name="connsiteX6" fmla="*/ 61 w 264302"/>
                    <a:gd name="connsiteY6" fmla="*/ 158008 h 1583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64302" h="158370">
                      <a:moveTo>
                        <a:pt x="61" y="158008"/>
                      </a:moveTo>
                      <a:cubicBezTo>
                        <a:pt x="2707" y="164887"/>
                        <a:pt x="102190" y="71754"/>
                        <a:pt x="127061" y="53233"/>
                      </a:cubicBezTo>
                      <a:cubicBezTo>
                        <a:pt x="151932" y="34712"/>
                        <a:pt x="126532" y="40004"/>
                        <a:pt x="149286" y="46883"/>
                      </a:cubicBezTo>
                      <a:cubicBezTo>
                        <a:pt x="172040" y="53762"/>
                        <a:pt x="256178" y="100329"/>
                        <a:pt x="263586" y="94508"/>
                      </a:cubicBezTo>
                      <a:cubicBezTo>
                        <a:pt x="270994" y="88687"/>
                        <a:pt x="219136" y="25716"/>
                        <a:pt x="193736" y="11958"/>
                      </a:cubicBezTo>
                      <a:cubicBezTo>
                        <a:pt x="168336" y="-1800"/>
                        <a:pt x="141348" y="-6034"/>
                        <a:pt x="111186" y="11958"/>
                      </a:cubicBezTo>
                      <a:cubicBezTo>
                        <a:pt x="81024" y="29950"/>
                        <a:pt x="-2585" y="151129"/>
                        <a:pt x="61" y="15800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3" name="フリーフォーム 52">
                  <a:extLst>
                    <a:ext uri="{FF2B5EF4-FFF2-40B4-BE49-F238E27FC236}">
                      <a16:creationId xmlns:a16="http://schemas.microsoft.com/office/drawing/2014/main" id="{BEED8218-728D-6C28-5BAF-EF7E30474B21}"/>
                    </a:ext>
                  </a:extLst>
                </p:cNvPr>
                <p:cNvSpPr/>
                <p:nvPr/>
              </p:nvSpPr>
              <p:spPr>
                <a:xfrm>
                  <a:off x="4822664" y="2367475"/>
                  <a:ext cx="276522" cy="363131"/>
                </a:xfrm>
                <a:custGeom>
                  <a:avLst/>
                  <a:gdLst>
                    <a:gd name="connsiteX0" fmla="*/ 177961 w 276522"/>
                    <a:gd name="connsiteY0" fmla="*/ 1075 h 363131"/>
                    <a:gd name="connsiteX1" fmla="*/ 235111 w 276522"/>
                    <a:gd name="connsiteY1" fmla="*/ 86800 h 363131"/>
                    <a:gd name="connsiteX2" fmla="*/ 235111 w 276522"/>
                    <a:gd name="connsiteY2" fmla="*/ 156650 h 363131"/>
                    <a:gd name="connsiteX3" fmla="*/ 190661 w 276522"/>
                    <a:gd name="connsiteY3" fmla="*/ 261425 h 363131"/>
                    <a:gd name="connsiteX4" fmla="*/ 222411 w 276522"/>
                    <a:gd name="connsiteY4" fmla="*/ 248725 h 363131"/>
                    <a:gd name="connsiteX5" fmla="*/ 130336 w 276522"/>
                    <a:gd name="connsiteY5" fmla="*/ 315400 h 363131"/>
                    <a:gd name="connsiteX6" fmla="*/ 161 w 276522"/>
                    <a:gd name="connsiteY6" fmla="*/ 363025 h 363131"/>
                    <a:gd name="connsiteX7" fmla="*/ 104936 w 276522"/>
                    <a:gd name="connsiteY7" fmla="*/ 328100 h 363131"/>
                    <a:gd name="connsiteX8" fmla="*/ 174786 w 276522"/>
                    <a:gd name="connsiteY8" fmla="*/ 321750 h 363131"/>
                    <a:gd name="connsiteX9" fmla="*/ 276386 w 276522"/>
                    <a:gd name="connsiteY9" fmla="*/ 150300 h 363131"/>
                    <a:gd name="connsiteX10" fmla="*/ 177961 w 276522"/>
                    <a:gd name="connsiteY10" fmla="*/ 1075 h 3631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76522" h="363131">
                      <a:moveTo>
                        <a:pt x="177961" y="1075"/>
                      </a:moveTo>
                      <a:cubicBezTo>
                        <a:pt x="171082" y="-9508"/>
                        <a:pt x="225586" y="60871"/>
                        <a:pt x="235111" y="86800"/>
                      </a:cubicBezTo>
                      <a:cubicBezTo>
                        <a:pt x="244636" y="112729"/>
                        <a:pt x="242519" y="127546"/>
                        <a:pt x="235111" y="156650"/>
                      </a:cubicBezTo>
                      <a:cubicBezTo>
                        <a:pt x="227703" y="185754"/>
                        <a:pt x="192778" y="246079"/>
                        <a:pt x="190661" y="261425"/>
                      </a:cubicBezTo>
                      <a:cubicBezTo>
                        <a:pt x="188544" y="276771"/>
                        <a:pt x="232465" y="239729"/>
                        <a:pt x="222411" y="248725"/>
                      </a:cubicBezTo>
                      <a:cubicBezTo>
                        <a:pt x="212357" y="257721"/>
                        <a:pt x="167378" y="296350"/>
                        <a:pt x="130336" y="315400"/>
                      </a:cubicBezTo>
                      <a:cubicBezTo>
                        <a:pt x="93294" y="334450"/>
                        <a:pt x="4394" y="360908"/>
                        <a:pt x="161" y="363025"/>
                      </a:cubicBezTo>
                      <a:cubicBezTo>
                        <a:pt x="-4072" y="365142"/>
                        <a:pt x="75832" y="334979"/>
                        <a:pt x="104936" y="328100"/>
                      </a:cubicBezTo>
                      <a:cubicBezTo>
                        <a:pt x="134040" y="321221"/>
                        <a:pt x="146211" y="351383"/>
                        <a:pt x="174786" y="321750"/>
                      </a:cubicBezTo>
                      <a:cubicBezTo>
                        <a:pt x="203361" y="292117"/>
                        <a:pt x="272153" y="203217"/>
                        <a:pt x="276386" y="150300"/>
                      </a:cubicBezTo>
                      <a:cubicBezTo>
                        <a:pt x="280619" y="97383"/>
                        <a:pt x="184840" y="11658"/>
                        <a:pt x="177961" y="107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4" name="フリーフォーム 53">
                  <a:extLst>
                    <a:ext uri="{FF2B5EF4-FFF2-40B4-BE49-F238E27FC236}">
                      <a16:creationId xmlns:a16="http://schemas.microsoft.com/office/drawing/2014/main" id="{F7FF08CB-8592-DDBE-9D51-2F22B8E4344E}"/>
                    </a:ext>
                  </a:extLst>
                </p:cNvPr>
                <p:cNvSpPr/>
                <p:nvPr/>
              </p:nvSpPr>
              <p:spPr>
                <a:xfrm>
                  <a:off x="2875847" y="2685809"/>
                  <a:ext cx="2118535" cy="372109"/>
                </a:xfrm>
                <a:custGeom>
                  <a:avLst/>
                  <a:gdLst>
                    <a:gd name="connsiteX0" fmla="*/ 7053 w 2118535"/>
                    <a:gd name="connsiteY0" fmla="*/ 371716 h 372109"/>
                    <a:gd name="connsiteX1" fmla="*/ 883353 w 2118535"/>
                    <a:gd name="connsiteY1" fmla="*/ 289166 h 372109"/>
                    <a:gd name="connsiteX2" fmla="*/ 403928 w 2118535"/>
                    <a:gd name="connsiteY2" fmla="*/ 343141 h 372109"/>
                    <a:gd name="connsiteX3" fmla="*/ 1362778 w 2118535"/>
                    <a:gd name="connsiteY3" fmla="*/ 206616 h 372109"/>
                    <a:gd name="connsiteX4" fmla="*/ 1797753 w 2118535"/>
                    <a:gd name="connsiteY4" fmla="*/ 101841 h 372109"/>
                    <a:gd name="connsiteX5" fmla="*/ 1683453 w 2118535"/>
                    <a:gd name="connsiteY5" fmla="*/ 152641 h 372109"/>
                    <a:gd name="connsiteX6" fmla="*/ 2108903 w 2118535"/>
                    <a:gd name="connsiteY6" fmla="*/ 241 h 372109"/>
                    <a:gd name="connsiteX7" fmla="*/ 1197678 w 2118535"/>
                    <a:gd name="connsiteY7" fmla="*/ 193916 h 372109"/>
                    <a:gd name="connsiteX8" fmla="*/ 1708853 w 2118535"/>
                    <a:gd name="connsiteY8" fmla="*/ 120891 h 372109"/>
                    <a:gd name="connsiteX9" fmla="*/ 880178 w 2118535"/>
                    <a:gd name="connsiteY9" fmla="*/ 251066 h 372109"/>
                    <a:gd name="connsiteX10" fmla="*/ 946853 w 2118535"/>
                    <a:gd name="connsiteY10" fmla="*/ 260591 h 372109"/>
                    <a:gd name="connsiteX11" fmla="*/ 273753 w 2118535"/>
                    <a:gd name="connsiteY11" fmla="*/ 301866 h 372109"/>
                    <a:gd name="connsiteX12" fmla="*/ 461078 w 2118535"/>
                    <a:gd name="connsiteY12" fmla="*/ 320916 h 372109"/>
                    <a:gd name="connsiteX13" fmla="*/ 7053 w 2118535"/>
                    <a:gd name="connsiteY13" fmla="*/ 371716 h 3721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118535" h="372109">
                      <a:moveTo>
                        <a:pt x="7053" y="371716"/>
                      </a:moveTo>
                      <a:cubicBezTo>
                        <a:pt x="77432" y="366424"/>
                        <a:pt x="817207" y="293928"/>
                        <a:pt x="883353" y="289166"/>
                      </a:cubicBezTo>
                      <a:cubicBezTo>
                        <a:pt x="949499" y="284403"/>
                        <a:pt x="324024" y="356899"/>
                        <a:pt x="403928" y="343141"/>
                      </a:cubicBezTo>
                      <a:cubicBezTo>
                        <a:pt x="483832" y="329383"/>
                        <a:pt x="1130474" y="246833"/>
                        <a:pt x="1362778" y="206616"/>
                      </a:cubicBezTo>
                      <a:cubicBezTo>
                        <a:pt x="1595082" y="166399"/>
                        <a:pt x="1744307" y="110837"/>
                        <a:pt x="1797753" y="101841"/>
                      </a:cubicBezTo>
                      <a:cubicBezTo>
                        <a:pt x="1851199" y="92845"/>
                        <a:pt x="1631595" y="169574"/>
                        <a:pt x="1683453" y="152641"/>
                      </a:cubicBezTo>
                      <a:cubicBezTo>
                        <a:pt x="1735311" y="135708"/>
                        <a:pt x="2189865" y="-6638"/>
                        <a:pt x="2108903" y="241"/>
                      </a:cubicBezTo>
                      <a:cubicBezTo>
                        <a:pt x="2027941" y="7120"/>
                        <a:pt x="1264353" y="173808"/>
                        <a:pt x="1197678" y="193916"/>
                      </a:cubicBezTo>
                      <a:cubicBezTo>
                        <a:pt x="1131003" y="214024"/>
                        <a:pt x="1761770" y="111366"/>
                        <a:pt x="1708853" y="120891"/>
                      </a:cubicBezTo>
                      <a:cubicBezTo>
                        <a:pt x="1655936" y="130416"/>
                        <a:pt x="1007178" y="227783"/>
                        <a:pt x="880178" y="251066"/>
                      </a:cubicBezTo>
                      <a:cubicBezTo>
                        <a:pt x="753178" y="274349"/>
                        <a:pt x="1047924" y="252124"/>
                        <a:pt x="946853" y="260591"/>
                      </a:cubicBezTo>
                      <a:cubicBezTo>
                        <a:pt x="845782" y="269058"/>
                        <a:pt x="354716" y="291812"/>
                        <a:pt x="273753" y="301866"/>
                      </a:cubicBezTo>
                      <a:cubicBezTo>
                        <a:pt x="192791" y="311920"/>
                        <a:pt x="507116" y="314566"/>
                        <a:pt x="461078" y="320916"/>
                      </a:cubicBezTo>
                      <a:cubicBezTo>
                        <a:pt x="415040" y="327266"/>
                        <a:pt x="-63326" y="377008"/>
                        <a:pt x="7053" y="3717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5" name="フリーフォーム 54">
                  <a:extLst>
                    <a:ext uri="{FF2B5EF4-FFF2-40B4-BE49-F238E27FC236}">
                      <a16:creationId xmlns:a16="http://schemas.microsoft.com/office/drawing/2014/main" id="{BB608991-B8C7-73A3-B232-882646271471}"/>
                    </a:ext>
                  </a:extLst>
                </p:cNvPr>
                <p:cNvSpPr/>
                <p:nvPr/>
              </p:nvSpPr>
              <p:spPr>
                <a:xfrm>
                  <a:off x="4698453" y="2732645"/>
                  <a:ext cx="200592" cy="630016"/>
                </a:xfrm>
                <a:custGeom>
                  <a:avLst/>
                  <a:gdLst>
                    <a:gd name="connsiteX0" fmla="*/ 200572 w 200592"/>
                    <a:gd name="connsiteY0" fmla="*/ 1030 h 630016"/>
                    <a:gd name="connsiteX1" fmla="*/ 127547 w 200592"/>
                    <a:gd name="connsiteY1" fmla="*/ 283605 h 630016"/>
                    <a:gd name="connsiteX2" fmla="*/ 547 w 200592"/>
                    <a:gd name="connsiteY2" fmla="*/ 629680 h 630016"/>
                    <a:gd name="connsiteX3" fmla="*/ 79922 w 200592"/>
                    <a:gd name="connsiteY3" fmla="*/ 350280 h 630016"/>
                    <a:gd name="connsiteX4" fmla="*/ 38647 w 200592"/>
                    <a:gd name="connsiteY4" fmla="*/ 493155 h 630016"/>
                    <a:gd name="connsiteX5" fmla="*/ 140247 w 200592"/>
                    <a:gd name="connsiteY5" fmla="*/ 115330 h 630016"/>
                    <a:gd name="connsiteX6" fmla="*/ 121197 w 200592"/>
                    <a:gd name="connsiteY6" fmla="*/ 185180 h 630016"/>
                    <a:gd name="connsiteX7" fmla="*/ 200572 w 200592"/>
                    <a:gd name="connsiteY7" fmla="*/ 1030 h 6300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00592" h="630016">
                      <a:moveTo>
                        <a:pt x="200572" y="1030"/>
                      </a:moveTo>
                      <a:cubicBezTo>
                        <a:pt x="201630" y="17434"/>
                        <a:pt x="160884" y="178830"/>
                        <a:pt x="127547" y="283605"/>
                      </a:cubicBezTo>
                      <a:cubicBezTo>
                        <a:pt x="94210" y="388380"/>
                        <a:pt x="8484" y="618568"/>
                        <a:pt x="547" y="629680"/>
                      </a:cubicBezTo>
                      <a:cubicBezTo>
                        <a:pt x="-7391" y="640793"/>
                        <a:pt x="73572" y="373034"/>
                        <a:pt x="79922" y="350280"/>
                      </a:cubicBezTo>
                      <a:cubicBezTo>
                        <a:pt x="86272" y="327526"/>
                        <a:pt x="28593" y="532313"/>
                        <a:pt x="38647" y="493155"/>
                      </a:cubicBezTo>
                      <a:cubicBezTo>
                        <a:pt x="48701" y="453997"/>
                        <a:pt x="126489" y="166659"/>
                        <a:pt x="140247" y="115330"/>
                      </a:cubicBezTo>
                      <a:cubicBezTo>
                        <a:pt x="154005" y="64001"/>
                        <a:pt x="114318" y="201055"/>
                        <a:pt x="121197" y="185180"/>
                      </a:cubicBezTo>
                      <a:cubicBezTo>
                        <a:pt x="128076" y="169305"/>
                        <a:pt x="199514" y="-15374"/>
                        <a:pt x="200572" y="103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6" name="フリーフォーム 55">
                  <a:extLst>
                    <a:ext uri="{FF2B5EF4-FFF2-40B4-BE49-F238E27FC236}">
                      <a16:creationId xmlns:a16="http://schemas.microsoft.com/office/drawing/2014/main" id="{14509465-D7B5-9FC9-2BF2-ACBD660A3B10}"/>
                    </a:ext>
                  </a:extLst>
                </p:cNvPr>
                <p:cNvSpPr/>
                <p:nvPr/>
              </p:nvSpPr>
              <p:spPr>
                <a:xfrm>
                  <a:off x="2811560" y="2993254"/>
                  <a:ext cx="620806" cy="52823"/>
                </a:xfrm>
                <a:custGeom>
                  <a:avLst/>
                  <a:gdLst>
                    <a:gd name="connsiteX0" fmla="*/ 42765 w 620806"/>
                    <a:gd name="connsiteY0" fmla="*/ 22996 h 52823"/>
                    <a:gd name="connsiteX1" fmla="*/ 620615 w 620806"/>
                    <a:gd name="connsiteY1" fmla="*/ 771 h 52823"/>
                    <a:gd name="connsiteX2" fmla="*/ 106265 w 620806"/>
                    <a:gd name="connsiteY2" fmla="*/ 51571 h 52823"/>
                    <a:gd name="connsiteX3" fmla="*/ 42765 w 620806"/>
                    <a:gd name="connsiteY3" fmla="*/ 22996 h 528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20806" h="52823">
                      <a:moveTo>
                        <a:pt x="42765" y="22996"/>
                      </a:moveTo>
                      <a:cubicBezTo>
                        <a:pt x="128490" y="14529"/>
                        <a:pt x="610032" y="-3992"/>
                        <a:pt x="620615" y="771"/>
                      </a:cubicBezTo>
                      <a:cubicBezTo>
                        <a:pt x="631198" y="5533"/>
                        <a:pt x="200986" y="44163"/>
                        <a:pt x="106265" y="51571"/>
                      </a:cubicBezTo>
                      <a:cubicBezTo>
                        <a:pt x="11544" y="58979"/>
                        <a:pt x="-42960" y="31463"/>
                        <a:pt x="42765" y="2299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7" name="フリーフォーム 56">
                  <a:extLst>
                    <a:ext uri="{FF2B5EF4-FFF2-40B4-BE49-F238E27FC236}">
                      <a16:creationId xmlns:a16="http://schemas.microsoft.com/office/drawing/2014/main" id="{73B4F476-83CE-B18A-8FE0-310CDC9095D6}"/>
                    </a:ext>
                  </a:extLst>
                </p:cNvPr>
                <p:cNvSpPr/>
                <p:nvPr/>
              </p:nvSpPr>
              <p:spPr>
                <a:xfrm>
                  <a:off x="2851018" y="2981101"/>
                  <a:ext cx="57924" cy="295731"/>
                </a:xfrm>
                <a:custGeom>
                  <a:avLst/>
                  <a:gdLst>
                    <a:gd name="connsiteX0" fmla="*/ 57282 w 57924"/>
                    <a:gd name="connsiteY0" fmla="*/ 224 h 295731"/>
                    <a:gd name="connsiteX1" fmla="*/ 31882 w 57924"/>
                    <a:gd name="connsiteY1" fmla="*/ 133574 h 295731"/>
                    <a:gd name="connsiteX2" fmla="*/ 47757 w 57924"/>
                    <a:gd name="connsiteY2" fmla="*/ 295499 h 295731"/>
                    <a:gd name="connsiteX3" fmla="*/ 132 w 57924"/>
                    <a:gd name="connsiteY3" fmla="*/ 165324 h 295731"/>
                    <a:gd name="connsiteX4" fmla="*/ 57282 w 57924"/>
                    <a:gd name="connsiteY4" fmla="*/ 224 h 2957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7924" h="295731">
                      <a:moveTo>
                        <a:pt x="57282" y="224"/>
                      </a:moveTo>
                      <a:cubicBezTo>
                        <a:pt x="62574" y="-5068"/>
                        <a:pt x="33469" y="84362"/>
                        <a:pt x="31882" y="133574"/>
                      </a:cubicBezTo>
                      <a:cubicBezTo>
                        <a:pt x="30295" y="182786"/>
                        <a:pt x="53049" y="290207"/>
                        <a:pt x="47757" y="295499"/>
                      </a:cubicBezTo>
                      <a:cubicBezTo>
                        <a:pt x="42465" y="300791"/>
                        <a:pt x="3307" y="214536"/>
                        <a:pt x="132" y="165324"/>
                      </a:cubicBezTo>
                      <a:cubicBezTo>
                        <a:pt x="-3043" y="116112"/>
                        <a:pt x="51990" y="5516"/>
                        <a:pt x="57282" y="22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8" name="フリーフォーム 57">
                  <a:extLst>
                    <a:ext uri="{FF2B5EF4-FFF2-40B4-BE49-F238E27FC236}">
                      <a16:creationId xmlns:a16="http://schemas.microsoft.com/office/drawing/2014/main" id="{641F20D9-C601-8977-BF99-93F481CF42BE}"/>
                    </a:ext>
                  </a:extLst>
                </p:cNvPr>
                <p:cNvSpPr/>
                <p:nvPr/>
              </p:nvSpPr>
              <p:spPr>
                <a:xfrm>
                  <a:off x="4409676" y="3066984"/>
                  <a:ext cx="375989" cy="711355"/>
                </a:xfrm>
                <a:custGeom>
                  <a:avLst/>
                  <a:gdLst>
                    <a:gd name="connsiteX0" fmla="*/ 375049 w 375989"/>
                    <a:gd name="connsiteY0" fmla="*/ 66 h 711355"/>
                    <a:gd name="connsiteX1" fmla="*/ 235349 w 375989"/>
                    <a:gd name="connsiteY1" fmla="*/ 317566 h 711355"/>
                    <a:gd name="connsiteX2" fmla="*/ 399 w 375989"/>
                    <a:gd name="connsiteY2" fmla="*/ 711266 h 711355"/>
                    <a:gd name="connsiteX3" fmla="*/ 295674 w 375989"/>
                    <a:gd name="connsiteY3" fmla="*/ 282641 h 711355"/>
                    <a:gd name="connsiteX4" fmla="*/ 295674 w 375989"/>
                    <a:gd name="connsiteY4" fmla="*/ 288991 h 711355"/>
                    <a:gd name="connsiteX5" fmla="*/ 375049 w 375989"/>
                    <a:gd name="connsiteY5" fmla="*/ 66 h 7113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75989" h="711355">
                      <a:moveTo>
                        <a:pt x="375049" y="66"/>
                      </a:moveTo>
                      <a:cubicBezTo>
                        <a:pt x="364995" y="4829"/>
                        <a:pt x="297791" y="199033"/>
                        <a:pt x="235349" y="317566"/>
                      </a:cubicBezTo>
                      <a:cubicBezTo>
                        <a:pt x="172907" y="436099"/>
                        <a:pt x="-9655" y="717087"/>
                        <a:pt x="399" y="711266"/>
                      </a:cubicBezTo>
                      <a:cubicBezTo>
                        <a:pt x="10453" y="705445"/>
                        <a:pt x="246462" y="353020"/>
                        <a:pt x="295674" y="282641"/>
                      </a:cubicBezTo>
                      <a:cubicBezTo>
                        <a:pt x="344886" y="212262"/>
                        <a:pt x="279799" y="330266"/>
                        <a:pt x="295674" y="288991"/>
                      </a:cubicBezTo>
                      <a:cubicBezTo>
                        <a:pt x="311549" y="247716"/>
                        <a:pt x="385103" y="-4697"/>
                        <a:pt x="375049" y="6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9" name="フリーフォーム 58">
                  <a:extLst>
                    <a:ext uri="{FF2B5EF4-FFF2-40B4-BE49-F238E27FC236}">
                      <a16:creationId xmlns:a16="http://schemas.microsoft.com/office/drawing/2014/main" id="{ADAE75C9-EB13-9386-1C1B-DCB0027DA7A7}"/>
                    </a:ext>
                  </a:extLst>
                </p:cNvPr>
                <p:cNvSpPr/>
                <p:nvPr/>
              </p:nvSpPr>
              <p:spPr>
                <a:xfrm>
                  <a:off x="2853032" y="3154826"/>
                  <a:ext cx="223565" cy="671570"/>
                </a:xfrm>
                <a:custGeom>
                  <a:avLst/>
                  <a:gdLst>
                    <a:gd name="connsiteX0" fmla="*/ 1293 w 223565"/>
                    <a:gd name="connsiteY0" fmla="*/ 1124 h 671570"/>
                    <a:gd name="connsiteX1" fmla="*/ 58443 w 223565"/>
                    <a:gd name="connsiteY1" fmla="*/ 270999 h 671570"/>
                    <a:gd name="connsiteX2" fmla="*/ 128293 w 223565"/>
                    <a:gd name="connsiteY2" fmla="*/ 512299 h 671570"/>
                    <a:gd name="connsiteX3" fmla="*/ 125118 w 223565"/>
                    <a:gd name="connsiteY3" fmla="*/ 451974 h 671570"/>
                    <a:gd name="connsiteX4" fmla="*/ 223543 w 223565"/>
                    <a:gd name="connsiteY4" fmla="*/ 671049 h 671570"/>
                    <a:gd name="connsiteX5" fmla="*/ 115593 w 223565"/>
                    <a:gd name="connsiteY5" fmla="*/ 378949 h 671570"/>
                    <a:gd name="connsiteX6" fmla="*/ 1293 w 223565"/>
                    <a:gd name="connsiteY6" fmla="*/ 1124 h 6715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23565" h="671570">
                      <a:moveTo>
                        <a:pt x="1293" y="1124"/>
                      </a:moveTo>
                      <a:cubicBezTo>
                        <a:pt x="-8232" y="-16868"/>
                        <a:pt x="37276" y="185803"/>
                        <a:pt x="58443" y="270999"/>
                      </a:cubicBezTo>
                      <a:cubicBezTo>
                        <a:pt x="79610" y="356195"/>
                        <a:pt x="117181" y="482137"/>
                        <a:pt x="128293" y="512299"/>
                      </a:cubicBezTo>
                      <a:cubicBezTo>
                        <a:pt x="139405" y="542461"/>
                        <a:pt x="109243" y="425516"/>
                        <a:pt x="125118" y="451974"/>
                      </a:cubicBezTo>
                      <a:cubicBezTo>
                        <a:pt x="140993" y="478432"/>
                        <a:pt x="225130" y="683220"/>
                        <a:pt x="223543" y="671049"/>
                      </a:cubicBezTo>
                      <a:cubicBezTo>
                        <a:pt x="221956" y="658878"/>
                        <a:pt x="149989" y="490074"/>
                        <a:pt x="115593" y="378949"/>
                      </a:cubicBezTo>
                      <a:cubicBezTo>
                        <a:pt x="81197" y="267824"/>
                        <a:pt x="10818" y="19116"/>
                        <a:pt x="1293" y="112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0" name="フリーフォーム 59">
                  <a:extLst>
                    <a:ext uri="{FF2B5EF4-FFF2-40B4-BE49-F238E27FC236}">
                      <a16:creationId xmlns:a16="http://schemas.microsoft.com/office/drawing/2014/main" id="{BC92B655-3D8E-9F66-D55E-785FCA285246}"/>
                    </a:ext>
                  </a:extLst>
                </p:cNvPr>
                <p:cNvSpPr/>
                <p:nvPr/>
              </p:nvSpPr>
              <p:spPr>
                <a:xfrm>
                  <a:off x="4146344" y="3580966"/>
                  <a:ext cx="436509" cy="476716"/>
                </a:xfrm>
                <a:custGeom>
                  <a:avLst/>
                  <a:gdLst>
                    <a:gd name="connsiteX0" fmla="*/ 435181 w 436509"/>
                    <a:gd name="connsiteY0" fmla="*/ 3609 h 476716"/>
                    <a:gd name="connsiteX1" fmla="*/ 187531 w 436509"/>
                    <a:gd name="connsiteY1" fmla="*/ 286184 h 476716"/>
                    <a:gd name="connsiteX2" fmla="*/ 206 w 436509"/>
                    <a:gd name="connsiteY2" fmla="*/ 476684 h 476716"/>
                    <a:gd name="connsiteX3" fmla="*/ 149431 w 436509"/>
                    <a:gd name="connsiteY3" fmla="*/ 302059 h 476716"/>
                    <a:gd name="connsiteX4" fmla="*/ 82756 w 436509"/>
                    <a:gd name="connsiteY4" fmla="*/ 365559 h 476716"/>
                    <a:gd name="connsiteX5" fmla="*/ 362156 w 436509"/>
                    <a:gd name="connsiteY5" fmla="*/ 35359 h 476716"/>
                    <a:gd name="connsiteX6" fmla="*/ 289131 w 436509"/>
                    <a:gd name="connsiteY6" fmla="*/ 121084 h 476716"/>
                    <a:gd name="connsiteX7" fmla="*/ 435181 w 436509"/>
                    <a:gd name="connsiteY7" fmla="*/ 3609 h 476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36509" h="476716">
                      <a:moveTo>
                        <a:pt x="435181" y="3609"/>
                      </a:moveTo>
                      <a:cubicBezTo>
                        <a:pt x="418248" y="31126"/>
                        <a:pt x="260027" y="207338"/>
                        <a:pt x="187531" y="286184"/>
                      </a:cubicBezTo>
                      <a:cubicBezTo>
                        <a:pt x="115035" y="365030"/>
                        <a:pt x="6556" y="474038"/>
                        <a:pt x="206" y="476684"/>
                      </a:cubicBezTo>
                      <a:cubicBezTo>
                        <a:pt x="-6144" y="479330"/>
                        <a:pt x="135673" y="320580"/>
                        <a:pt x="149431" y="302059"/>
                      </a:cubicBezTo>
                      <a:cubicBezTo>
                        <a:pt x="163189" y="283538"/>
                        <a:pt x="47302" y="410009"/>
                        <a:pt x="82756" y="365559"/>
                      </a:cubicBezTo>
                      <a:cubicBezTo>
                        <a:pt x="118210" y="321109"/>
                        <a:pt x="327760" y="76105"/>
                        <a:pt x="362156" y="35359"/>
                      </a:cubicBezTo>
                      <a:cubicBezTo>
                        <a:pt x="396552" y="-5387"/>
                        <a:pt x="276431" y="127434"/>
                        <a:pt x="289131" y="121084"/>
                      </a:cubicBezTo>
                      <a:cubicBezTo>
                        <a:pt x="301831" y="114734"/>
                        <a:pt x="452114" y="-23908"/>
                        <a:pt x="435181" y="360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1" name="フリーフォーム 60">
                  <a:extLst>
                    <a:ext uri="{FF2B5EF4-FFF2-40B4-BE49-F238E27FC236}">
                      <a16:creationId xmlns:a16="http://schemas.microsoft.com/office/drawing/2014/main" id="{AA01A31D-BE14-146C-83ED-1EA6DF30453A}"/>
                    </a:ext>
                  </a:extLst>
                </p:cNvPr>
                <p:cNvSpPr/>
                <p:nvPr/>
              </p:nvSpPr>
              <p:spPr>
                <a:xfrm>
                  <a:off x="3038464" y="3768350"/>
                  <a:ext cx="545404" cy="454784"/>
                </a:xfrm>
                <a:custGeom>
                  <a:avLst/>
                  <a:gdLst>
                    <a:gd name="connsiteX0" fmla="*/ 11 w 545404"/>
                    <a:gd name="connsiteY0" fmla="*/ 375 h 454784"/>
                    <a:gd name="connsiteX1" fmla="*/ 111136 w 545404"/>
                    <a:gd name="connsiteY1" fmla="*/ 162300 h 454784"/>
                    <a:gd name="connsiteX2" fmla="*/ 304811 w 545404"/>
                    <a:gd name="connsiteY2" fmla="*/ 365500 h 454784"/>
                    <a:gd name="connsiteX3" fmla="*/ 269886 w 545404"/>
                    <a:gd name="connsiteY3" fmla="*/ 330575 h 454784"/>
                    <a:gd name="connsiteX4" fmla="*/ 542936 w 545404"/>
                    <a:gd name="connsiteY4" fmla="*/ 454400 h 454784"/>
                    <a:gd name="connsiteX5" fmla="*/ 390536 w 545404"/>
                    <a:gd name="connsiteY5" fmla="*/ 362325 h 454784"/>
                    <a:gd name="connsiteX6" fmla="*/ 152411 w 545404"/>
                    <a:gd name="connsiteY6" fmla="*/ 171825 h 454784"/>
                    <a:gd name="connsiteX7" fmla="*/ 209561 w 545404"/>
                    <a:gd name="connsiteY7" fmla="*/ 260725 h 454784"/>
                    <a:gd name="connsiteX8" fmla="*/ 104786 w 545404"/>
                    <a:gd name="connsiteY8" fmla="*/ 121025 h 454784"/>
                    <a:gd name="connsiteX9" fmla="*/ 11 w 545404"/>
                    <a:gd name="connsiteY9" fmla="*/ 375 h 4547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45404" h="454784">
                      <a:moveTo>
                        <a:pt x="11" y="375"/>
                      </a:moveTo>
                      <a:cubicBezTo>
                        <a:pt x="1069" y="7254"/>
                        <a:pt x="60336" y="101446"/>
                        <a:pt x="111136" y="162300"/>
                      </a:cubicBezTo>
                      <a:cubicBezTo>
                        <a:pt x="161936" y="223154"/>
                        <a:pt x="278353" y="337454"/>
                        <a:pt x="304811" y="365500"/>
                      </a:cubicBezTo>
                      <a:cubicBezTo>
                        <a:pt x="331269" y="393546"/>
                        <a:pt x="230199" y="315758"/>
                        <a:pt x="269886" y="330575"/>
                      </a:cubicBezTo>
                      <a:cubicBezTo>
                        <a:pt x="309573" y="345392"/>
                        <a:pt x="522828" y="449108"/>
                        <a:pt x="542936" y="454400"/>
                      </a:cubicBezTo>
                      <a:cubicBezTo>
                        <a:pt x="563044" y="459692"/>
                        <a:pt x="455624" y="409421"/>
                        <a:pt x="390536" y="362325"/>
                      </a:cubicBezTo>
                      <a:cubicBezTo>
                        <a:pt x="325448" y="315229"/>
                        <a:pt x="182573" y="188758"/>
                        <a:pt x="152411" y="171825"/>
                      </a:cubicBezTo>
                      <a:cubicBezTo>
                        <a:pt x="122249" y="154892"/>
                        <a:pt x="217499" y="269192"/>
                        <a:pt x="209561" y="260725"/>
                      </a:cubicBezTo>
                      <a:cubicBezTo>
                        <a:pt x="201624" y="252258"/>
                        <a:pt x="139711" y="159125"/>
                        <a:pt x="104786" y="121025"/>
                      </a:cubicBezTo>
                      <a:cubicBezTo>
                        <a:pt x="69861" y="82925"/>
                        <a:pt x="-1047" y="-6504"/>
                        <a:pt x="11" y="37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2" name="フリーフォーム 61">
                  <a:extLst>
                    <a:ext uri="{FF2B5EF4-FFF2-40B4-BE49-F238E27FC236}">
                      <a16:creationId xmlns:a16="http://schemas.microsoft.com/office/drawing/2014/main" id="{D7D76D1C-A98E-4C3D-06C8-CC7885B18492}"/>
                    </a:ext>
                  </a:extLst>
                </p:cNvPr>
                <p:cNvSpPr/>
                <p:nvPr/>
              </p:nvSpPr>
              <p:spPr>
                <a:xfrm>
                  <a:off x="3444515" y="3971813"/>
                  <a:ext cx="798727" cy="255023"/>
                </a:xfrm>
                <a:custGeom>
                  <a:avLst/>
                  <a:gdLst>
                    <a:gd name="connsiteX0" fmla="*/ 797285 w 798727"/>
                    <a:gd name="connsiteY0" fmla="*/ 112 h 255023"/>
                    <a:gd name="connsiteX1" fmla="*/ 632185 w 798727"/>
                    <a:gd name="connsiteY1" fmla="*/ 120762 h 255023"/>
                    <a:gd name="connsiteX2" fmla="*/ 425810 w 798727"/>
                    <a:gd name="connsiteY2" fmla="*/ 216012 h 255023"/>
                    <a:gd name="connsiteX3" fmla="*/ 502010 w 798727"/>
                    <a:gd name="connsiteY3" fmla="*/ 212837 h 255023"/>
                    <a:gd name="connsiteX4" fmla="*/ 222610 w 798727"/>
                    <a:gd name="connsiteY4" fmla="*/ 254112 h 255023"/>
                    <a:gd name="connsiteX5" fmla="*/ 340085 w 798727"/>
                    <a:gd name="connsiteY5" fmla="*/ 241412 h 255023"/>
                    <a:gd name="connsiteX6" fmla="*/ 360 w 798727"/>
                    <a:gd name="connsiteY6" fmla="*/ 241412 h 255023"/>
                    <a:gd name="connsiteX7" fmla="*/ 270235 w 798727"/>
                    <a:gd name="connsiteY7" fmla="*/ 241412 h 255023"/>
                    <a:gd name="connsiteX8" fmla="*/ 44810 w 798727"/>
                    <a:gd name="connsiteY8" fmla="*/ 193787 h 255023"/>
                    <a:gd name="connsiteX9" fmla="*/ 238485 w 798727"/>
                    <a:gd name="connsiteY9" fmla="*/ 225537 h 255023"/>
                    <a:gd name="connsiteX10" fmla="*/ 428985 w 798727"/>
                    <a:gd name="connsiteY10" fmla="*/ 177912 h 255023"/>
                    <a:gd name="connsiteX11" fmla="*/ 594085 w 798727"/>
                    <a:gd name="connsiteY11" fmla="*/ 114412 h 255023"/>
                    <a:gd name="connsiteX12" fmla="*/ 536935 w 798727"/>
                    <a:gd name="connsiteY12" fmla="*/ 142987 h 255023"/>
                    <a:gd name="connsiteX13" fmla="*/ 797285 w 798727"/>
                    <a:gd name="connsiteY13" fmla="*/ 112 h 255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798727" h="255023">
                      <a:moveTo>
                        <a:pt x="797285" y="112"/>
                      </a:moveTo>
                      <a:cubicBezTo>
                        <a:pt x="813160" y="-3592"/>
                        <a:pt x="694097" y="84779"/>
                        <a:pt x="632185" y="120762"/>
                      </a:cubicBezTo>
                      <a:cubicBezTo>
                        <a:pt x="570272" y="156745"/>
                        <a:pt x="447506" y="200666"/>
                        <a:pt x="425810" y="216012"/>
                      </a:cubicBezTo>
                      <a:cubicBezTo>
                        <a:pt x="404114" y="231358"/>
                        <a:pt x="535877" y="206487"/>
                        <a:pt x="502010" y="212837"/>
                      </a:cubicBezTo>
                      <a:cubicBezTo>
                        <a:pt x="468143" y="219187"/>
                        <a:pt x="249597" y="249350"/>
                        <a:pt x="222610" y="254112"/>
                      </a:cubicBezTo>
                      <a:cubicBezTo>
                        <a:pt x="195623" y="258874"/>
                        <a:pt x="377127" y="243529"/>
                        <a:pt x="340085" y="241412"/>
                      </a:cubicBezTo>
                      <a:cubicBezTo>
                        <a:pt x="303043" y="239295"/>
                        <a:pt x="360" y="241412"/>
                        <a:pt x="360" y="241412"/>
                      </a:cubicBezTo>
                      <a:cubicBezTo>
                        <a:pt x="-11282" y="241412"/>
                        <a:pt x="262827" y="249350"/>
                        <a:pt x="270235" y="241412"/>
                      </a:cubicBezTo>
                      <a:cubicBezTo>
                        <a:pt x="277643" y="233475"/>
                        <a:pt x="50102" y="196433"/>
                        <a:pt x="44810" y="193787"/>
                      </a:cubicBezTo>
                      <a:cubicBezTo>
                        <a:pt x="39518" y="191141"/>
                        <a:pt x="174456" y="228183"/>
                        <a:pt x="238485" y="225537"/>
                      </a:cubicBezTo>
                      <a:cubicBezTo>
                        <a:pt x="302514" y="222891"/>
                        <a:pt x="369718" y="196433"/>
                        <a:pt x="428985" y="177912"/>
                      </a:cubicBezTo>
                      <a:cubicBezTo>
                        <a:pt x="488252" y="159391"/>
                        <a:pt x="576093" y="120233"/>
                        <a:pt x="594085" y="114412"/>
                      </a:cubicBezTo>
                      <a:cubicBezTo>
                        <a:pt x="612077" y="108591"/>
                        <a:pt x="500952" y="163095"/>
                        <a:pt x="536935" y="142987"/>
                      </a:cubicBezTo>
                      <a:cubicBezTo>
                        <a:pt x="572918" y="122879"/>
                        <a:pt x="781410" y="3816"/>
                        <a:pt x="797285" y="1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3" name="フリーフォーム 62">
                  <a:extLst>
                    <a:ext uri="{FF2B5EF4-FFF2-40B4-BE49-F238E27FC236}">
                      <a16:creationId xmlns:a16="http://schemas.microsoft.com/office/drawing/2014/main" id="{A718A074-648E-1999-FBF6-D44D5320CD5E}"/>
                    </a:ext>
                  </a:extLst>
                </p:cNvPr>
                <p:cNvSpPr/>
                <p:nvPr/>
              </p:nvSpPr>
              <p:spPr>
                <a:xfrm>
                  <a:off x="3069932" y="3586857"/>
                  <a:ext cx="616288" cy="150685"/>
                </a:xfrm>
                <a:custGeom>
                  <a:avLst/>
                  <a:gdLst>
                    <a:gd name="connsiteX0" fmla="*/ 293 w 616288"/>
                    <a:gd name="connsiteY0" fmla="*/ 150118 h 150685"/>
                    <a:gd name="connsiteX1" fmla="*/ 133643 w 616288"/>
                    <a:gd name="connsiteY1" fmla="*/ 67568 h 150685"/>
                    <a:gd name="connsiteX2" fmla="*/ 428918 w 616288"/>
                    <a:gd name="connsiteY2" fmla="*/ 13593 h 150685"/>
                    <a:gd name="connsiteX3" fmla="*/ 422568 w 616288"/>
                    <a:gd name="connsiteY3" fmla="*/ 26293 h 150685"/>
                    <a:gd name="connsiteX4" fmla="*/ 616243 w 616288"/>
                    <a:gd name="connsiteY4" fmla="*/ 51693 h 150685"/>
                    <a:gd name="connsiteX5" fmla="*/ 403518 w 616288"/>
                    <a:gd name="connsiteY5" fmla="*/ 4068 h 150685"/>
                    <a:gd name="connsiteX6" fmla="*/ 225718 w 616288"/>
                    <a:gd name="connsiteY6" fmla="*/ 7243 h 150685"/>
                    <a:gd name="connsiteX7" fmla="*/ 95543 w 616288"/>
                    <a:gd name="connsiteY7" fmla="*/ 45343 h 150685"/>
                    <a:gd name="connsiteX8" fmla="*/ 165393 w 616288"/>
                    <a:gd name="connsiteY8" fmla="*/ 23118 h 150685"/>
                    <a:gd name="connsiteX9" fmla="*/ 293 w 616288"/>
                    <a:gd name="connsiteY9" fmla="*/ 150118 h 1506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616288" h="150685">
                      <a:moveTo>
                        <a:pt x="293" y="150118"/>
                      </a:moveTo>
                      <a:cubicBezTo>
                        <a:pt x="-4999" y="157526"/>
                        <a:pt x="62206" y="90322"/>
                        <a:pt x="133643" y="67568"/>
                      </a:cubicBezTo>
                      <a:cubicBezTo>
                        <a:pt x="205080" y="44814"/>
                        <a:pt x="380764" y="20472"/>
                        <a:pt x="428918" y="13593"/>
                      </a:cubicBezTo>
                      <a:cubicBezTo>
                        <a:pt x="477072" y="6714"/>
                        <a:pt x="391347" y="19943"/>
                        <a:pt x="422568" y="26293"/>
                      </a:cubicBezTo>
                      <a:cubicBezTo>
                        <a:pt x="453789" y="32643"/>
                        <a:pt x="619418" y="55397"/>
                        <a:pt x="616243" y="51693"/>
                      </a:cubicBezTo>
                      <a:cubicBezTo>
                        <a:pt x="613068" y="47989"/>
                        <a:pt x="468605" y="11476"/>
                        <a:pt x="403518" y="4068"/>
                      </a:cubicBezTo>
                      <a:cubicBezTo>
                        <a:pt x="338431" y="-3340"/>
                        <a:pt x="277047" y="364"/>
                        <a:pt x="225718" y="7243"/>
                      </a:cubicBezTo>
                      <a:cubicBezTo>
                        <a:pt x="174389" y="14122"/>
                        <a:pt x="105597" y="42697"/>
                        <a:pt x="95543" y="45343"/>
                      </a:cubicBezTo>
                      <a:cubicBezTo>
                        <a:pt x="85489" y="47989"/>
                        <a:pt x="181268" y="9889"/>
                        <a:pt x="165393" y="23118"/>
                      </a:cubicBezTo>
                      <a:cubicBezTo>
                        <a:pt x="149518" y="36347"/>
                        <a:pt x="5585" y="142710"/>
                        <a:pt x="293" y="15011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4" name="フリーフォーム 63">
                  <a:extLst>
                    <a:ext uri="{FF2B5EF4-FFF2-40B4-BE49-F238E27FC236}">
                      <a16:creationId xmlns:a16="http://schemas.microsoft.com/office/drawing/2014/main" id="{EBAA03B1-9382-6CE6-4F38-16293D736697}"/>
                    </a:ext>
                  </a:extLst>
                </p:cNvPr>
                <p:cNvSpPr/>
                <p:nvPr/>
              </p:nvSpPr>
              <p:spPr>
                <a:xfrm>
                  <a:off x="3584065" y="3623539"/>
                  <a:ext cx="578247" cy="373923"/>
                </a:xfrm>
                <a:custGeom>
                  <a:avLst/>
                  <a:gdLst>
                    <a:gd name="connsiteX0" fmla="*/ 510 w 578247"/>
                    <a:gd name="connsiteY0" fmla="*/ 2311 h 373923"/>
                    <a:gd name="connsiteX1" fmla="*/ 244985 w 578247"/>
                    <a:gd name="connsiteY1" fmla="*/ 78511 h 373923"/>
                    <a:gd name="connsiteX2" fmla="*/ 422785 w 578247"/>
                    <a:gd name="connsiteY2" fmla="*/ 195986 h 373923"/>
                    <a:gd name="connsiteX3" fmla="*/ 410085 w 578247"/>
                    <a:gd name="connsiteY3" fmla="*/ 170586 h 373923"/>
                    <a:gd name="connsiteX4" fmla="*/ 486285 w 578247"/>
                    <a:gd name="connsiteY4" fmla="*/ 265836 h 373923"/>
                    <a:gd name="connsiteX5" fmla="*/ 486285 w 578247"/>
                    <a:gd name="connsiteY5" fmla="*/ 240436 h 373923"/>
                    <a:gd name="connsiteX6" fmla="*/ 575185 w 578247"/>
                    <a:gd name="connsiteY6" fmla="*/ 373786 h 373923"/>
                    <a:gd name="connsiteX7" fmla="*/ 540260 w 578247"/>
                    <a:gd name="connsiteY7" fmla="*/ 262661 h 373923"/>
                    <a:gd name="connsiteX8" fmla="*/ 375160 w 578247"/>
                    <a:gd name="connsiteY8" fmla="*/ 116611 h 373923"/>
                    <a:gd name="connsiteX9" fmla="*/ 429135 w 578247"/>
                    <a:gd name="connsiteY9" fmla="*/ 148361 h 373923"/>
                    <a:gd name="connsiteX10" fmla="*/ 187835 w 578247"/>
                    <a:gd name="connsiteY10" fmla="*/ 30886 h 373923"/>
                    <a:gd name="connsiteX11" fmla="*/ 510 w 578247"/>
                    <a:gd name="connsiteY11" fmla="*/ 2311 h 3739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578247" h="373923">
                      <a:moveTo>
                        <a:pt x="510" y="2311"/>
                      </a:moveTo>
                      <a:cubicBezTo>
                        <a:pt x="10035" y="10248"/>
                        <a:pt x="174606" y="46232"/>
                        <a:pt x="244985" y="78511"/>
                      </a:cubicBezTo>
                      <a:cubicBezTo>
                        <a:pt x="315364" y="110790"/>
                        <a:pt x="395268" y="180640"/>
                        <a:pt x="422785" y="195986"/>
                      </a:cubicBezTo>
                      <a:cubicBezTo>
                        <a:pt x="450302" y="211332"/>
                        <a:pt x="399502" y="158944"/>
                        <a:pt x="410085" y="170586"/>
                      </a:cubicBezTo>
                      <a:cubicBezTo>
                        <a:pt x="420668" y="182228"/>
                        <a:pt x="473585" y="254194"/>
                        <a:pt x="486285" y="265836"/>
                      </a:cubicBezTo>
                      <a:cubicBezTo>
                        <a:pt x="498985" y="277478"/>
                        <a:pt x="471468" y="222444"/>
                        <a:pt x="486285" y="240436"/>
                      </a:cubicBezTo>
                      <a:cubicBezTo>
                        <a:pt x="501102" y="258428"/>
                        <a:pt x="566189" y="370082"/>
                        <a:pt x="575185" y="373786"/>
                      </a:cubicBezTo>
                      <a:cubicBezTo>
                        <a:pt x="584181" y="377490"/>
                        <a:pt x="573597" y="305523"/>
                        <a:pt x="540260" y="262661"/>
                      </a:cubicBezTo>
                      <a:cubicBezTo>
                        <a:pt x="506923" y="219799"/>
                        <a:pt x="393681" y="135661"/>
                        <a:pt x="375160" y="116611"/>
                      </a:cubicBezTo>
                      <a:cubicBezTo>
                        <a:pt x="356639" y="97561"/>
                        <a:pt x="460356" y="162649"/>
                        <a:pt x="429135" y="148361"/>
                      </a:cubicBezTo>
                      <a:cubicBezTo>
                        <a:pt x="397914" y="134074"/>
                        <a:pt x="258743" y="54169"/>
                        <a:pt x="187835" y="30886"/>
                      </a:cubicBezTo>
                      <a:cubicBezTo>
                        <a:pt x="116927" y="7603"/>
                        <a:pt x="-9015" y="-5626"/>
                        <a:pt x="510" y="23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5" name="フリーフォーム 64">
                  <a:extLst>
                    <a:ext uri="{FF2B5EF4-FFF2-40B4-BE49-F238E27FC236}">
                      <a16:creationId xmlns:a16="http://schemas.microsoft.com/office/drawing/2014/main" id="{7E45DDDF-C4BE-89B1-40E3-2F5FA2A99CC6}"/>
                    </a:ext>
                  </a:extLst>
                </p:cNvPr>
                <p:cNvSpPr/>
                <p:nvPr/>
              </p:nvSpPr>
              <p:spPr>
                <a:xfrm>
                  <a:off x="4928183" y="2676428"/>
                  <a:ext cx="148776" cy="859611"/>
                </a:xfrm>
                <a:custGeom>
                  <a:avLst/>
                  <a:gdLst>
                    <a:gd name="connsiteX0" fmla="*/ 47042 w 148776"/>
                    <a:gd name="connsiteY0" fmla="*/ 97 h 859611"/>
                    <a:gd name="connsiteX1" fmla="*/ 91492 w 148776"/>
                    <a:gd name="connsiteY1" fmla="*/ 168372 h 859611"/>
                    <a:gd name="connsiteX2" fmla="*/ 72442 w 148776"/>
                    <a:gd name="connsiteY2" fmla="*/ 406497 h 859611"/>
                    <a:gd name="connsiteX3" fmla="*/ 81967 w 148776"/>
                    <a:gd name="connsiteY3" fmla="*/ 368397 h 859611"/>
                    <a:gd name="connsiteX4" fmla="*/ 66092 w 148776"/>
                    <a:gd name="connsiteY4" fmla="*/ 587472 h 859611"/>
                    <a:gd name="connsiteX5" fmla="*/ 72442 w 148776"/>
                    <a:gd name="connsiteY5" fmla="*/ 527147 h 859611"/>
                    <a:gd name="connsiteX6" fmla="*/ 2592 w 148776"/>
                    <a:gd name="connsiteY6" fmla="*/ 850997 h 859611"/>
                    <a:gd name="connsiteX7" fmla="*/ 27992 w 148776"/>
                    <a:gd name="connsiteY7" fmla="*/ 733522 h 859611"/>
                    <a:gd name="connsiteX8" fmla="*/ 148642 w 148776"/>
                    <a:gd name="connsiteY8" fmla="*/ 387447 h 859611"/>
                    <a:gd name="connsiteX9" fmla="*/ 53392 w 148776"/>
                    <a:gd name="connsiteY9" fmla="*/ 755747 h 859611"/>
                    <a:gd name="connsiteX10" fmla="*/ 135942 w 148776"/>
                    <a:gd name="connsiteY10" fmla="*/ 457297 h 859611"/>
                    <a:gd name="connsiteX11" fmla="*/ 97842 w 148776"/>
                    <a:gd name="connsiteY11" fmla="*/ 79472 h 859611"/>
                    <a:gd name="connsiteX12" fmla="*/ 126417 w 148776"/>
                    <a:gd name="connsiteY12" fmla="*/ 142972 h 859611"/>
                    <a:gd name="connsiteX13" fmla="*/ 47042 w 148776"/>
                    <a:gd name="connsiteY13" fmla="*/ 97 h 8596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48776" h="859611">
                      <a:moveTo>
                        <a:pt x="47042" y="97"/>
                      </a:moveTo>
                      <a:cubicBezTo>
                        <a:pt x="41221" y="4330"/>
                        <a:pt x="87259" y="100639"/>
                        <a:pt x="91492" y="168372"/>
                      </a:cubicBezTo>
                      <a:cubicBezTo>
                        <a:pt x="95725" y="236105"/>
                        <a:pt x="74029" y="373160"/>
                        <a:pt x="72442" y="406497"/>
                      </a:cubicBezTo>
                      <a:cubicBezTo>
                        <a:pt x="70855" y="439834"/>
                        <a:pt x="83025" y="338235"/>
                        <a:pt x="81967" y="368397"/>
                      </a:cubicBezTo>
                      <a:cubicBezTo>
                        <a:pt x="80909" y="398559"/>
                        <a:pt x="67680" y="561014"/>
                        <a:pt x="66092" y="587472"/>
                      </a:cubicBezTo>
                      <a:cubicBezTo>
                        <a:pt x="64505" y="613930"/>
                        <a:pt x="83025" y="483226"/>
                        <a:pt x="72442" y="527147"/>
                      </a:cubicBezTo>
                      <a:cubicBezTo>
                        <a:pt x="61859" y="571068"/>
                        <a:pt x="10000" y="816601"/>
                        <a:pt x="2592" y="850997"/>
                      </a:cubicBezTo>
                      <a:cubicBezTo>
                        <a:pt x="-4816" y="885393"/>
                        <a:pt x="3650" y="810780"/>
                        <a:pt x="27992" y="733522"/>
                      </a:cubicBezTo>
                      <a:cubicBezTo>
                        <a:pt x="52334" y="656264"/>
                        <a:pt x="144409" y="383743"/>
                        <a:pt x="148642" y="387447"/>
                      </a:cubicBezTo>
                      <a:cubicBezTo>
                        <a:pt x="152875" y="391151"/>
                        <a:pt x="55509" y="744105"/>
                        <a:pt x="53392" y="755747"/>
                      </a:cubicBezTo>
                      <a:cubicBezTo>
                        <a:pt x="51275" y="767389"/>
                        <a:pt x="128534" y="570009"/>
                        <a:pt x="135942" y="457297"/>
                      </a:cubicBezTo>
                      <a:cubicBezTo>
                        <a:pt x="143350" y="344585"/>
                        <a:pt x="99429" y="131859"/>
                        <a:pt x="97842" y="79472"/>
                      </a:cubicBezTo>
                      <a:cubicBezTo>
                        <a:pt x="96255" y="27085"/>
                        <a:pt x="132767" y="155672"/>
                        <a:pt x="126417" y="142972"/>
                      </a:cubicBezTo>
                      <a:cubicBezTo>
                        <a:pt x="120067" y="130272"/>
                        <a:pt x="52863" y="-4136"/>
                        <a:pt x="47042" y="9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6" name="フリーフォーム 65">
                  <a:extLst>
                    <a:ext uri="{FF2B5EF4-FFF2-40B4-BE49-F238E27FC236}">
                      <a16:creationId xmlns:a16="http://schemas.microsoft.com/office/drawing/2014/main" id="{E2615B86-C8B9-6E8F-1E18-F50892AA6878}"/>
                    </a:ext>
                  </a:extLst>
                </p:cNvPr>
                <p:cNvSpPr/>
                <p:nvPr/>
              </p:nvSpPr>
              <p:spPr>
                <a:xfrm>
                  <a:off x="4744794" y="3291350"/>
                  <a:ext cx="243318" cy="577102"/>
                </a:xfrm>
                <a:custGeom>
                  <a:avLst/>
                  <a:gdLst>
                    <a:gd name="connsiteX0" fmla="*/ 239956 w 243318"/>
                    <a:gd name="connsiteY0" fmla="*/ 1125 h 577102"/>
                    <a:gd name="connsiteX1" fmla="*/ 160581 w 243318"/>
                    <a:gd name="connsiteY1" fmla="*/ 261475 h 577102"/>
                    <a:gd name="connsiteX2" fmla="*/ 8181 w 243318"/>
                    <a:gd name="connsiteY2" fmla="*/ 563100 h 577102"/>
                    <a:gd name="connsiteX3" fmla="*/ 36756 w 243318"/>
                    <a:gd name="connsiteY3" fmla="*/ 505950 h 577102"/>
                    <a:gd name="connsiteX4" fmla="*/ 173281 w 243318"/>
                    <a:gd name="connsiteY4" fmla="*/ 318625 h 577102"/>
                    <a:gd name="connsiteX5" fmla="*/ 170106 w 243318"/>
                    <a:gd name="connsiteY5" fmla="*/ 337675 h 577102"/>
                    <a:gd name="connsiteX6" fmla="*/ 224081 w 243318"/>
                    <a:gd name="connsiteY6" fmla="*/ 172575 h 577102"/>
                    <a:gd name="connsiteX7" fmla="*/ 239956 w 243318"/>
                    <a:gd name="connsiteY7" fmla="*/ 1125 h 5771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43318" h="577102">
                      <a:moveTo>
                        <a:pt x="239956" y="1125"/>
                      </a:moveTo>
                      <a:cubicBezTo>
                        <a:pt x="229373" y="15942"/>
                        <a:pt x="199210" y="167813"/>
                        <a:pt x="160581" y="261475"/>
                      </a:cubicBezTo>
                      <a:cubicBezTo>
                        <a:pt x="121952" y="355137"/>
                        <a:pt x="28818" y="522354"/>
                        <a:pt x="8181" y="563100"/>
                      </a:cubicBezTo>
                      <a:cubicBezTo>
                        <a:pt x="-12456" y="603846"/>
                        <a:pt x="9239" y="546696"/>
                        <a:pt x="36756" y="505950"/>
                      </a:cubicBezTo>
                      <a:cubicBezTo>
                        <a:pt x="64273" y="465204"/>
                        <a:pt x="173281" y="318625"/>
                        <a:pt x="173281" y="318625"/>
                      </a:cubicBezTo>
                      <a:cubicBezTo>
                        <a:pt x="195506" y="290579"/>
                        <a:pt x="161639" y="362017"/>
                        <a:pt x="170106" y="337675"/>
                      </a:cubicBezTo>
                      <a:cubicBezTo>
                        <a:pt x="178573" y="313333"/>
                        <a:pt x="214556" y="223375"/>
                        <a:pt x="224081" y="172575"/>
                      </a:cubicBezTo>
                      <a:cubicBezTo>
                        <a:pt x="233606" y="121775"/>
                        <a:pt x="250539" y="-13692"/>
                        <a:pt x="239956" y="11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7" name="フリーフォーム 66">
                  <a:extLst>
                    <a:ext uri="{FF2B5EF4-FFF2-40B4-BE49-F238E27FC236}">
                      <a16:creationId xmlns:a16="http://schemas.microsoft.com/office/drawing/2014/main" id="{23A9D5A1-2F6D-C3EB-8C95-BF5CAE9E466C}"/>
                    </a:ext>
                  </a:extLst>
                </p:cNvPr>
                <p:cNvSpPr/>
                <p:nvPr/>
              </p:nvSpPr>
              <p:spPr>
                <a:xfrm>
                  <a:off x="4247568" y="3657156"/>
                  <a:ext cx="659033" cy="664732"/>
                </a:xfrm>
                <a:custGeom>
                  <a:avLst/>
                  <a:gdLst>
                    <a:gd name="connsiteX0" fmla="*/ 657807 w 659033"/>
                    <a:gd name="connsiteY0" fmla="*/ 444 h 664732"/>
                    <a:gd name="connsiteX1" fmla="*/ 483182 w 659033"/>
                    <a:gd name="connsiteY1" fmla="*/ 238569 h 664732"/>
                    <a:gd name="connsiteX2" fmla="*/ 206957 w 659033"/>
                    <a:gd name="connsiteY2" fmla="*/ 511619 h 664732"/>
                    <a:gd name="connsiteX3" fmla="*/ 292682 w 659033"/>
                    <a:gd name="connsiteY3" fmla="*/ 448119 h 664732"/>
                    <a:gd name="connsiteX4" fmla="*/ 582 w 659033"/>
                    <a:gd name="connsiteY4" fmla="*/ 664019 h 664732"/>
                    <a:gd name="connsiteX5" fmla="*/ 381582 w 659033"/>
                    <a:gd name="connsiteY5" fmla="*/ 362394 h 664732"/>
                    <a:gd name="connsiteX6" fmla="*/ 102182 w 659033"/>
                    <a:gd name="connsiteY6" fmla="*/ 549719 h 664732"/>
                    <a:gd name="connsiteX7" fmla="*/ 464132 w 659033"/>
                    <a:gd name="connsiteY7" fmla="*/ 232219 h 664732"/>
                    <a:gd name="connsiteX8" fmla="*/ 397457 w 659033"/>
                    <a:gd name="connsiteY8" fmla="*/ 298894 h 664732"/>
                    <a:gd name="connsiteX9" fmla="*/ 657807 w 659033"/>
                    <a:gd name="connsiteY9" fmla="*/ 444 h 664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659033" h="664732">
                      <a:moveTo>
                        <a:pt x="657807" y="444"/>
                      </a:moveTo>
                      <a:cubicBezTo>
                        <a:pt x="672094" y="-9610"/>
                        <a:pt x="558324" y="153373"/>
                        <a:pt x="483182" y="238569"/>
                      </a:cubicBezTo>
                      <a:cubicBezTo>
                        <a:pt x="408040" y="323765"/>
                        <a:pt x="238707" y="476694"/>
                        <a:pt x="206957" y="511619"/>
                      </a:cubicBezTo>
                      <a:cubicBezTo>
                        <a:pt x="175207" y="546544"/>
                        <a:pt x="292682" y="448119"/>
                        <a:pt x="292682" y="448119"/>
                      </a:cubicBezTo>
                      <a:cubicBezTo>
                        <a:pt x="258286" y="473519"/>
                        <a:pt x="-14235" y="678306"/>
                        <a:pt x="582" y="664019"/>
                      </a:cubicBezTo>
                      <a:cubicBezTo>
                        <a:pt x="15399" y="649732"/>
                        <a:pt x="364649" y="381444"/>
                        <a:pt x="381582" y="362394"/>
                      </a:cubicBezTo>
                      <a:cubicBezTo>
                        <a:pt x="398515" y="343344"/>
                        <a:pt x="88424" y="571415"/>
                        <a:pt x="102182" y="549719"/>
                      </a:cubicBezTo>
                      <a:cubicBezTo>
                        <a:pt x="115940" y="528023"/>
                        <a:pt x="414919" y="274023"/>
                        <a:pt x="464132" y="232219"/>
                      </a:cubicBezTo>
                      <a:cubicBezTo>
                        <a:pt x="513344" y="190415"/>
                        <a:pt x="367295" y="338052"/>
                        <a:pt x="397457" y="298894"/>
                      </a:cubicBezTo>
                      <a:cubicBezTo>
                        <a:pt x="427619" y="259736"/>
                        <a:pt x="643520" y="10498"/>
                        <a:pt x="657807" y="44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8" name="フリーフォーム 67">
                  <a:extLst>
                    <a:ext uri="{FF2B5EF4-FFF2-40B4-BE49-F238E27FC236}">
                      <a16:creationId xmlns:a16="http://schemas.microsoft.com/office/drawing/2014/main" id="{B46E84AF-36DC-D40A-1DBD-F9733FF599DF}"/>
                    </a:ext>
                  </a:extLst>
                </p:cNvPr>
                <p:cNvSpPr/>
                <p:nvPr/>
              </p:nvSpPr>
              <p:spPr>
                <a:xfrm>
                  <a:off x="3159330" y="4177979"/>
                  <a:ext cx="1282169" cy="307411"/>
                </a:xfrm>
                <a:custGeom>
                  <a:avLst/>
                  <a:gdLst>
                    <a:gd name="connsiteX0" fmla="*/ 2970 w 1282169"/>
                    <a:gd name="connsiteY0" fmla="*/ 193996 h 307411"/>
                    <a:gd name="connsiteX1" fmla="*/ 222045 w 1282169"/>
                    <a:gd name="connsiteY1" fmla="*/ 247971 h 307411"/>
                    <a:gd name="connsiteX2" fmla="*/ 574470 w 1282169"/>
                    <a:gd name="connsiteY2" fmla="*/ 260671 h 307411"/>
                    <a:gd name="connsiteX3" fmla="*/ 558595 w 1282169"/>
                    <a:gd name="connsiteY3" fmla="*/ 263846 h 307411"/>
                    <a:gd name="connsiteX4" fmla="*/ 784020 w 1282169"/>
                    <a:gd name="connsiteY4" fmla="*/ 213046 h 307411"/>
                    <a:gd name="connsiteX5" fmla="*/ 726870 w 1282169"/>
                    <a:gd name="connsiteY5" fmla="*/ 238446 h 307411"/>
                    <a:gd name="connsiteX6" fmla="*/ 958645 w 1282169"/>
                    <a:gd name="connsiteY6" fmla="*/ 149546 h 307411"/>
                    <a:gd name="connsiteX7" fmla="*/ 901495 w 1282169"/>
                    <a:gd name="connsiteY7" fmla="*/ 184471 h 307411"/>
                    <a:gd name="connsiteX8" fmla="*/ 1279320 w 1282169"/>
                    <a:gd name="connsiteY8" fmla="*/ 321 h 307411"/>
                    <a:gd name="connsiteX9" fmla="*/ 1057070 w 1282169"/>
                    <a:gd name="connsiteY9" fmla="*/ 143196 h 307411"/>
                    <a:gd name="connsiteX10" fmla="*/ 733220 w 1282169"/>
                    <a:gd name="connsiteY10" fmla="*/ 267021 h 307411"/>
                    <a:gd name="connsiteX11" fmla="*/ 345870 w 1282169"/>
                    <a:gd name="connsiteY11" fmla="*/ 282896 h 307411"/>
                    <a:gd name="connsiteX12" fmla="*/ 377620 w 1282169"/>
                    <a:gd name="connsiteY12" fmla="*/ 305121 h 307411"/>
                    <a:gd name="connsiteX13" fmla="*/ 2970 w 1282169"/>
                    <a:gd name="connsiteY13" fmla="*/ 193996 h 307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282169" h="307411">
                      <a:moveTo>
                        <a:pt x="2970" y="193996"/>
                      </a:moveTo>
                      <a:cubicBezTo>
                        <a:pt x="-22959" y="184471"/>
                        <a:pt x="126795" y="236859"/>
                        <a:pt x="222045" y="247971"/>
                      </a:cubicBezTo>
                      <a:cubicBezTo>
                        <a:pt x="317295" y="259083"/>
                        <a:pt x="574470" y="260671"/>
                        <a:pt x="574470" y="260671"/>
                      </a:cubicBezTo>
                      <a:cubicBezTo>
                        <a:pt x="630562" y="263317"/>
                        <a:pt x="558595" y="263846"/>
                        <a:pt x="558595" y="263846"/>
                      </a:cubicBezTo>
                      <a:cubicBezTo>
                        <a:pt x="593520" y="255909"/>
                        <a:pt x="755974" y="217279"/>
                        <a:pt x="784020" y="213046"/>
                      </a:cubicBezTo>
                      <a:cubicBezTo>
                        <a:pt x="812066" y="208813"/>
                        <a:pt x="697766" y="249029"/>
                        <a:pt x="726870" y="238446"/>
                      </a:cubicBezTo>
                      <a:cubicBezTo>
                        <a:pt x="755974" y="227863"/>
                        <a:pt x="929541" y="158542"/>
                        <a:pt x="958645" y="149546"/>
                      </a:cubicBezTo>
                      <a:cubicBezTo>
                        <a:pt x="987749" y="140550"/>
                        <a:pt x="848049" y="209342"/>
                        <a:pt x="901495" y="184471"/>
                      </a:cubicBezTo>
                      <a:cubicBezTo>
                        <a:pt x="954941" y="159600"/>
                        <a:pt x="1253391" y="7200"/>
                        <a:pt x="1279320" y="321"/>
                      </a:cubicBezTo>
                      <a:cubicBezTo>
                        <a:pt x="1305249" y="-6558"/>
                        <a:pt x="1148087" y="98746"/>
                        <a:pt x="1057070" y="143196"/>
                      </a:cubicBezTo>
                      <a:cubicBezTo>
                        <a:pt x="966053" y="187646"/>
                        <a:pt x="851753" y="243738"/>
                        <a:pt x="733220" y="267021"/>
                      </a:cubicBezTo>
                      <a:cubicBezTo>
                        <a:pt x="614687" y="290304"/>
                        <a:pt x="405137" y="276546"/>
                        <a:pt x="345870" y="282896"/>
                      </a:cubicBezTo>
                      <a:cubicBezTo>
                        <a:pt x="286603" y="289246"/>
                        <a:pt x="433183" y="315175"/>
                        <a:pt x="377620" y="305121"/>
                      </a:cubicBezTo>
                      <a:cubicBezTo>
                        <a:pt x="322058" y="295067"/>
                        <a:pt x="28899" y="203521"/>
                        <a:pt x="2970" y="19399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9" name="フリーフォーム 68">
                  <a:extLst>
                    <a:ext uri="{FF2B5EF4-FFF2-40B4-BE49-F238E27FC236}">
                      <a16:creationId xmlns:a16="http://schemas.microsoft.com/office/drawing/2014/main" id="{C886B460-9F51-877A-9577-FEC2531C92F9}"/>
                    </a:ext>
                  </a:extLst>
                </p:cNvPr>
                <p:cNvSpPr/>
                <p:nvPr/>
              </p:nvSpPr>
              <p:spPr>
                <a:xfrm>
                  <a:off x="2289175" y="3310597"/>
                  <a:ext cx="349878" cy="668804"/>
                </a:xfrm>
                <a:custGeom>
                  <a:avLst/>
                  <a:gdLst>
                    <a:gd name="connsiteX0" fmla="*/ 47625 w 349878"/>
                    <a:gd name="connsiteY0" fmla="*/ 928 h 668804"/>
                    <a:gd name="connsiteX1" fmla="*/ 34925 w 349878"/>
                    <a:gd name="connsiteY1" fmla="*/ 254928 h 668804"/>
                    <a:gd name="connsiteX2" fmla="*/ 31750 w 349878"/>
                    <a:gd name="connsiteY2" fmla="*/ 337478 h 668804"/>
                    <a:gd name="connsiteX3" fmla="*/ 63500 w 349878"/>
                    <a:gd name="connsiteY3" fmla="*/ 388278 h 668804"/>
                    <a:gd name="connsiteX4" fmla="*/ 53975 w 349878"/>
                    <a:gd name="connsiteY4" fmla="*/ 362878 h 668804"/>
                    <a:gd name="connsiteX5" fmla="*/ 266700 w 349878"/>
                    <a:gd name="connsiteY5" fmla="*/ 562903 h 668804"/>
                    <a:gd name="connsiteX6" fmla="*/ 349250 w 349878"/>
                    <a:gd name="connsiteY6" fmla="*/ 667678 h 668804"/>
                    <a:gd name="connsiteX7" fmla="*/ 292100 w 349878"/>
                    <a:gd name="connsiteY7" fmla="*/ 607353 h 668804"/>
                    <a:gd name="connsiteX8" fmla="*/ 82550 w 349878"/>
                    <a:gd name="connsiteY8" fmla="*/ 442253 h 668804"/>
                    <a:gd name="connsiteX9" fmla="*/ 6350 w 349878"/>
                    <a:gd name="connsiteY9" fmla="*/ 321603 h 668804"/>
                    <a:gd name="connsiteX10" fmla="*/ 6350 w 349878"/>
                    <a:gd name="connsiteY10" fmla="*/ 356528 h 668804"/>
                    <a:gd name="connsiteX11" fmla="*/ 0 w 349878"/>
                    <a:gd name="connsiteY11" fmla="*/ 83478 h 668804"/>
                    <a:gd name="connsiteX12" fmla="*/ 6350 w 349878"/>
                    <a:gd name="connsiteY12" fmla="*/ 166028 h 668804"/>
                    <a:gd name="connsiteX13" fmla="*/ 47625 w 349878"/>
                    <a:gd name="connsiteY13" fmla="*/ 928 h 6688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49878" h="668804">
                      <a:moveTo>
                        <a:pt x="47625" y="928"/>
                      </a:moveTo>
                      <a:cubicBezTo>
                        <a:pt x="52388" y="15745"/>
                        <a:pt x="37571" y="198836"/>
                        <a:pt x="34925" y="254928"/>
                      </a:cubicBezTo>
                      <a:cubicBezTo>
                        <a:pt x="32279" y="311020"/>
                        <a:pt x="26987" y="315253"/>
                        <a:pt x="31750" y="337478"/>
                      </a:cubicBezTo>
                      <a:cubicBezTo>
                        <a:pt x="36512" y="359703"/>
                        <a:pt x="59796" y="384045"/>
                        <a:pt x="63500" y="388278"/>
                      </a:cubicBezTo>
                      <a:cubicBezTo>
                        <a:pt x="67204" y="392511"/>
                        <a:pt x="20108" y="333774"/>
                        <a:pt x="53975" y="362878"/>
                      </a:cubicBezTo>
                      <a:cubicBezTo>
                        <a:pt x="87842" y="391982"/>
                        <a:pt x="217488" y="512103"/>
                        <a:pt x="266700" y="562903"/>
                      </a:cubicBezTo>
                      <a:cubicBezTo>
                        <a:pt x="315913" y="613703"/>
                        <a:pt x="345017" y="660270"/>
                        <a:pt x="349250" y="667678"/>
                      </a:cubicBezTo>
                      <a:cubicBezTo>
                        <a:pt x="353483" y="675086"/>
                        <a:pt x="336550" y="644924"/>
                        <a:pt x="292100" y="607353"/>
                      </a:cubicBezTo>
                      <a:cubicBezTo>
                        <a:pt x="247650" y="569782"/>
                        <a:pt x="130175" y="489878"/>
                        <a:pt x="82550" y="442253"/>
                      </a:cubicBezTo>
                      <a:cubicBezTo>
                        <a:pt x="34925" y="394628"/>
                        <a:pt x="19050" y="335891"/>
                        <a:pt x="6350" y="321603"/>
                      </a:cubicBezTo>
                      <a:cubicBezTo>
                        <a:pt x="-6350" y="307316"/>
                        <a:pt x="7408" y="396215"/>
                        <a:pt x="6350" y="356528"/>
                      </a:cubicBezTo>
                      <a:cubicBezTo>
                        <a:pt x="5292" y="316841"/>
                        <a:pt x="0" y="115228"/>
                        <a:pt x="0" y="83478"/>
                      </a:cubicBezTo>
                      <a:cubicBezTo>
                        <a:pt x="0" y="51728"/>
                        <a:pt x="5292" y="178728"/>
                        <a:pt x="6350" y="166028"/>
                      </a:cubicBezTo>
                      <a:cubicBezTo>
                        <a:pt x="7408" y="153328"/>
                        <a:pt x="42862" y="-13889"/>
                        <a:pt x="47625" y="92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72" name="フリーフォーム 71">
                <a:extLst>
                  <a:ext uri="{FF2B5EF4-FFF2-40B4-BE49-F238E27FC236}">
                    <a16:creationId xmlns:a16="http://schemas.microsoft.com/office/drawing/2014/main" id="{06925BA3-FC01-C837-C254-C8B4D4A0E138}"/>
                  </a:ext>
                </a:extLst>
              </p:cNvPr>
              <p:cNvSpPr/>
              <p:nvPr/>
            </p:nvSpPr>
            <p:spPr>
              <a:xfrm>
                <a:off x="4138652" y="3343335"/>
                <a:ext cx="1011099" cy="1231922"/>
              </a:xfrm>
              <a:custGeom>
                <a:avLst/>
                <a:gdLst>
                  <a:gd name="connsiteX0" fmla="*/ 875137 w 1011099"/>
                  <a:gd name="connsiteY0" fmla="*/ 108782 h 1231922"/>
                  <a:gd name="connsiteX1" fmla="*/ 957330 w 1011099"/>
                  <a:gd name="connsiteY1" fmla="*/ 119056 h 1231922"/>
                  <a:gd name="connsiteX2" fmla="*/ 279236 w 1011099"/>
                  <a:gd name="connsiteY2" fmla="*/ 992359 h 1231922"/>
                  <a:gd name="connsiteX3" fmla="*/ 12108 w 1011099"/>
                  <a:gd name="connsiteY3" fmla="*/ 1228665 h 1231922"/>
                  <a:gd name="connsiteX4" fmla="*/ 135397 w 1011099"/>
                  <a:gd name="connsiteY4" fmla="*/ 1054004 h 1231922"/>
                  <a:gd name="connsiteX5" fmla="*/ 875137 w 1011099"/>
                  <a:gd name="connsiteY5" fmla="*/ 108782 h 12319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11099" h="1231922">
                    <a:moveTo>
                      <a:pt x="875137" y="108782"/>
                    </a:moveTo>
                    <a:cubicBezTo>
                      <a:pt x="1012126" y="-47043"/>
                      <a:pt x="1056647" y="-28207"/>
                      <a:pt x="957330" y="119056"/>
                    </a:cubicBezTo>
                    <a:cubicBezTo>
                      <a:pt x="858013" y="266319"/>
                      <a:pt x="436773" y="807424"/>
                      <a:pt x="279236" y="992359"/>
                    </a:cubicBezTo>
                    <a:cubicBezTo>
                      <a:pt x="121699" y="1177294"/>
                      <a:pt x="36081" y="1218391"/>
                      <a:pt x="12108" y="1228665"/>
                    </a:cubicBezTo>
                    <a:cubicBezTo>
                      <a:pt x="-11865" y="1238939"/>
                      <a:pt x="-13578" y="1235514"/>
                      <a:pt x="135397" y="1054004"/>
                    </a:cubicBezTo>
                    <a:cubicBezTo>
                      <a:pt x="284372" y="872494"/>
                      <a:pt x="738148" y="264607"/>
                      <a:pt x="875137" y="10878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3" name="フリーフォーム 72">
                <a:extLst>
                  <a:ext uri="{FF2B5EF4-FFF2-40B4-BE49-F238E27FC236}">
                    <a16:creationId xmlns:a16="http://schemas.microsoft.com/office/drawing/2014/main" id="{0F19145A-5F65-4B0A-0B7B-E42B15CE2A57}"/>
                  </a:ext>
                </a:extLst>
              </p:cNvPr>
              <p:cNvSpPr/>
              <p:nvPr/>
            </p:nvSpPr>
            <p:spPr>
              <a:xfrm>
                <a:off x="4189693" y="4516124"/>
                <a:ext cx="706887" cy="148364"/>
              </a:xfrm>
              <a:custGeom>
                <a:avLst/>
                <a:gdLst>
                  <a:gd name="connsiteX0" fmla="*/ 2163 w 706887"/>
                  <a:gd name="connsiteY0" fmla="*/ 4505 h 148364"/>
                  <a:gd name="connsiteX1" fmla="*/ 361759 w 706887"/>
                  <a:gd name="connsiteY1" fmla="*/ 14779 h 148364"/>
                  <a:gd name="connsiteX2" fmla="*/ 700806 w 706887"/>
                  <a:gd name="connsiteY2" fmla="*/ 148343 h 148364"/>
                  <a:gd name="connsiteX3" fmla="*/ 536419 w 706887"/>
                  <a:gd name="connsiteY3" fmla="*/ 25054 h 148364"/>
                  <a:gd name="connsiteX4" fmla="*/ 2163 w 706887"/>
                  <a:gd name="connsiteY4" fmla="*/ 4505 h 148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06887" h="148364">
                    <a:moveTo>
                      <a:pt x="2163" y="4505"/>
                    </a:moveTo>
                    <a:cubicBezTo>
                      <a:pt x="-26947" y="2793"/>
                      <a:pt x="245319" y="-9194"/>
                      <a:pt x="361759" y="14779"/>
                    </a:cubicBezTo>
                    <a:cubicBezTo>
                      <a:pt x="478199" y="38752"/>
                      <a:pt x="671696" y="146631"/>
                      <a:pt x="700806" y="148343"/>
                    </a:cubicBezTo>
                    <a:cubicBezTo>
                      <a:pt x="729916" y="150055"/>
                      <a:pt x="651147" y="49027"/>
                      <a:pt x="536419" y="25054"/>
                    </a:cubicBezTo>
                    <a:cubicBezTo>
                      <a:pt x="421691" y="1081"/>
                      <a:pt x="31273" y="6217"/>
                      <a:pt x="2163" y="450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4" name="フリーフォーム 73">
                <a:extLst>
                  <a:ext uri="{FF2B5EF4-FFF2-40B4-BE49-F238E27FC236}">
                    <a16:creationId xmlns:a16="http://schemas.microsoft.com/office/drawing/2014/main" id="{72777000-41FB-8A43-9602-FFCC6B755740}"/>
                  </a:ext>
                </a:extLst>
              </p:cNvPr>
              <p:cNvSpPr/>
              <p:nvPr/>
            </p:nvSpPr>
            <p:spPr>
              <a:xfrm>
                <a:off x="4859162" y="3479263"/>
                <a:ext cx="166225" cy="1124776"/>
              </a:xfrm>
              <a:custGeom>
                <a:avLst/>
                <a:gdLst>
                  <a:gd name="connsiteX0" fmla="*/ 154627 w 166225"/>
                  <a:gd name="connsiteY0" fmla="*/ 3676 h 1124776"/>
                  <a:gd name="connsiteX1" fmla="*/ 113530 w 166225"/>
                  <a:gd name="connsiteY1" fmla="*/ 342724 h 1124776"/>
                  <a:gd name="connsiteX2" fmla="*/ 62159 w 166225"/>
                  <a:gd name="connsiteY2" fmla="*/ 835883 h 1124776"/>
                  <a:gd name="connsiteX3" fmla="*/ 103256 w 166225"/>
                  <a:gd name="connsiteY3" fmla="*/ 712593 h 1124776"/>
                  <a:gd name="connsiteX4" fmla="*/ 514 w 166225"/>
                  <a:gd name="connsiteY4" fmla="*/ 1123559 h 1124776"/>
                  <a:gd name="connsiteX5" fmla="*/ 154627 w 166225"/>
                  <a:gd name="connsiteY5" fmla="*/ 558481 h 1124776"/>
                  <a:gd name="connsiteX6" fmla="*/ 154627 w 166225"/>
                  <a:gd name="connsiteY6" fmla="*/ 3676 h 1124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6225" h="1124776">
                    <a:moveTo>
                      <a:pt x="154627" y="3676"/>
                    </a:moveTo>
                    <a:cubicBezTo>
                      <a:pt x="147777" y="-32284"/>
                      <a:pt x="128941" y="204023"/>
                      <a:pt x="113530" y="342724"/>
                    </a:cubicBezTo>
                    <a:cubicBezTo>
                      <a:pt x="98119" y="481425"/>
                      <a:pt x="63871" y="774238"/>
                      <a:pt x="62159" y="835883"/>
                    </a:cubicBezTo>
                    <a:cubicBezTo>
                      <a:pt x="60447" y="897528"/>
                      <a:pt x="113530" y="664647"/>
                      <a:pt x="103256" y="712593"/>
                    </a:cubicBezTo>
                    <a:cubicBezTo>
                      <a:pt x="92982" y="760539"/>
                      <a:pt x="-8048" y="1149244"/>
                      <a:pt x="514" y="1123559"/>
                    </a:cubicBezTo>
                    <a:cubicBezTo>
                      <a:pt x="9076" y="1097874"/>
                      <a:pt x="132366" y="751977"/>
                      <a:pt x="154627" y="558481"/>
                    </a:cubicBezTo>
                    <a:cubicBezTo>
                      <a:pt x="176888" y="364985"/>
                      <a:pt x="161477" y="39636"/>
                      <a:pt x="154627" y="367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5" name="フリーフォーム 74">
                <a:extLst>
                  <a:ext uri="{FF2B5EF4-FFF2-40B4-BE49-F238E27FC236}">
                    <a16:creationId xmlns:a16="http://schemas.microsoft.com/office/drawing/2014/main" id="{F39EC3C6-A585-0A2C-EF52-5F50A9613F82}"/>
                  </a:ext>
                </a:extLst>
              </p:cNvPr>
              <p:cNvSpPr/>
              <p:nvPr/>
            </p:nvSpPr>
            <p:spPr>
              <a:xfrm>
                <a:off x="2276640" y="3625915"/>
                <a:ext cx="304572" cy="340579"/>
              </a:xfrm>
              <a:custGeom>
                <a:avLst/>
                <a:gdLst>
                  <a:gd name="connsiteX0" fmla="*/ 4223 w 304572"/>
                  <a:gd name="connsiteY0" fmla="*/ 863 h 340579"/>
                  <a:gd name="connsiteX1" fmla="*/ 302173 w 304572"/>
                  <a:gd name="connsiteY1" fmla="*/ 329636 h 340579"/>
                  <a:gd name="connsiteX2" fmla="*/ 137787 w 304572"/>
                  <a:gd name="connsiteY2" fmla="*/ 237168 h 340579"/>
                  <a:gd name="connsiteX3" fmla="*/ 4223 w 304572"/>
                  <a:gd name="connsiteY3" fmla="*/ 863 h 340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4572" h="340579">
                    <a:moveTo>
                      <a:pt x="4223" y="863"/>
                    </a:moveTo>
                    <a:cubicBezTo>
                      <a:pt x="31620" y="16274"/>
                      <a:pt x="279912" y="290252"/>
                      <a:pt x="302173" y="329636"/>
                    </a:cubicBezTo>
                    <a:cubicBezTo>
                      <a:pt x="324434" y="369020"/>
                      <a:pt x="185733" y="293676"/>
                      <a:pt x="137787" y="237168"/>
                    </a:cubicBezTo>
                    <a:cubicBezTo>
                      <a:pt x="89841" y="180660"/>
                      <a:pt x="-23174" y="-14548"/>
                      <a:pt x="4223" y="86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6" name="フリーフォーム 75">
                <a:extLst>
                  <a:ext uri="{FF2B5EF4-FFF2-40B4-BE49-F238E27FC236}">
                    <a16:creationId xmlns:a16="http://schemas.microsoft.com/office/drawing/2014/main" id="{03D21940-9E5F-16C4-9D99-1F8A7981B885}"/>
                  </a:ext>
                </a:extLst>
              </p:cNvPr>
              <p:cNvSpPr/>
              <p:nvPr/>
            </p:nvSpPr>
            <p:spPr>
              <a:xfrm>
                <a:off x="3688902" y="4517997"/>
                <a:ext cx="443140" cy="393864"/>
              </a:xfrm>
              <a:custGeom>
                <a:avLst/>
                <a:gdLst>
                  <a:gd name="connsiteX0" fmla="*/ 441309 w 443140"/>
                  <a:gd name="connsiteY0" fmla="*/ 2632 h 393864"/>
                  <a:gd name="connsiteX1" fmla="*/ 205004 w 443140"/>
                  <a:gd name="connsiteY1" fmla="*/ 95100 h 393864"/>
                  <a:gd name="connsiteX2" fmla="*/ 9795 w 443140"/>
                  <a:gd name="connsiteY2" fmla="*/ 393050 h 393864"/>
                  <a:gd name="connsiteX3" fmla="*/ 71440 w 443140"/>
                  <a:gd name="connsiteY3" fmla="*/ 177293 h 393864"/>
                  <a:gd name="connsiteX4" fmla="*/ 441309 w 443140"/>
                  <a:gd name="connsiteY4" fmla="*/ 2632 h 393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3140" h="393864">
                    <a:moveTo>
                      <a:pt x="441309" y="2632"/>
                    </a:moveTo>
                    <a:cubicBezTo>
                      <a:pt x="463570" y="-11067"/>
                      <a:pt x="276923" y="30030"/>
                      <a:pt x="205004" y="95100"/>
                    </a:cubicBezTo>
                    <a:cubicBezTo>
                      <a:pt x="133085" y="160170"/>
                      <a:pt x="32056" y="379351"/>
                      <a:pt x="9795" y="393050"/>
                    </a:cubicBezTo>
                    <a:cubicBezTo>
                      <a:pt x="-12466" y="406749"/>
                      <a:pt x="1233" y="244075"/>
                      <a:pt x="71440" y="177293"/>
                    </a:cubicBezTo>
                    <a:cubicBezTo>
                      <a:pt x="141647" y="110511"/>
                      <a:pt x="419048" y="16331"/>
                      <a:pt x="441309" y="263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7" name="フリーフォーム 76">
                <a:extLst>
                  <a:ext uri="{FF2B5EF4-FFF2-40B4-BE49-F238E27FC236}">
                    <a16:creationId xmlns:a16="http://schemas.microsoft.com/office/drawing/2014/main" id="{D4A0B78A-99EA-4318-C688-C4ADF7262C74}"/>
                  </a:ext>
                </a:extLst>
              </p:cNvPr>
              <p:cNvSpPr/>
              <p:nvPr/>
            </p:nvSpPr>
            <p:spPr>
              <a:xfrm>
                <a:off x="3170962" y="4437833"/>
                <a:ext cx="590637" cy="476486"/>
              </a:xfrm>
              <a:custGeom>
                <a:avLst/>
                <a:gdLst>
                  <a:gd name="connsiteX0" fmla="*/ 3753 w 590637"/>
                  <a:gd name="connsiteY0" fmla="*/ 603 h 476486"/>
                  <a:gd name="connsiteX1" fmla="*/ 198962 w 590637"/>
                  <a:gd name="connsiteY1" fmla="*/ 236909 h 476486"/>
                  <a:gd name="connsiteX2" fmla="*/ 568831 w 590637"/>
                  <a:gd name="connsiteY2" fmla="*/ 473214 h 476486"/>
                  <a:gd name="connsiteX3" fmla="*/ 527735 w 590637"/>
                  <a:gd name="connsiteY3" fmla="*/ 370473 h 476486"/>
                  <a:gd name="connsiteX4" fmla="*/ 363348 w 590637"/>
                  <a:gd name="connsiteY4" fmla="*/ 308828 h 476486"/>
                  <a:gd name="connsiteX5" fmla="*/ 3753 w 590637"/>
                  <a:gd name="connsiteY5" fmla="*/ 603 h 4764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0637" h="476486">
                    <a:moveTo>
                      <a:pt x="3753" y="603"/>
                    </a:moveTo>
                    <a:cubicBezTo>
                      <a:pt x="-23645" y="-11384"/>
                      <a:pt x="104782" y="158141"/>
                      <a:pt x="198962" y="236909"/>
                    </a:cubicBezTo>
                    <a:cubicBezTo>
                      <a:pt x="293142" y="315677"/>
                      <a:pt x="514036" y="450953"/>
                      <a:pt x="568831" y="473214"/>
                    </a:cubicBezTo>
                    <a:cubicBezTo>
                      <a:pt x="623627" y="495475"/>
                      <a:pt x="561982" y="397871"/>
                      <a:pt x="527735" y="370473"/>
                    </a:cubicBezTo>
                    <a:cubicBezTo>
                      <a:pt x="493488" y="343075"/>
                      <a:pt x="454103" y="363623"/>
                      <a:pt x="363348" y="308828"/>
                    </a:cubicBezTo>
                    <a:cubicBezTo>
                      <a:pt x="272593" y="254033"/>
                      <a:pt x="31151" y="12590"/>
                      <a:pt x="3753" y="6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8" name="フリーフォーム 77">
                <a:extLst>
                  <a:ext uri="{FF2B5EF4-FFF2-40B4-BE49-F238E27FC236}">
                    <a16:creationId xmlns:a16="http://schemas.microsoft.com/office/drawing/2014/main" id="{EBBE381F-3618-3EAE-5CE9-434E0B06B6E2}"/>
                  </a:ext>
                </a:extLst>
              </p:cNvPr>
              <p:cNvSpPr/>
              <p:nvPr/>
            </p:nvSpPr>
            <p:spPr>
              <a:xfrm>
                <a:off x="3223613" y="4448611"/>
                <a:ext cx="848784" cy="131900"/>
              </a:xfrm>
              <a:custGeom>
                <a:avLst/>
                <a:gdLst>
                  <a:gd name="connsiteX0" fmla="*/ 2472 w 848784"/>
                  <a:gd name="connsiteY0" fmla="*/ 99 h 131900"/>
                  <a:gd name="connsiteX1" fmla="*/ 824405 w 848784"/>
                  <a:gd name="connsiteY1" fmla="*/ 102841 h 131900"/>
                  <a:gd name="connsiteX2" fmla="*/ 577825 w 848784"/>
                  <a:gd name="connsiteY2" fmla="*/ 123389 h 131900"/>
                  <a:gd name="connsiteX3" fmla="*/ 2472 w 848784"/>
                  <a:gd name="connsiteY3" fmla="*/ 99 h 131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48784" h="131900">
                    <a:moveTo>
                      <a:pt x="2472" y="99"/>
                    </a:moveTo>
                    <a:cubicBezTo>
                      <a:pt x="43569" y="-3326"/>
                      <a:pt x="728513" y="82293"/>
                      <a:pt x="824405" y="102841"/>
                    </a:cubicBezTo>
                    <a:cubicBezTo>
                      <a:pt x="920297" y="123389"/>
                      <a:pt x="711389" y="143937"/>
                      <a:pt x="577825" y="123389"/>
                    </a:cubicBezTo>
                    <a:cubicBezTo>
                      <a:pt x="444261" y="102841"/>
                      <a:pt x="-38625" y="3524"/>
                      <a:pt x="2472" y="9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0" name="フリーフォーム 79">
                <a:extLst>
                  <a:ext uri="{FF2B5EF4-FFF2-40B4-BE49-F238E27FC236}">
                    <a16:creationId xmlns:a16="http://schemas.microsoft.com/office/drawing/2014/main" id="{86A2DA35-E90A-D2CF-CA58-98A20B143EBA}"/>
                  </a:ext>
                </a:extLst>
              </p:cNvPr>
              <p:cNvSpPr/>
              <p:nvPr/>
            </p:nvSpPr>
            <p:spPr>
              <a:xfrm>
                <a:off x="3913603" y="4562447"/>
                <a:ext cx="510803" cy="923953"/>
              </a:xfrm>
              <a:custGeom>
                <a:avLst/>
                <a:gdLst>
                  <a:gd name="connsiteX0" fmla="*/ 52222 w 510803"/>
                  <a:gd name="connsiteY0" fmla="*/ 19827 h 923953"/>
                  <a:gd name="connsiteX1" fmla="*/ 62496 w 510803"/>
                  <a:gd name="connsiteY1" fmla="*/ 71198 h 923953"/>
                  <a:gd name="connsiteX2" fmla="*/ 21399 w 510803"/>
                  <a:gd name="connsiteY2" fmla="*/ 461616 h 923953"/>
                  <a:gd name="connsiteX3" fmla="*/ 185786 w 510803"/>
                  <a:gd name="connsiteY3" fmla="*/ 636277 h 923953"/>
                  <a:gd name="connsiteX4" fmla="*/ 113867 w 510803"/>
                  <a:gd name="connsiteY4" fmla="*/ 605454 h 923953"/>
                  <a:gd name="connsiteX5" fmla="*/ 442640 w 510803"/>
                  <a:gd name="connsiteY5" fmla="*/ 821211 h 923953"/>
                  <a:gd name="connsiteX6" fmla="*/ 483736 w 510803"/>
                  <a:gd name="connsiteY6" fmla="*/ 923953 h 923953"/>
                  <a:gd name="connsiteX7" fmla="*/ 494010 w 510803"/>
                  <a:gd name="connsiteY7" fmla="*/ 821211 h 923953"/>
                  <a:gd name="connsiteX8" fmla="*/ 247431 w 510803"/>
                  <a:gd name="connsiteY8" fmla="*/ 646551 h 923953"/>
                  <a:gd name="connsiteX9" fmla="*/ 11125 w 510803"/>
                  <a:gd name="connsiteY9" fmla="*/ 471890 h 923953"/>
                  <a:gd name="connsiteX10" fmla="*/ 41948 w 510803"/>
                  <a:gd name="connsiteY10" fmla="*/ 502713 h 923953"/>
                  <a:gd name="connsiteX11" fmla="*/ 72770 w 510803"/>
                  <a:gd name="connsiteY11" fmla="*/ 297229 h 923953"/>
                  <a:gd name="connsiteX12" fmla="*/ 52222 w 510803"/>
                  <a:gd name="connsiteY12" fmla="*/ 19827 h 9239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10803" h="923953">
                    <a:moveTo>
                      <a:pt x="52222" y="19827"/>
                    </a:moveTo>
                    <a:cubicBezTo>
                      <a:pt x="50510" y="-17845"/>
                      <a:pt x="67633" y="-2433"/>
                      <a:pt x="62496" y="71198"/>
                    </a:cubicBezTo>
                    <a:cubicBezTo>
                      <a:pt x="57359" y="144829"/>
                      <a:pt x="851" y="367436"/>
                      <a:pt x="21399" y="461616"/>
                    </a:cubicBezTo>
                    <a:cubicBezTo>
                      <a:pt x="41947" y="555796"/>
                      <a:pt x="185786" y="636277"/>
                      <a:pt x="185786" y="636277"/>
                    </a:cubicBezTo>
                    <a:cubicBezTo>
                      <a:pt x="201197" y="660250"/>
                      <a:pt x="71058" y="574632"/>
                      <a:pt x="113867" y="605454"/>
                    </a:cubicBezTo>
                    <a:cubicBezTo>
                      <a:pt x="156676" y="636276"/>
                      <a:pt x="380995" y="768128"/>
                      <a:pt x="442640" y="821211"/>
                    </a:cubicBezTo>
                    <a:cubicBezTo>
                      <a:pt x="504285" y="874294"/>
                      <a:pt x="475174" y="923953"/>
                      <a:pt x="483736" y="923953"/>
                    </a:cubicBezTo>
                    <a:cubicBezTo>
                      <a:pt x="492298" y="923953"/>
                      <a:pt x="533394" y="867445"/>
                      <a:pt x="494010" y="821211"/>
                    </a:cubicBezTo>
                    <a:cubicBezTo>
                      <a:pt x="454626" y="774977"/>
                      <a:pt x="327912" y="704771"/>
                      <a:pt x="247431" y="646551"/>
                    </a:cubicBezTo>
                    <a:cubicBezTo>
                      <a:pt x="166950" y="588331"/>
                      <a:pt x="45372" y="495863"/>
                      <a:pt x="11125" y="471890"/>
                    </a:cubicBezTo>
                    <a:cubicBezTo>
                      <a:pt x="-23122" y="447917"/>
                      <a:pt x="31674" y="531823"/>
                      <a:pt x="41948" y="502713"/>
                    </a:cubicBezTo>
                    <a:cubicBezTo>
                      <a:pt x="52222" y="473603"/>
                      <a:pt x="67633" y="375998"/>
                      <a:pt x="72770" y="297229"/>
                    </a:cubicBezTo>
                    <a:cubicBezTo>
                      <a:pt x="77907" y="218460"/>
                      <a:pt x="53934" y="57499"/>
                      <a:pt x="52222" y="1982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1" name="フリーフォーム 80">
                <a:extLst>
                  <a:ext uri="{FF2B5EF4-FFF2-40B4-BE49-F238E27FC236}">
                    <a16:creationId xmlns:a16="http://schemas.microsoft.com/office/drawing/2014/main" id="{7A53709D-199A-AC0F-F37B-2526B6E3BECF}"/>
                  </a:ext>
                </a:extLst>
              </p:cNvPr>
              <p:cNvSpPr/>
              <p:nvPr/>
            </p:nvSpPr>
            <p:spPr>
              <a:xfrm>
                <a:off x="4427175" y="5386108"/>
                <a:ext cx="772015" cy="2310105"/>
              </a:xfrm>
              <a:custGeom>
                <a:avLst/>
                <a:gdLst>
                  <a:gd name="connsiteX0" fmla="*/ 52358 w 772015"/>
                  <a:gd name="connsiteY0" fmla="*/ 7825 h 2310105"/>
                  <a:gd name="connsiteX1" fmla="*/ 987 w 772015"/>
                  <a:gd name="connsiteY1" fmla="*/ 213308 h 2310105"/>
                  <a:gd name="connsiteX2" fmla="*/ 103728 w 772015"/>
                  <a:gd name="connsiteY2" fmla="*/ 572903 h 2310105"/>
                  <a:gd name="connsiteX3" fmla="*/ 42083 w 772015"/>
                  <a:gd name="connsiteY3" fmla="*/ 552355 h 2310105"/>
                  <a:gd name="connsiteX4" fmla="*/ 298937 w 772015"/>
                  <a:gd name="connsiteY4" fmla="*/ 1158530 h 2310105"/>
                  <a:gd name="connsiteX5" fmla="*/ 257841 w 772015"/>
                  <a:gd name="connsiteY5" fmla="*/ 1189353 h 2310105"/>
                  <a:gd name="connsiteX6" fmla="*/ 555791 w 772015"/>
                  <a:gd name="connsiteY6" fmla="*/ 2052382 h 2310105"/>
                  <a:gd name="connsiteX7" fmla="*/ 771549 w 772015"/>
                  <a:gd name="connsiteY7" fmla="*/ 2309236 h 2310105"/>
                  <a:gd name="connsiteX8" fmla="*/ 607162 w 772015"/>
                  <a:gd name="connsiteY8" fmla="*/ 1990737 h 2310105"/>
                  <a:gd name="connsiteX9" fmla="*/ 401679 w 772015"/>
                  <a:gd name="connsiteY9" fmla="*/ 1579771 h 2310105"/>
                  <a:gd name="connsiteX10" fmla="*/ 268115 w 772015"/>
                  <a:gd name="connsiteY10" fmla="*/ 1220175 h 2310105"/>
                  <a:gd name="connsiteX11" fmla="*/ 144825 w 772015"/>
                  <a:gd name="connsiteY11" fmla="*/ 655096 h 2310105"/>
                  <a:gd name="connsiteX12" fmla="*/ 196196 w 772015"/>
                  <a:gd name="connsiteY12" fmla="*/ 788661 h 2310105"/>
                  <a:gd name="connsiteX13" fmla="*/ 62632 w 772015"/>
                  <a:gd name="connsiteY13" fmla="*/ 480436 h 2310105"/>
                  <a:gd name="connsiteX14" fmla="*/ 52358 w 772015"/>
                  <a:gd name="connsiteY14" fmla="*/ 7825 h 2310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772015" h="2310105">
                    <a:moveTo>
                      <a:pt x="52358" y="7825"/>
                    </a:moveTo>
                    <a:cubicBezTo>
                      <a:pt x="42084" y="-36696"/>
                      <a:pt x="-7575" y="119128"/>
                      <a:pt x="987" y="213308"/>
                    </a:cubicBezTo>
                    <a:cubicBezTo>
                      <a:pt x="9549" y="307488"/>
                      <a:pt x="96879" y="516395"/>
                      <a:pt x="103728" y="572903"/>
                    </a:cubicBezTo>
                    <a:cubicBezTo>
                      <a:pt x="110577" y="629411"/>
                      <a:pt x="9548" y="454751"/>
                      <a:pt x="42083" y="552355"/>
                    </a:cubicBezTo>
                    <a:cubicBezTo>
                      <a:pt x="74618" y="649959"/>
                      <a:pt x="262977" y="1052364"/>
                      <a:pt x="298937" y="1158530"/>
                    </a:cubicBezTo>
                    <a:cubicBezTo>
                      <a:pt x="334897" y="1264696"/>
                      <a:pt x="215032" y="1040378"/>
                      <a:pt x="257841" y="1189353"/>
                    </a:cubicBezTo>
                    <a:cubicBezTo>
                      <a:pt x="300650" y="1338328"/>
                      <a:pt x="470173" y="1865735"/>
                      <a:pt x="555791" y="2052382"/>
                    </a:cubicBezTo>
                    <a:cubicBezTo>
                      <a:pt x="641409" y="2239029"/>
                      <a:pt x="762987" y="2319510"/>
                      <a:pt x="771549" y="2309236"/>
                    </a:cubicBezTo>
                    <a:cubicBezTo>
                      <a:pt x="780111" y="2298962"/>
                      <a:pt x="668807" y="2112314"/>
                      <a:pt x="607162" y="1990737"/>
                    </a:cubicBezTo>
                    <a:cubicBezTo>
                      <a:pt x="545517" y="1869160"/>
                      <a:pt x="458187" y="1708198"/>
                      <a:pt x="401679" y="1579771"/>
                    </a:cubicBezTo>
                    <a:cubicBezTo>
                      <a:pt x="345171" y="1451344"/>
                      <a:pt x="310924" y="1374287"/>
                      <a:pt x="268115" y="1220175"/>
                    </a:cubicBezTo>
                    <a:cubicBezTo>
                      <a:pt x="225306" y="1066063"/>
                      <a:pt x="156811" y="727015"/>
                      <a:pt x="144825" y="655096"/>
                    </a:cubicBezTo>
                    <a:cubicBezTo>
                      <a:pt x="132839" y="583177"/>
                      <a:pt x="209895" y="817771"/>
                      <a:pt x="196196" y="788661"/>
                    </a:cubicBezTo>
                    <a:cubicBezTo>
                      <a:pt x="182497" y="759551"/>
                      <a:pt x="84893" y="608863"/>
                      <a:pt x="62632" y="480436"/>
                    </a:cubicBezTo>
                    <a:cubicBezTo>
                      <a:pt x="40371" y="352009"/>
                      <a:pt x="62632" y="52346"/>
                      <a:pt x="52358" y="782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2" name="フリーフォーム 81">
                <a:extLst>
                  <a:ext uri="{FF2B5EF4-FFF2-40B4-BE49-F238E27FC236}">
                    <a16:creationId xmlns:a16="http://schemas.microsoft.com/office/drawing/2014/main" id="{B47D202D-610F-E6B8-A406-00ED02083E8A}"/>
                  </a:ext>
                </a:extLst>
              </p:cNvPr>
              <p:cNvSpPr/>
              <p:nvPr/>
            </p:nvSpPr>
            <p:spPr>
              <a:xfrm>
                <a:off x="2040653" y="3647224"/>
                <a:ext cx="230478" cy="650460"/>
              </a:xfrm>
              <a:custGeom>
                <a:avLst/>
                <a:gdLst>
                  <a:gd name="connsiteX0" fmla="*/ 229936 w 230478"/>
                  <a:gd name="connsiteY0" fmla="*/ 102 h 650460"/>
                  <a:gd name="connsiteX1" fmla="*/ 65549 w 230478"/>
                  <a:gd name="connsiteY1" fmla="*/ 287778 h 650460"/>
                  <a:gd name="connsiteX2" fmla="*/ 14178 w 230478"/>
                  <a:gd name="connsiteY2" fmla="*/ 616551 h 650460"/>
                  <a:gd name="connsiteX3" fmla="*/ 75823 w 230478"/>
                  <a:gd name="connsiteY3" fmla="*/ 606277 h 650460"/>
                  <a:gd name="connsiteX4" fmla="*/ 3904 w 230478"/>
                  <a:gd name="connsiteY4" fmla="*/ 318601 h 650460"/>
                  <a:gd name="connsiteX5" fmla="*/ 229936 w 230478"/>
                  <a:gd name="connsiteY5" fmla="*/ 102 h 6504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0478" h="650460">
                    <a:moveTo>
                      <a:pt x="229936" y="102"/>
                    </a:moveTo>
                    <a:cubicBezTo>
                      <a:pt x="240210" y="-5035"/>
                      <a:pt x="101509" y="185037"/>
                      <a:pt x="65549" y="287778"/>
                    </a:cubicBezTo>
                    <a:cubicBezTo>
                      <a:pt x="29589" y="390519"/>
                      <a:pt x="12466" y="563468"/>
                      <a:pt x="14178" y="616551"/>
                    </a:cubicBezTo>
                    <a:cubicBezTo>
                      <a:pt x="15890" y="669634"/>
                      <a:pt x="77535" y="655935"/>
                      <a:pt x="75823" y="606277"/>
                    </a:cubicBezTo>
                    <a:cubicBezTo>
                      <a:pt x="74111" y="556619"/>
                      <a:pt x="-20069" y="417918"/>
                      <a:pt x="3904" y="318601"/>
                    </a:cubicBezTo>
                    <a:cubicBezTo>
                      <a:pt x="27877" y="219284"/>
                      <a:pt x="219662" y="5239"/>
                      <a:pt x="229936" y="10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3" name="フリーフォーム 82">
                <a:extLst>
                  <a:ext uri="{FF2B5EF4-FFF2-40B4-BE49-F238E27FC236}">
                    <a16:creationId xmlns:a16="http://schemas.microsoft.com/office/drawing/2014/main" id="{8B769809-BE92-E2E4-1CF5-9FF1AC9B0C15}"/>
                  </a:ext>
                </a:extLst>
              </p:cNvPr>
              <p:cNvSpPr/>
              <p:nvPr/>
            </p:nvSpPr>
            <p:spPr>
              <a:xfrm>
                <a:off x="1981872" y="4109592"/>
                <a:ext cx="485271" cy="947423"/>
              </a:xfrm>
              <a:custGeom>
                <a:avLst/>
                <a:gdLst>
                  <a:gd name="connsiteX0" fmla="*/ 288717 w 485271"/>
                  <a:gd name="connsiteY0" fmla="*/ 71 h 947423"/>
                  <a:gd name="connsiteX1" fmla="*/ 62685 w 485271"/>
                  <a:gd name="connsiteY1" fmla="*/ 267199 h 947423"/>
                  <a:gd name="connsiteX2" fmla="*/ 124330 w 485271"/>
                  <a:gd name="connsiteY2" fmla="*/ 308296 h 947423"/>
                  <a:gd name="connsiteX3" fmla="*/ 473652 w 485271"/>
                  <a:gd name="connsiteY3" fmla="*/ 914471 h 947423"/>
                  <a:gd name="connsiteX4" fmla="*/ 381184 w 485271"/>
                  <a:gd name="connsiteY4" fmla="*/ 822004 h 947423"/>
                  <a:gd name="connsiteX5" fmla="*/ 175701 w 485271"/>
                  <a:gd name="connsiteY5" fmla="*/ 441860 h 947423"/>
                  <a:gd name="connsiteX6" fmla="*/ 1040 w 485271"/>
                  <a:gd name="connsiteY6" fmla="*/ 298021 h 947423"/>
                  <a:gd name="connsiteX7" fmla="*/ 288717 w 485271"/>
                  <a:gd name="connsiteY7" fmla="*/ 71 h 947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85271" h="947423">
                    <a:moveTo>
                      <a:pt x="288717" y="71"/>
                    </a:moveTo>
                    <a:cubicBezTo>
                      <a:pt x="298991" y="-5066"/>
                      <a:pt x="62685" y="267199"/>
                      <a:pt x="62685" y="267199"/>
                    </a:cubicBezTo>
                    <a:cubicBezTo>
                      <a:pt x="35287" y="318570"/>
                      <a:pt x="55835" y="200417"/>
                      <a:pt x="124330" y="308296"/>
                    </a:cubicBezTo>
                    <a:cubicBezTo>
                      <a:pt x="192825" y="416175"/>
                      <a:pt x="430843" y="828853"/>
                      <a:pt x="473652" y="914471"/>
                    </a:cubicBezTo>
                    <a:cubicBezTo>
                      <a:pt x="516461" y="1000089"/>
                      <a:pt x="430842" y="900772"/>
                      <a:pt x="381184" y="822004"/>
                    </a:cubicBezTo>
                    <a:cubicBezTo>
                      <a:pt x="331526" y="743236"/>
                      <a:pt x="239058" y="529190"/>
                      <a:pt x="175701" y="441860"/>
                    </a:cubicBezTo>
                    <a:cubicBezTo>
                      <a:pt x="112344" y="354530"/>
                      <a:pt x="-12659" y="373365"/>
                      <a:pt x="1040" y="298021"/>
                    </a:cubicBezTo>
                    <a:cubicBezTo>
                      <a:pt x="14739" y="222677"/>
                      <a:pt x="278443" y="5208"/>
                      <a:pt x="288717" y="7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4" name="フリーフォーム 83">
                <a:extLst>
                  <a:ext uri="{FF2B5EF4-FFF2-40B4-BE49-F238E27FC236}">
                    <a16:creationId xmlns:a16="http://schemas.microsoft.com/office/drawing/2014/main" id="{2DBAA1D1-DD5E-5EA3-6646-738C056CC68C}"/>
                  </a:ext>
                </a:extLst>
              </p:cNvPr>
              <p:cNvSpPr/>
              <p:nvPr/>
            </p:nvSpPr>
            <p:spPr>
              <a:xfrm>
                <a:off x="3174296" y="4828666"/>
                <a:ext cx="335280" cy="288136"/>
              </a:xfrm>
              <a:custGeom>
                <a:avLst/>
                <a:gdLst>
                  <a:gd name="connsiteX0" fmla="*/ 419 w 335280"/>
                  <a:gd name="connsiteY0" fmla="*/ 188 h 288136"/>
                  <a:gd name="connsiteX1" fmla="*/ 226450 w 335280"/>
                  <a:gd name="connsiteY1" fmla="*/ 144026 h 288136"/>
                  <a:gd name="connsiteX2" fmla="*/ 329192 w 335280"/>
                  <a:gd name="connsiteY2" fmla="*/ 287864 h 288136"/>
                  <a:gd name="connsiteX3" fmla="*/ 288095 w 335280"/>
                  <a:gd name="connsiteY3" fmla="*/ 174849 h 288136"/>
                  <a:gd name="connsiteX4" fmla="*/ 419 w 335280"/>
                  <a:gd name="connsiteY4" fmla="*/ 188 h 288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5280" h="288136">
                    <a:moveTo>
                      <a:pt x="419" y="188"/>
                    </a:moveTo>
                    <a:cubicBezTo>
                      <a:pt x="-9855" y="-4949"/>
                      <a:pt x="171655" y="96080"/>
                      <a:pt x="226450" y="144026"/>
                    </a:cubicBezTo>
                    <a:cubicBezTo>
                      <a:pt x="281245" y="191972"/>
                      <a:pt x="318918" y="282727"/>
                      <a:pt x="329192" y="287864"/>
                    </a:cubicBezTo>
                    <a:cubicBezTo>
                      <a:pt x="339466" y="293001"/>
                      <a:pt x="342890" y="224507"/>
                      <a:pt x="288095" y="174849"/>
                    </a:cubicBezTo>
                    <a:cubicBezTo>
                      <a:pt x="233300" y="125191"/>
                      <a:pt x="10693" y="5325"/>
                      <a:pt x="419" y="18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6" name="フリーフォーム 85">
                <a:extLst>
                  <a:ext uri="{FF2B5EF4-FFF2-40B4-BE49-F238E27FC236}">
                    <a16:creationId xmlns:a16="http://schemas.microsoft.com/office/drawing/2014/main" id="{CE2B58D6-6DB2-9666-9D6E-2E89F9D02222}"/>
                  </a:ext>
                </a:extLst>
              </p:cNvPr>
              <p:cNvSpPr/>
              <p:nvPr/>
            </p:nvSpPr>
            <p:spPr>
              <a:xfrm>
                <a:off x="5047927" y="3480929"/>
                <a:ext cx="488995" cy="567407"/>
              </a:xfrm>
              <a:custGeom>
                <a:avLst/>
                <a:gdLst>
                  <a:gd name="connsiteX0" fmla="*/ 6958 w 488995"/>
                  <a:gd name="connsiteY0" fmla="*/ 2010 h 567407"/>
                  <a:gd name="connsiteX1" fmla="*/ 130248 w 488995"/>
                  <a:gd name="connsiteY1" fmla="*/ 248590 h 567407"/>
                  <a:gd name="connsiteX2" fmla="*/ 469295 w 488995"/>
                  <a:gd name="connsiteY2" fmla="*/ 443799 h 567407"/>
                  <a:gd name="connsiteX3" fmla="*/ 407651 w 488995"/>
                  <a:gd name="connsiteY3" fmla="*/ 454073 h 567407"/>
                  <a:gd name="connsiteX4" fmla="*/ 68603 w 488995"/>
                  <a:gd name="connsiteY4" fmla="*/ 567089 h 567407"/>
                  <a:gd name="connsiteX5" fmla="*/ 438473 w 488995"/>
                  <a:gd name="connsiteY5" fmla="*/ 484896 h 567407"/>
                  <a:gd name="connsiteX6" fmla="*/ 315183 w 488995"/>
                  <a:gd name="connsiteY6" fmla="*/ 392428 h 567407"/>
                  <a:gd name="connsiteX7" fmla="*/ 6958 w 488995"/>
                  <a:gd name="connsiteY7" fmla="*/ 2010 h 567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88995" h="567407">
                    <a:moveTo>
                      <a:pt x="6958" y="2010"/>
                    </a:moveTo>
                    <a:cubicBezTo>
                      <a:pt x="-23864" y="-21963"/>
                      <a:pt x="53192" y="174959"/>
                      <a:pt x="130248" y="248590"/>
                    </a:cubicBezTo>
                    <a:cubicBezTo>
                      <a:pt x="207304" y="322221"/>
                      <a:pt x="469295" y="443799"/>
                      <a:pt x="469295" y="443799"/>
                    </a:cubicBezTo>
                    <a:cubicBezTo>
                      <a:pt x="515529" y="478046"/>
                      <a:pt x="474433" y="433525"/>
                      <a:pt x="407651" y="454073"/>
                    </a:cubicBezTo>
                    <a:cubicBezTo>
                      <a:pt x="340869" y="474621"/>
                      <a:pt x="63466" y="561952"/>
                      <a:pt x="68603" y="567089"/>
                    </a:cubicBezTo>
                    <a:cubicBezTo>
                      <a:pt x="73740" y="572226"/>
                      <a:pt x="397376" y="514006"/>
                      <a:pt x="438473" y="484896"/>
                    </a:cubicBezTo>
                    <a:cubicBezTo>
                      <a:pt x="479570" y="455786"/>
                      <a:pt x="387102" y="469484"/>
                      <a:pt x="315183" y="392428"/>
                    </a:cubicBezTo>
                    <a:cubicBezTo>
                      <a:pt x="243264" y="315372"/>
                      <a:pt x="37780" y="25983"/>
                      <a:pt x="6958" y="20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0" name="フリーフォーム 89">
                <a:extLst>
                  <a:ext uri="{FF2B5EF4-FFF2-40B4-BE49-F238E27FC236}">
                    <a16:creationId xmlns:a16="http://schemas.microsoft.com/office/drawing/2014/main" id="{B0C2D1EB-D6CF-FFBE-4A5C-E8A192B06A88}"/>
                  </a:ext>
                </a:extLst>
              </p:cNvPr>
              <p:cNvSpPr/>
              <p:nvPr/>
            </p:nvSpPr>
            <p:spPr>
              <a:xfrm>
                <a:off x="1525540" y="4026469"/>
                <a:ext cx="530915" cy="597318"/>
              </a:xfrm>
              <a:custGeom>
                <a:avLst/>
                <a:gdLst>
                  <a:gd name="connsiteX0" fmla="*/ 529291 w 530915"/>
                  <a:gd name="connsiteY0" fmla="*/ 1001 h 597318"/>
                  <a:gd name="connsiteX1" fmla="*/ 251889 w 530915"/>
                  <a:gd name="connsiteY1" fmla="*/ 185935 h 597318"/>
                  <a:gd name="connsiteX2" fmla="*/ 5309 w 530915"/>
                  <a:gd name="connsiteY2" fmla="*/ 596902 h 597318"/>
                  <a:gd name="connsiteX3" fmla="*/ 118325 w 530915"/>
                  <a:gd name="connsiteY3" fmla="*/ 257855 h 597318"/>
                  <a:gd name="connsiteX4" fmla="*/ 529291 w 530915"/>
                  <a:gd name="connsiteY4" fmla="*/ 1001 h 5973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0915" h="597318">
                    <a:moveTo>
                      <a:pt x="529291" y="1001"/>
                    </a:moveTo>
                    <a:cubicBezTo>
                      <a:pt x="551552" y="-10986"/>
                      <a:pt x="339219" y="86618"/>
                      <a:pt x="251889" y="185935"/>
                    </a:cubicBezTo>
                    <a:cubicBezTo>
                      <a:pt x="164559" y="285252"/>
                      <a:pt x="27570" y="584915"/>
                      <a:pt x="5309" y="596902"/>
                    </a:cubicBezTo>
                    <a:cubicBezTo>
                      <a:pt x="-16952" y="608889"/>
                      <a:pt x="32707" y="358884"/>
                      <a:pt x="118325" y="257855"/>
                    </a:cubicBezTo>
                    <a:cubicBezTo>
                      <a:pt x="203943" y="156826"/>
                      <a:pt x="507030" y="12988"/>
                      <a:pt x="529291" y="100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1" name="フリーフォーム 90">
                <a:extLst>
                  <a:ext uri="{FF2B5EF4-FFF2-40B4-BE49-F238E27FC236}">
                    <a16:creationId xmlns:a16="http://schemas.microsoft.com/office/drawing/2014/main" id="{E1C0E44B-4F3D-9D58-F096-A5569364384D}"/>
                  </a:ext>
                </a:extLst>
              </p:cNvPr>
              <p:cNvSpPr/>
              <p:nvPr/>
            </p:nvSpPr>
            <p:spPr>
              <a:xfrm>
                <a:off x="1725846" y="4458975"/>
                <a:ext cx="259265" cy="452107"/>
              </a:xfrm>
              <a:custGeom>
                <a:avLst/>
                <a:gdLst>
                  <a:gd name="connsiteX0" fmla="*/ 212 w 259265"/>
                  <a:gd name="connsiteY0" fmla="*/ 9 h 452107"/>
                  <a:gd name="connsiteX1" fmla="*/ 195421 w 259265"/>
                  <a:gd name="connsiteY1" fmla="*/ 308234 h 452107"/>
                  <a:gd name="connsiteX2" fmla="*/ 246792 w 259265"/>
                  <a:gd name="connsiteY2" fmla="*/ 452072 h 452107"/>
                  <a:gd name="connsiteX3" fmla="*/ 236518 w 259265"/>
                  <a:gd name="connsiteY3" fmla="*/ 318508 h 452107"/>
                  <a:gd name="connsiteX4" fmla="*/ 212 w 259265"/>
                  <a:gd name="connsiteY4" fmla="*/ 9 h 452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9265" h="452107">
                    <a:moveTo>
                      <a:pt x="212" y="9"/>
                    </a:moveTo>
                    <a:cubicBezTo>
                      <a:pt x="-6637" y="-1703"/>
                      <a:pt x="154324" y="232890"/>
                      <a:pt x="195421" y="308234"/>
                    </a:cubicBezTo>
                    <a:cubicBezTo>
                      <a:pt x="236518" y="383578"/>
                      <a:pt x="239943" y="450360"/>
                      <a:pt x="246792" y="452072"/>
                    </a:cubicBezTo>
                    <a:cubicBezTo>
                      <a:pt x="253641" y="453784"/>
                      <a:pt x="275902" y="393852"/>
                      <a:pt x="236518" y="318508"/>
                    </a:cubicBezTo>
                    <a:cubicBezTo>
                      <a:pt x="197134" y="243164"/>
                      <a:pt x="7061" y="1721"/>
                      <a:pt x="212" y="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2" name="フリーフォーム 91">
                <a:extLst>
                  <a:ext uri="{FF2B5EF4-FFF2-40B4-BE49-F238E27FC236}">
                    <a16:creationId xmlns:a16="http://schemas.microsoft.com/office/drawing/2014/main" id="{40D9CD65-134C-5846-A4A9-8531D371BC05}"/>
                  </a:ext>
                </a:extLst>
              </p:cNvPr>
              <p:cNvSpPr/>
              <p:nvPr/>
            </p:nvSpPr>
            <p:spPr>
              <a:xfrm>
                <a:off x="863004" y="4674277"/>
                <a:ext cx="708947" cy="1008044"/>
              </a:xfrm>
              <a:custGeom>
                <a:avLst/>
                <a:gdLst>
                  <a:gd name="connsiteX0" fmla="*/ 708942 w 708947"/>
                  <a:gd name="connsiteY0" fmla="*/ 465 h 1008044"/>
                  <a:gd name="connsiteX1" fmla="*/ 205508 w 708947"/>
                  <a:gd name="connsiteY1" fmla="*/ 616914 h 1008044"/>
                  <a:gd name="connsiteX2" fmla="*/ 25 w 708947"/>
                  <a:gd name="connsiteY2" fmla="*/ 1007332 h 1008044"/>
                  <a:gd name="connsiteX3" fmla="*/ 195234 w 708947"/>
                  <a:gd name="connsiteY3" fmla="*/ 524447 h 1008044"/>
                  <a:gd name="connsiteX4" fmla="*/ 708942 w 708947"/>
                  <a:gd name="connsiteY4" fmla="*/ 465 h 1008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08947" h="1008044">
                    <a:moveTo>
                      <a:pt x="708942" y="465"/>
                    </a:moveTo>
                    <a:cubicBezTo>
                      <a:pt x="710654" y="15876"/>
                      <a:pt x="323661" y="449103"/>
                      <a:pt x="205508" y="616914"/>
                    </a:cubicBezTo>
                    <a:cubicBezTo>
                      <a:pt x="87355" y="784725"/>
                      <a:pt x="1737" y="1022743"/>
                      <a:pt x="25" y="1007332"/>
                    </a:cubicBezTo>
                    <a:cubicBezTo>
                      <a:pt x="-1687" y="991921"/>
                      <a:pt x="82218" y="692258"/>
                      <a:pt x="195234" y="524447"/>
                    </a:cubicBezTo>
                    <a:cubicBezTo>
                      <a:pt x="308250" y="356636"/>
                      <a:pt x="707230" y="-14946"/>
                      <a:pt x="708942" y="46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3" name="フリーフォーム 92">
                <a:extLst>
                  <a:ext uri="{FF2B5EF4-FFF2-40B4-BE49-F238E27FC236}">
                    <a16:creationId xmlns:a16="http://schemas.microsoft.com/office/drawing/2014/main" id="{301F158B-323C-CAE3-D8D9-3073FFEE0BC1}"/>
                  </a:ext>
                </a:extLst>
              </p:cNvPr>
              <p:cNvSpPr/>
              <p:nvPr/>
            </p:nvSpPr>
            <p:spPr>
              <a:xfrm>
                <a:off x="1571780" y="5432071"/>
                <a:ext cx="663596" cy="85309"/>
              </a:xfrm>
              <a:custGeom>
                <a:avLst/>
                <a:gdLst>
                  <a:gd name="connsiteX0" fmla="*/ 166 w 663596"/>
                  <a:gd name="connsiteY0" fmla="*/ 2958 h 85309"/>
                  <a:gd name="connsiteX1" fmla="*/ 616616 w 663596"/>
                  <a:gd name="connsiteY1" fmla="*/ 85151 h 85309"/>
                  <a:gd name="connsiteX2" fmla="*/ 554971 w 663596"/>
                  <a:gd name="connsiteY2" fmla="*/ 23507 h 85309"/>
                  <a:gd name="connsiteX3" fmla="*/ 166 w 663596"/>
                  <a:gd name="connsiteY3" fmla="*/ 2958 h 85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3596" h="85309">
                    <a:moveTo>
                      <a:pt x="166" y="2958"/>
                    </a:moveTo>
                    <a:cubicBezTo>
                      <a:pt x="10440" y="13232"/>
                      <a:pt x="616616" y="85151"/>
                      <a:pt x="616616" y="85151"/>
                    </a:cubicBezTo>
                    <a:cubicBezTo>
                      <a:pt x="709083" y="88576"/>
                      <a:pt x="652575" y="35493"/>
                      <a:pt x="554971" y="23507"/>
                    </a:cubicBezTo>
                    <a:cubicBezTo>
                      <a:pt x="457367" y="11521"/>
                      <a:pt x="-10108" y="-7316"/>
                      <a:pt x="166" y="295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4" name="フリーフォーム 93">
                <a:extLst>
                  <a:ext uri="{FF2B5EF4-FFF2-40B4-BE49-F238E27FC236}">
                    <a16:creationId xmlns:a16="http://schemas.microsoft.com/office/drawing/2014/main" id="{837B9285-D3A0-D473-010F-53759198EBA0}"/>
                  </a:ext>
                </a:extLst>
              </p:cNvPr>
              <p:cNvSpPr/>
              <p:nvPr/>
            </p:nvSpPr>
            <p:spPr>
              <a:xfrm>
                <a:off x="729375" y="5679293"/>
                <a:ext cx="1738834" cy="1195956"/>
              </a:xfrm>
              <a:custGeom>
                <a:avLst/>
                <a:gdLst>
                  <a:gd name="connsiteX0" fmla="*/ 143928 w 1738834"/>
                  <a:gd name="connsiteY0" fmla="*/ 2316 h 1195956"/>
                  <a:gd name="connsiteX1" fmla="*/ 51461 w 1738834"/>
                  <a:gd name="connsiteY1" fmla="*/ 300267 h 1195956"/>
                  <a:gd name="connsiteX2" fmla="*/ 82283 w 1738834"/>
                  <a:gd name="connsiteY2" fmla="*/ 618765 h 1195956"/>
                  <a:gd name="connsiteX3" fmla="*/ 369960 w 1738834"/>
                  <a:gd name="connsiteY3" fmla="*/ 1081103 h 1195956"/>
                  <a:gd name="connsiteX4" fmla="*/ 904216 w 1738834"/>
                  <a:gd name="connsiteY4" fmla="*/ 1153022 h 1195956"/>
                  <a:gd name="connsiteX5" fmla="*/ 1356279 w 1738834"/>
                  <a:gd name="connsiteY5" fmla="*/ 1111925 h 1195956"/>
                  <a:gd name="connsiteX6" fmla="*/ 1736423 w 1738834"/>
                  <a:gd name="connsiteY6" fmla="*/ 957813 h 1195956"/>
                  <a:gd name="connsiteX7" fmla="*/ 1171344 w 1738834"/>
                  <a:gd name="connsiteY7" fmla="*/ 1173570 h 1195956"/>
                  <a:gd name="connsiteX8" fmla="*/ 493250 w 1738834"/>
                  <a:gd name="connsiteY8" fmla="*/ 1142747 h 1195956"/>
                  <a:gd name="connsiteX9" fmla="*/ 102832 w 1738834"/>
                  <a:gd name="connsiteY9" fmla="*/ 762604 h 1195956"/>
                  <a:gd name="connsiteX10" fmla="*/ 90 w 1738834"/>
                  <a:gd name="connsiteY10" fmla="*/ 464653 h 1195956"/>
                  <a:gd name="connsiteX11" fmla="*/ 143928 w 1738834"/>
                  <a:gd name="connsiteY11" fmla="*/ 2316 h 1195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738834" h="1195956">
                    <a:moveTo>
                      <a:pt x="143928" y="2316"/>
                    </a:moveTo>
                    <a:cubicBezTo>
                      <a:pt x="152490" y="-25082"/>
                      <a:pt x="61735" y="197526"/>
                      <a:pt x="51461" y="300267"/>
                    </a:cubicBezTo>
                    <a:cubicBezTo>
                      <a:pt x="41187" y="403008"/>
                      <a:pt x="29200" y="488626"/>
                      <a:pt x="82283" y="618765"/>
                    </a:cubicBezTo>
                    <a:cubicBezTo>
                      <a:pt x="135366" y="748904"/>
                      <a:pt x="232971" y="992060"/>
                      <a:pt x="369960" y="1081103"/>
                    </a:cubicBezTo>
                    <a:cubicBezTo>
                      <a:pt x="506949" y="1170146"/>
                      <a:pt x="739830" y="1147885"/>
                      <a:pt x="904216" y="1153022"/>
                    </a:cubicBezTo>
                    <a:cubicBezTo>
                      <a:pt x="1068602" y="1158159"/>
                      <a:pt x="1217578" y="1144460"/>
                      <a:pt x="1356279" y="1111925"/>
                    </a:cubicBezTo>
                    <a:cubicBezTo>
                      <a:pt x="1494980" y="1079390"/>
                      <a:pt x="1767245" y="947539"/>
                      <a:pt x="1736423" y="957813"/>
                    </a:cubicBezTo>
                    <a:cubicBezTo>
                      <a:pt x="1705601" y="968087"/>
                      <a:pt x="1378540" y="1142748"/>
                      <a:pt x="1171344" y="1173570"/>
                    </a:cubicBezTo>
                    <a:cubicBezTo>
                      <a:pt x="964148" y="1204392"/>
                      <a:pt x="671335" y="1211241"/>
                      <a:pt x="493250" y="1142747"/>
                    </a:cubicBezTo>
                    <a:cubicBezTo>
                      <a:pt x="315165" y="1074253"/>
                      <a:pt x="185025" y="875620"/>
                      <a:pt x="102832" y="762604"/>
                    </a:cubicBezTo>
                    <a:cubicBezTo>
                      <a:pt x="20639" y="649588"/>
                      <a:pt x="-1622" y="594792"/>
                      <a:pt x="90" y="464653"/>
                    </a:cubicBezTo>
                    <a:cubicBezTo>
                      <a:pt x="1802" y="334514"/>
                      <a:pt x="135366" y="29714"/>
                      <a:pt x="143928" y="231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5" name="フリーフォーム 94">
                <a:extLst>
                  <a:ext uri="{FF2B5EF4-FFF2-40B4-BE49-F238E27FC236}">
                    <a16:creationId xmlns:a16="http://schemas.microsoft.com/office/drawing/2014/main" id="{B94E9979-1552-1155-967D-3A8BF932936E}"/>
                  </a:ext>
                </a:extLst>
              </p:cNvPr>
              <p:cNvSpPr/>
              <p:nvPr/>
            </p:nvSpPr>
            <p:spPr>
              <a:xfrm>
                <a:off x="1598016" y="6111581"/>
                <a:ext cx="546260" cy="263042"/>
              </a:xfrm>
              <a:custGeom>
                <a:avLst/>
                <a:gdLst>
                  <a:gd name="connsiteX0" fmla="*/ 4753 w 546260"/>
                  <a:gd name="connsiteY0" fmla="*/ 258397 h 263042"/>
                  <a:gd name="connsiteX1" fmla="*/ 539009 w 546260"/>
                  <a:gd name="connsiteY1" fmla="*/ 1543 h 263042"/>
                  <a:gd name="connsiteX2" fmla="*/ 292429 w 546260"/>
                  <a:gd name="connsiteY2" fmla="*/ 155655 h 263042"/>
                  <a:gd name="connsiteX3" fmla="*/ 4753 w 546260"/>
                  <a:gd name="connsiteY3" fmla="*/ 258397 h 2630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6260" h="263042">
                    <a:moveTo>
                      <a:pt x="4753" y="258397"/>
                    </a:moveTo>
                    <a:cubicBezTo>
                      <a:pt x="45850" y="232712"/>
                      <a:pt x="491063" y="18667"/>
                      <a:pt x="539009" y="1543"/>
                    </a:cubicBezTo>
                    <a:cubicBezTo>
                      <a:pt x="586955" y="-15581"/>
                      <a:pt x="384897" y="114558"/>
                      <a:pt x="292429" y="155655"/>
                    </a:cubicBezTo>
                    <a:cubicBezTo>
                      <a:pt x="199962" y="196751"/>
                      <a:pt x="-36344" y="284082"/>
                      <a:pt x="4753" y="25839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6" name="フリーフォーム 95">
                <a:extLst>
                  <a:ext uri="{FF2B5EF4-FFF2-40B4-BE49-F238E27FC236}">
                    <a16:creationId xmlns:a16="http://schemas.microsoft.com/office/drawing/2014/main" id="{3E27D655-F67E-79BD-E913-881CFF2757CE}"/>
                  </a:ext>
                </a:extLst>
              </p:cNvPr>
              <p:cNvSpPr/>
              <p:nvPr/>
            </p:nvSpPr>
            <p:spPr>
              <a:xfrm>
                <a:off x="2044698" y="6206271"/>
                <a:ext cx="95511" cy="146917"/>
              </a:xfrm>
              <a:custGeom>
                <a:avLst/>
                <a:gdLst>
                  <a:gd name="connsiteX0" fmla="*/ 2 w 95511"/>
                  <a:gd name="connsiteY0" fmla="*/ 854 h 146917"/>
                  <a:gd name="connsiteX1" fmla="*/ 82552 w 95511"/>
                  <a:gd name="connsiteY1" fmla="*/ 32604 h 146917"/>
                  <a:gd name="connsiteX2" fmla="*/ 95252 w 95511"/>
                  <a:gd name="connsiteY2" fmla="*/ 73879 h 146917"/>
                  <a:gd name="connsiteX3" fmla="*/ 85727 w 95511"/>
                  <a:gd name="connsiteY3" fmla="*/ 73879 h 146917"/>
                  <a:gd name="connsiteX4" fmla="*/ 47627 w 95511"/>
                  <a:gd name="connsiteY4" fmla="*/ 146904 h 146917"/>
                  <a:gd name="connsiteX5" fmla="*/ 79377 w 95511"/>
                  <a:gd name="connsiteY5" fmla="*/ 67529 h 146917"/>
                  <a:gd name="connsiteX6" fmla="*/ 2 w 95511"/>
                  <a:gd name="connsiteY6" fmla="*/ 854 h 1469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511" h="146917">
                    <a:moveTo>
                      <a:pt x="2" y="854"/>
                    </a:moveTo>
                    <a:cubicBezTo>
                      <a:pt x="531" y="-4967"/>
                      <a:pt x="66677" y="20433"/>
                      <a:pt x="82552" y="32604"/>
                    </a:cubicBezTo>
                    <a:cubicBezTo>
                      <a:pt x="98427" y="44775"/>
                      <a:pt x="95252" y="73879"/>
                      <a:pt x="95252" y="73879"/>
                    </a:cubicBezTo>
                    <a:cubicBezTo>
                      <a:pt x="95781" y="80758"/>
                      <a:pt x="93664" y="61708"/>
                      <a:pt x="85727" y="73879"/>
                    </a:cubicBezTo>
                    <a:cubicBezTo>
                      <a:pt x="77790" y="86050"/>
                      <a:pt x="48685" y="147962"/>
                      <a:pt x="47627" y="146904"/>
                    </a:cubicBezTo>
                    <a:cubicBezTo>
                      <a:pt x="46569" y="145846"/>
                      <a:pt x="86256" y="90283"/>
                      <a:pt x="79377" y="67529"/>
                    </a:cubicBezTo>
                    <a:cubicBezTo>
                      <a:pt x="72498" y="44775"/>
                      <a:pt x="-527" y="6675"/>
                      <a:pt x="2" y="85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7" name="フリーフォーム 96">
                <a:extLst>
                  <a:ext uri="{FF2B5EF4-FFF2-40B4-BE49-F238E27FC236}">
                    <a16:creationId xmlns:a16="http://schemas.microsoft.com/office/drawing/2014/main" id="{095E2B80-5B8B-D33B-5D5E-1A5911B73A09}"/>
                  </a:ext>
                </a:extLst>
              </p:cNvPr>
              <p:cNvSpPr/>
              <p:nvPr/>
            </p:nvSpPr>
            <p:spPr>
              <a:xfrm>
                <a:off x="1982883" y="6206818"/>
                <a:ext cx="131668" cy="141401"/>
              </a:xfrm>
              <a:custGeom>
                <a:avLst/>
                <a:gdLst>
                  <a:gd name="connsiteX0" fmla="*/ 61817 w 131668"/>
                  <a:gd name="connsiteY0" fmla="*/ 307 h 141401"/>
                  <a:gd name="connsiteX1" fmla="*/ 4667 w 131668"/>
                  <a:gd name="connsiteY1" fmla="*/ 82857 h 141401"/>
                  <a:gd name="connsiteX2" fmla="*/ 131667 w 131668"/>
                  <a:gd name="connsiteY2" fmla="*/ 140007 h 141401"/>
                  <a:gd name="connsiteX3" fmla="*/ 1492 w 131668"/>
                  <a:gd name="connsiteY3" fmla="*/ 114607 h 141401"/>
                  <a:gd name="connsiteX4" fmla="*/ 61817 w 131668"/>
                  <a:gd name="connsiteY4" fmla="*/ 307 h 1414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1668" h="141401">
                    <a:moveTo>
                      <a:pt x="61817" y="307"/>
                    </a:moveTo>
                    <a:cubicBezTo>
                      <a:pt x="62346" y="-4985"/>
                      <a:pt x="-6975" y="59574"/>
                      <a:pt x="4667" y="82857"/>
                    </a:cubicBezTo>
                    <a:cubicBezTo>
                      <a:pt x="16309" y="106140"/>
                      <a:pt x="132196" y="134715"/>
                      <a:pt x="131667" y="140007"/>
                    </a:cubicBezTo>
                    <a:cubicBezTo>
                      <a:pt x="131138" y="145299"/>
                      <a:pt x="14192" y="135244"/>
                      <a:pt x="1492" y="114607"/>
                    </a:cubicBezTo>
                    <a:cubicBezTo>
                      <a:pt x="-11208" y="93970"/>
                      <a:pt x="61288" y="5599"/>
                      <a:pt x="61817" y="30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8" name="フリーフォーム 97">
                <a:extLst>
                  <a:ext uri="{FF2B5EF4-FFF2-40B4-BE49-F238E27FC236}">
                    <a16:creationId xmlns:a16="http://schemas.microsoft.com/office/drawing/2014/main" id="{8EA37E3A-AAAA-F975-630D-45846E5AF83A}"/>
                  </a:ext>
                </a:extLst>
              </p:cNvPr>
              <p:cNvSpPr/>
              <p:nvPr/>
            </p:nvSpPr>
            <p:spPr>
              <a:xfrm>
                <a:off x="1933365" y="6251401"/>
                <a:ext cx="101883" cy="155755"/>
              </a:xfrm>
              <a:custGeom>
                <a:avLst/>
                <a:gdLst>
                  <a:gd name="connsiteX0" fmla="*/ 210 w 101883"/>
                  <a:gd name="connsiteY0" fmla="*/ 174 h 155755"/>
                  <a:gd name="connsiteX1" fmla="*/ 73235 w 101883"/>
                  <a:gd name="connsiteY1" fmla="*/ 70024 h 155755"/>
                  <a:gd name="connsiteX2" fmla="*/ 85935 w 101883"/>
                  <a:gd name="connsiteY2" fmla="*/ 92249 h 155755"/>
                  <a:gd name="connsiteX3" fmla="*/ 31960 w 101883"/>
                  <a:gd name="connsiteY3" fmla="*/ 155749 h 155755"/>
                  <a:gd name="connsiteX4" fmla="*/ 101810 w 101883"/>
                  <a:gd name="connsiteY4" fmla="*/ 95424 h 155755"/>
                  <a:gd name="connsiteX5" fmla="*/ 210 w 101883"/>
                  <a:gd name="connsiteY5" fmla="*/ 174 h 1557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1883" h="155755">
                    <a:moveTo>
                      <a:pt x="210" y="174"/>
                    </a:moveTo>
                    <a:cubicBezTo>
                      <a:pt x="-4552" y="-4059"/>
                      <a:pt x="73235" y="70024"/>
                      <a:pt x="73235" y="70024"/>
                    </a:cubicBezTo>
                    <a:cubicBezTo>
                      <a:pt x="87523" y="85370"/>
                      <a:pt x="92814" y="77962"/>
                      <a:pt x="85935" y="92249"/>
                    </a:cubicBezTo>
                    <a:cubicBezTo>
                      <a:pt x="79056" y="106537"/>
                      <a:pt x="29314" y="155220"/>
                      <a:pt x="31960" y="155749"/>
                    </a:cubicBezTo>
                    <a:cubicBezTo>
                      <a:pt x="34606" y="156278"/>
                      <a:pt x="104456" y="121882"/>
                      <a:pt x="101810" y="95424"/>
                    </a:cubicBezTo>
                    <a:cubicBezTo>
                      <a:pt x="99164" y="68966"/>
                      <a:pt x="4972" y="4407"/>
                      <a:pt x="210" y="17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9" name="フリーフォーム 98">
                <a:extLst>
                  <a:ext uri="{FF2B5EF4-FFF2-40B4-BE49-F238E27FC236}">
                    <a16:creationId xmlns:a16="http://schemas.microsoft.com/office/drawing/2014/main" id="{DC7D377D-5BD1-2002-C106-38E67D6BC6A2}"/>
                  </a:ext>
                </a:extLst>
              </p:cNvPr>
              <p:cNvSpPr/>
              <p:nvPr/>
            </p:nvSpPr>
            <p:spPr>
              <a:xfrm>
                <a:off x="1882570" y="6267326"/>
                <a:ext cx="86092" cy="127553"/>
              </a:xfrm>
              <a:custGeom>
                <a:avLst/>
                <a:gdLst>
                  <a:gd name="connsiteX0" fmla="*/ 47830 w 86092"/>
                  <a:gd name="connsiteY0" fmla="*/ 124 h 127553"/>
                  <a:gd name="connsiteX1" fmla="*/ 22430 w 86092"/>
                  <a:gd name="connsiteY1" fmla="*/ 76324 h 127553"/>
                  <a:gd name="connsiteX2" fmla="*/ 85930 w 86092"/>
                  <a:gd name="connsiteY2" fmla="*/ 127124 h 127553"/>
                  <a:gd name="connsiteX3" fmla="*/ 205 w 86092"/>
                  <a:gd name="connsiteY3" fmla="*/ 95374 h 127553"/>
                  <a:gd name="connsiteX4" fmla="*/ 47830 w 86092"/>
                  <a:gd name="connsiteY4" fmla="*/ 124 h 127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092" h="127553">
                    <a:moveTo>
                      <a:pt x="47830" y="124"/>
                    </a:moveTo>
                    <a:cubicBezTo>
                      <a:pt x="51534" y="-3051"/>
                      <a:pt x="16080" y="55157"/>
                      <a:pt x="22430" y="76324"/>
                    </a:cubicBezTo>
                    <a:cubicBezTo>
                      <a:pt x="28780" y="97491"/>
                      <a:pt x="89634" y="123949"/>
                      <a:pt x="85930" y="127124"/>
                    </a:cubicBezTo>
                    <a:cubicBezTo>
                      <a:pt x="82226" y="130299"/>
                      <a:pt x="3909" y="115482"/>
                      <a:pt x="205" y="95374"/>
                    </a:cubicBezTo>
                    <a:cubicBezTo>
                      <a:pt x="-3499" y="75266"/>
                      <a:pt x="44126" y="3299"/>
                      <a:pt x="47830" y="12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0" name="フリーフォーム 99">
                <a:extLst>
                  <a:ext uri="{FF2B5EF4-FFF2-40B4-BE49-F238E27FC236}">
                    <a16:creationId xmlns:a16="http://schemas.microsoft.com/office/drawing/2014/main" id="{BC55FA4B-077D-7EAD-8719-CC27AD83610C}"/>
                  </a:ext>
                </a:extLst>
              </p:cNvPr>
              <p:cNvSpPr/>
              <p:nvPr/>
            </p:nvSpPr>
            <p:spPr>
              <a:xfrm>
                <a:off x="1809651" y="6305546"/>
                <a:ext cx="98992" cy="136533"/>
              </a:xfrm>
              <a:custGeom>
                <a:avLst/>
                <a:gdLst>
                  <a:gd name="connsiteX0" fmla="*/ 99 w 98992"/>
                  <a:gd name="connsiteY0" fmla="*/ 4 h 136533"/>
                  <a:gd name="connsiteX1" fmla="*/ 79474 w 98992"/>
                  <a:gd name="connsiteY1" fmla="*/ 69854 h 136533"/>
                  <a:gd name="connsiteX2" fmla="*/ 50899 w 98992"/>
                  <a:gd name="connsiteY2" fmla="*/ 136529 h 136533"/>
                  <a:gd name="connsiteX3" fmla="*/ 98524 w 98992"/>
                  <a:gd name="connsiteY3" fmla="*/ 73029 h 136533"/>
                  <a:gd name="connsiteX4" fmla="*/ 99 w 98992"/>
                  <a:gd name="connsiteY4" fmla="*/ 4 h 1365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8992" h="136533">
                    <a:moveTo>
                      <a:pt x="99" y="4"/>
                    </a:moveTo>
                    <a:cubicBezTo>
                      <a:pt x="-3076" y="-525"/>
                      <a:pt x="71007" y="47100"/>
                      <a:pt x="79474" y="69854"/>
                    </a:cubicBezTo>
                    <a:cubicBezTo>
                      <a:pt x="87941" y="92608"/>
                      <a:pt x="47724" y="136000"/>
                      <a:pt x="50899" y="136529"/>
                    </a:cubicBezTo>
                    <a:cubicBezTo>
                      <a:pt x="54074" y="137058"/>
                      <a:pt x="104345" y="93666"/>
                      <a:pt x="98524" y="73029"/>
                    </a:cubicBezTo>
                    <a:cubicBezTo>
                      <a:pt x="92703" y="52392"/>
                      <a:pt x="3274" y="533"/>
                      <a:pt x="99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1" name="フリーフォーム 100">
                <a:extLst>
                  <a:ext uri="{FF2B5EF4-FFF2-40B4-BE49-F238E27FC236}">
                    <a16:creationId xmlns:a16="http://schemas.microsoft.com/office/drawing/2014/main" id="{42364968-D1B9-22F1-17ED-45EDF7B4C926}"/>
                  </a:ext>
                </a:extLst>
              </p:cNvPr>
              <p:cNvSpPr/>
              <p:nvPr/>
            </p:nvSpPr>
            <p:spPr>
              <a:xfrm>
                <a:off x="1770546" y="6314872"/>
                <a:ext cx="104962" cy="110341"/>
              </a:xfrm>
              <a:custGeom>
                <a:avLst/>
                <a:gdLst>
                  <a:gd name="connsiteX0" fmla="*/ 39204 w 104962"/>
                  <a:gd name="connsiteY0" fmla="*/ 203 h 110341"/>
                  <a:gd name="connsiteX1" fmla="*/ 23329 w 104962"/>
                  <a:gd name="connsiteY1" fmla="*/ 76403 h 110341"/>
                  <a:gd name="connsiteX2" fmla="*/ 67779 w 104962"/>
                  <a:gd name="connsiteY2" fmla="*/ 104978 h 110341"/>
                  <a:gd name="connsiteX3" fmla="*/ 102704 w 104962"/>
                  <a:gd name="connsiteY3" fmla="*/ 104978 h 110341"/>
                  <a:gd name="connsiteX4" fmla="*/ 1104 w 104962"/>
                  <a:gd name="connsiteY4" fmla="*/ 101803 h 110341"/>
                  <a:gd name="connsiteX5" fmla="*/ 39204 w 104962"/>
                  <a:gd name="connsiteY5" fmla="*/ 203 h 110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4962" h="110341">
                    <a:moveTo>
                      <a:pt x="39204" y="203"/>
                    </a:moveTo>
                    <a:cubicBezTo>
                      <a:pt x="42908" y="-4030"/>
                      <a:pt x="18566" y="58940"/>
                      <a:pt x="23329" y="76403"/>
                    </a:cubicBezTo>
                    <a:cubicBezTo>
                      <a:pt x="28092" y="93866"/>
                      <a:pt x="54550" y="100216"/>
                      <a:pt x="67779" y="104978"/>
                    </a:cubicBezTo>
                    <a:cubicBezTo>
                      <a:pt x="81008" y="109740"/>
                      <a:pt x="113816" y="105507"/>
                      <a:pt x="102704" y="104978"/>
                    </a:cubicBezTo>
                    <a:cubicBezTo>
                      <a:pt x="91592" y="104449"/>
                      <a:pt x="9571" y="119265"/>
                      <a:pt x="1104" y="101803"/>
                    </a:cubicBezTo>
                    <a:cubicBezTo>
                      <a:pt x="-7363" y="84341"/>
                      <a:pt x="35500" y="4436"/>
                      <a:pt x="39204" y="2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2" name="フリーフォーム 101">
                <a:extLst>
                  <a:ext uri="{FF2B5EF4-FFF2-40B4-BE49-F238E27FC236}">
                    <a16:creationId xmlns:a16="http://schemas.microsoft.com/office/drawing/2014/main" id="{B1AFD265-D0DB-600E-80C8-DEEE29931F34}"/>
                  </a:ext>
                </a:extLst>
              </p:cNvPr>
              <p:cNvSpPr/>
              <p:nvPr/>
            </p:nvSpPr>
            <p:spPr>
              <a:xfrm>
                <a:off x="2165192" y="5511603"/>
                <a:ext cx="282869" cy="1170320"/>
              </a:xfrm>
              <a:custGeom>
                <a:avLst/>
                <a:gdLst>
                  <a:gd name="connsiteX0" fmla="*/ 44608 w 282869"/>
                  <a:gd name="connsiteY0" fmla="*/ 197 h 1170320"/>
                  <a:gd name="connsiteX1" fmla="*/ 22383 w 282869"/>
                  <a:gd name="connsiteY1" fmla="*/ 473272 h 1170320"/>
                  <a:gd name="connsiteX2" fmla="*/ 31908 w 282869"/>
                  <a:gd name="connsiteY2" fmla="*/ 451047 h 1170320"/>
                  <a:gd name="connsiteX3" fmla="*/ 101758 w 282869"/>
                  <a:gd name="connsiteY3" fmla="*/ 711397 h 1170320"/>
                  <a:gd name="connsiteX4" fmla="*/ 92233 w 282869"/>
                  <a:gd name="connsiteY4" fmla="*/ 657422 h 1170320"/>
                  <a:gd name="connsiteX5" fmla="*/ 282733 w 282869"/>
                  <a:gd name="connsiteY5" fmla="*/ 1168597 h 1170320"/>
                  <a:gd name="connsiteX6" fmla="*/ 120808 w 282869"/>
                  <a:gd name="connsiteY6" fmla="*/ 812997 h 1170320"/>
                  <a:gd name="connsiteX7" fmla="*/ 9683 w 282869"/>
                  <a:gd name="connsiteY7" fmla="*/ 520897 h 1170320"/>
                  <a:gd name="connsiteX8" fmla="*/ 9683 w 282869"/>
                  <a:gd name="connsiteY8" fmla="*/ 416122 h 1170320"/>
                  <a:gd name="connsiteX9" fmla="*/ 44608 w 282869"/>
                  <a:gd name="connsiteY9" fmla="*/ 197 h 1170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82869" h="1170320">
                    <a:moveTo>
                      <a:pt x="44608" y="197"/>
                    </a:moveTo>
                    <a:cubicBezTo>
                      <a:pt x="46725" y="9722"/>
                      <a:pt x="24500" y="398130"/>
                      <a:pt x="22383" y="473272"/>
                    </a:cubicBezTo>
                    <a:cubicBezTo>
                      <a:pt x="20266" y="548414"/>
                      <a:pt x="18679" y="411360"/>
                      <a:pt x="31908" y="451047"/>
                    </a:cubicBezTo>
                    <a:cubicBezTo>
                      <a:pt x="45137" y="490734"/>
                      <a:pt x="91704" y="677001"/>
                      <a:pt x="101758" y="711397"/>
                    </a:cubicBezTo>
                    <a:cubicBezTo>
                      <a:pt x="111812" y="745793"/>
                      <a:pt x="62070" y="581222"/>
                      <a:pt x="92233" y="657422"/>
                    </a:cubicBezTo>
                    <a:cubicBezTo>
                      <a:pt x="122396" y="733622"/>
                      <a:pt x="277971" y="1142668"/>
                      <a:pt x="282733" y="1168597"/>
                    </a:cubicBezTo>
                    <a:cubicBezTo>
                      <a:pt x="287495" y="1194526"/>
                      <a:pt x="166316" y="920947"/>
                      <a:pt x="120808" y="812997"/>
                    </a:cubicBezTo>
                    <a:cubicBezTo>
                      <a:pt x="75300" y="705047"/>
                      <a:pt x="28204" y="587043"/>
                      <a:pt x="9683" y="520897"/>
                    </a:cubicBezTo>
                    <a:cubicBezTo>
                      <a:pt x="-8838" y="454751"/>
                      <a:pt x="3862" y="504493"/>
                      <a:pt x="9683" y="416122"/>
                    </a:cubicBezTo>
                    <a:cubicBezTo>
                      <a:pt x="15504" y="327751"/>
                      <a:pt x="42491" y="-9328"/>
                      <a:pt x="44608" y="19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" name="フリーフォーム 102">
                <a:extLst>
                  <a:ext uri="{FF2B5EF4-FFF2-40B4-BE49-F238E27FC236}">
                    <a16:creationId xmlns:a16="http://schemas.microsoft.com/office/drawing/2014/main" id="{E1FB9DC1-0307-EF89-B99D-C705BB1D82DB}"/>
                  </a:ext>
                </a:extLst>
              </p:cNvPr>
              <p:cNvSpPr/>
              <p:nvPr/>
            </p:nvSpPr>
            <p:spPr>
              <a:xfrm>
                <a:off x="2193769" y="5530319"/>
                <a:ext cx="245123" cy="683288"/>
              </a:xfrm>
              <a:custGeom>
                <a:avLst/>
                <a:gdLst>
                  <a:gd name="connsiteX0" fmla="*/ 156 w 245123"/>
                  <a:gd name="connsiteY0" fmla="*/ 6881 h 683288"/>
                  <a:gd name="connsiteX1" fmla="*/ 101756 w 245123"/>
                  <a:gd name="connsiteY1" fmla="*/ 44981 h 683288"/>
                  <a:gd name="connsiteX2" fmla="*/ 136681 w 245123"/>
                  <a:gd name="connsiteY2" fmla="*/ 184681 h 683288"/>
                  <a:gd name="connsiteX3" fmla="*/ 136681 w 245123"/>
                  <a:gd name="connsiteY3" fmla="*/ 321206 h 683288"/>
                  <a:gd name="connsiteX4" fmla="*/ 130331 w 245123"/>
                  <a:gd name="connsiteY4" fmla="*/ 276756 h 683288"/>
                  <a:gd name="connsiteX5" fmla="*/ 165256 w 245123"/>
                  <a:gd name="connsiteY5" fmla="*/ 521231 h 683288"/>
                  <a:gd name="connsiteX6" fmla="*/ 244631 w 245123"/>
                  <a:gd name="connsiteY6" fmla="*/ 683156 h 683288"/>
                  <a:gd name="connsiteX7" fmla="*/ 123981 w 245123"/>
                  <a:gd name="connsiteY7" fmla="*/ 495831 h 683288"/>
                  <a:gd name="connsiteX8" fmla="*/ 127156 w 245123"/>
                  <a:gd name="connsiteY8" fmla="*/ 54506 h 683288"/>
                  <a:gd name="connsiteX9" fmla="*/ 156 w 245123"/>
                  <a:gd name="connsiteY9" fmla="*/ 6881 h 683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45123" h="683288">
                    <a:moveTo>
                      <a:pt x="156" y="6881"/>
                    </a:moveTo>
                    <a:cubicBezTo>
                      <a:pt x="-4077" y="5294"/>
                      <a:pt x="79002" y="15348"/>
                      <a:pt x="101756" y="44981"/>
                    </a:cubicBezTo>
                    <a:cubicBezTo>
                      <a:pt x="124510" y="74614"/>
                      <a:pt x="130860" y="138644"/>
                      <a:pt x="136681" y="184681"/>
                    </a:cubicBezTo>
                    <a:cubicBezTo>
                      <a:pt x="142502" y="230718"/>
                      <a:pt x="137739" y="305860"/>
                      <a:pt x="136681" y="321206"/>
                    </a:cubicBezTo>
                    <a:cubicBezTo>
                      <a:pt x="135623" y="336552"/>
                      <a:pt x="130331" y="276756"/>
                      <a:pt x="130331" y="276756"/>
                    </a:cubicBezTo>
                    <a:cubicBezTo>
                      <a:pt x="135093" y="310093"/>
                      <a:pt x="146206" y="453498"/>
                      <a:pt x="165256" y="521231"/>
                    </a:cubicBezTo>
                    <a:cubicBezTo>
                      <a:pt x="184306" y="588964"/>
                      <a:pt x="251510" y="687389"/>
                      <a:pt x="244631" y="683156"/>
                    </a:cubicBezTo>
                    <a:cubicBezTo>
                      <a:pt x="237752" y="678923"/>
                      <a:pt x="143560" y="600606"/>
                      <a:pt x="123981" y="495831"/>
                    </a:cubicBezTo>
                    <a:cubicBezTo>
                      <a:pt x="104402" y="391056"/>
                      <a:pt x="142502" y="137585"/>
                      <a:pt x="127156" y="54506"/>
                    </a:cubicBezTo>
                    <a:cubicBezTo>
                      <a:pt x="111810" y="-28573"/>
                      <a:pt x="4389" y="8468"/>
                      <a:pt x="156" y="688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" name="フリーフォーム 103">
                <a:extLst>
                  <a:ext uri="{FF2B5EF4-FFF2-40B4-BE49-F238E27FC236}">
                    <a16:creationId xmlns:a16="http://schemas.microsoft.com/office/drawing/2014/main" id="{00BF8773-737E-FD28-EB22-43010B94705A}"/>
                  </a:ext>
                </a:extLst>
              </p:cNvPr>
              <p:cNvSpPr/>
              <p:nvPr/>
            </p:nvSpPr>
            <p:spPr>
              <a:xfrm>
                <a:off x="2130419" y="6667476"/>
                <a:ext cx="348745" cy="146232"/>
              </a:xfrm>
              <a:custGeom>
                <a:avLst/>
                <a:gdLst>
                  <a:gd name="connsiteX0" fmla="*/ 6 w 348745"/>
                  <a:gd name="connsiteY0" fmla="*/ 146074 h 146232"/>
                  <a:gd name="connsiteX1" fmla="*/ 339731 w 348745"/>
                  <a:gd name="connsiteY1" fmla="*/ 31774 h 146232"/>
                  <a:gd name="connsiteX2" fmla="*/ 257181 w 348745"/>
                  <a:gd name="connsiteY2" fmla="*/ 57174 h 146232"/>
                  <a:gd name="connsiteX3" fmla="*/ 330206 w 348745"/>
                  <a:gd name="connsiteY3" fmla="*/ 3199 h 146232"/>
                  <a:gd name="connsiteX4" fmla="*/ 6 w 348745"/>
                  <a:gd name="connsiteY4" fmla="*/ 146074 h 146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8745" h="146232">
                    <a:moveTo>
                      <a:pt x="6" y="146074"/>
                    </a:moveTo>
                    <a:cubicBezTo>
                      <a:pt x="1593" y="150836"/>
                      <a:pt x="296869" y="46591"/>
                      <a:pt x="339731" y="31774"/>
                    </a:cubicBezTo>
                    <a:cubicBezTo>
                      <a:pt x="382593" y="16957"/>
                      <a:pt x="258768" y="61936"/>
                      <a:pt x="257181" y="57174"/>
                    </a:cubicBezTo>
                    <a:cubicBezTo>
                      <a:pt x="255594" y="52412"/>
                      <a:pt x="374656" y="-15322"/>
                      <a:pt x="330206" y="3199"/>
                    </a:cubicBezTo>
                    <a:cubicBezTo>
                      <a:pt x="285756" y="21720"/>
                      <a:pt x="-1581" y="141312"/>
                      <a:pt x="6" y="14607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" name="フリーフォーム 104">
                <a:extLst>
                  <a:ext uri="{FF2B5EF4-FFF2-40B4-BE49-F238E27FC236}">
                    <a16:creationId xmlns:a16="http://schemas.microsoft.com/office/drawing/2014/main" id="{7C73F660-3267-A6D3-969F-F0C6093E77C1}"/>
                  </a:ext>
                </a:extLst>
              </p:cNvPr>
              <p:cNvSpPr/>
              <p:nvPr/>
            </p:nvSpPr>
            <p:spPr>
              <a:xfrm>
                <a:off x="2428876" y="6503599"/>
                <a:ext cx="188550" cy="110664"/>
              </a:xfrm>
              <a:custGeom>
                <a:avLst/>
                <a:gdLst>
                  <a:gd name="connsiteX0" fmla="*/ 3174 w 188550"/>
                  <a:gd name="connsiteY0" fmla="*/ 109926 h 110664"/>
                  <a:gd name="connsiteX1" fmla="*/ 187324 w 188550"/>
                  <a:gd name="connsiteY1" fmla="*/ 1976 h 110664"/>
                  <a:gd name="connsiteX2" fmla="*/ 79374 w 188550"/>
                  <a:gd name="connsiteY2" fmla="*/ 46426 h 110664"/>
                  <a:gd name="connsiteX3" fmla="*/ 3174 w 188550"/>
                  <a:gd name="connsiteY3" fmla="*/ 109926 h 110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8550" h="110664">
                    <a:moveTo>
                      <a:pt x="3174" y="109926"/>
                    </a:moveTo>
                    <a:cubicBezTo>
                      <a:pt x="21166" y="102518"/>
                      <a:pt x="174624" y="12559"/>
                      <a:pt x="187324" y="1976"/>
                    </a:cubicBezTo>
                    <a:cubicBezTo>
                      <a:pt x="200024" y="-8607"/>
                      <a:pt x="110595" y="25789"/>
                      <a:pt x="79374" y="46426"/>
                    </a:cubicBezTo>
                    <a:cubicBezTo>
                      <a:pt x="48153" y="67063"/>
                      <a:pt x="-14818" y="117334"/>
                      <a:pt x="3174" y="10992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" name="フリーフォーム 105">
                <a:extLst>
                  <a:ext uri="{FF2B5EF4-FFF2-40B4-BE49-F238E27FC236}">
                    <a16:creationId xmlns:a16="http://schemas.microsoft.com/office/drawing/2014/main" id="{645746EB-99B5-0D4D-2EEA-8205CAFC67D1}"/>
                  </a:ext>
                </a:extLst>
              </p:cNvPr>
              <p:cNvSpPr/>
              <p:nvPr/>
            </p:nvSpPr>
            <p:spPr>
              <a:xfrm>
                <a:off x="2406412" y="6146757"/>
                <a:ext cx="197214" cy="365283"/>
              </a:xfrm>
              <a:custGeom>
                <a:avLst/>
                <a:gdLst>
                  <a:gd name="connsiteX0" fmla="*/ 238 w 197214"/>
                  <a:gd name="connsiteY0" fmla="*/ 43 h 365283"/>
                  <a:gd name="connsiteX1" fmla="*/ 89138 w 197214"/>
                  <a:gd name="connsiteY1" fmla="*/ 228643 h 365283"/>
                  <a:gd name="connsiteX2" fmla="*/ 197088 w 197214"/>
                  <a:gd name="connsiteY2" fmla="*/ 365168 h 365283"/>
                  <a:gd name="connsiteX3" fmla="*/ 66913 w 197214"/>
                  <a:gd name="connsiteY3" fmla="*/ 247693 h 365283"/>
                  <a:gd name="connsiteX4" fmla="*/ 238 w 197214"/>
                  <a:gd name="connsiteY4" fmla="*/ 43 h 365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7214" h="365283">
                    <a:moveTo>
                      <a:pt x="238" y="43"/>
                    </a:moveTo>
                    <a:cubicBezTo>
                      <a:pt x="3942" y="-3132"/>
                      <a:pt x="56330" y="167789"/>
                      <a:pt x="89138" y="228643"/>
                    </a:cubicBezTo>
                    <a:cubicBezTo>
                      <a:pt x="121946" y="289497"/>
                      <a:pt x="200792" y="361993"/>
                      <a:pt x="197088" y="365168"/>
                    </a:cubicBezTo>
                    <a:cubicBezTo>
                      <a:pt x="193384" y="368343"/>
                      <a:pt x="97075" y="305372"/>
                      <a:pt x="66913" y="247693"/>
                    </a:cubicBezTo>
                    <a:cubicBezTo>
                      <a:pt x="36751" y="190014"/>
                      <a:pt x="-3466" y="3218"/>
                      <a:pt x="238" y="4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" name="フリーフォーム 108">
                <a:extLst>
                  <a:ext uri="{FF2B5EF4-FFF2-40B4-BE49-F238E27FC236}">
                    <a16:creationId xmlns:a16="http://schemas.microsoft.com/office/drawing/2014/main" id="{6938E193-7753-5F0D-716C-2A7406A2A665}"/>
                  </a:ext>
                </a:extLst>
              </p:cNvPr>
              <p:cNvSpPr/>
              <p:nvPr/>
            </p:nvSpPr>
            <p:spPr>
              <a:xfrm>
                <a:off x="2171223" y="7036565"/>
                <a:ext cx="1209131" cy="546332"/>
              </a:xfrm>
              <a:custGeom>
                <a:avLst/>
                <a:gdLst>
                  <a:gd name="connsiteX0" fmla="*/ 17795 w 1209131"/>
                  <a:gd name="connsiteY0" fmla="*/ 1544 h 546332"/>
                  <a:gd name="connsiteX1" fmla="*/ 419577 w 1209131"/>
                  <a:gd name="connsiteY1" fmla="*/ 126235 h 546332"/>
                  <a:gd name="connsiteX2" fmla="*/ 1167722 w 1209131"/>
                  <a:gd name="connsiteY2" fmla="*/ 153944 h 546332"/>
                  <a:gd name="connsiteX3" fmla="*/ 1112304 w 1209131"/>
                  <a:gd name="connsiteY3" fmla="*/ 181653 h 546332"/>
                  <a:gd name="connsiteX4" fmla="*/ 1112304 w 1209131"/>
                  <a:gd name="connsiteY4" fmla="*/ 541871 h 546332"/>
                  <a:gd name="connsiteX5" fmla="*/ 1070741 w 1209131"/>
                  <a:gd name="connsiteY5" fmla="*/ 375617 h 546332"/>
                  <a:gd name="connsiteX6" fmla="*/ 1029177 w 1209131"/>
                  <a:gd name="connsiteY6" fmla="*/ 264780 h 546332"/>
                  <a:gd name="connsiteX7" fmla="*/ 987613 w 1209131"/>
                  <a:gd name="connsiteY7" fmla="*/ 223217 h 546332"/>
                  <a:gd name="connsiteX8" fmla="*/ 17795 w 1209131"/>
                  <a:gd name="connsiteY8" fmla="*/ 1544 h 5463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09131" h="546332">
                    <a:moveTo>
                      <a:pt x="17795" y="1544"/>
                    </a:moveTo>
                    <a:cubicBezTo>
                      <a:pt x="-76878" y="-14620"/>
                      <a:pt x="227923" y="100835"/>
                      <a:pt x="419577" y="126235"/>
                    </a:cubicBezTo>
                    <a:cubicBezTo>
                      <a:pt x="611231" y="151635"/>
                      <a:pt x="1167722" y="153944"/>
                      <a:pt x="1167722" y="153944"/>
                    </a:cubicBezTo>
                    <a:cubicBezTo>
                      <a:pt x="1283176" y="163180"/>
                      <a:pt x="1121540" y="116999"/>
                      <a:pt x="1112304" y="181653"/>
                    </a:cubicBezTo>
                    <a:cubicBezTo>
                      <a:pt x="1103068" y="246308"/>
                      <a:pt x="1119231" y="509544"/>
                      <a:pt x="1112304" y="541871"/>
                    </a:cubicBezTo>
                    <a:cubicBezTo>
                      <a:pt x="1105377" y="574198"/>
                      <a:pt x="1084595" y="421799"/>
                      <a:pt x="1070741" y="375617"/>
                    </a:cubicBezTo>
                    <a:cubicBezTo>
                      <a:pt x="1056887" y="329435"/>
                      <a:pt x="1029177" y="264780"/>
                      <a:pt x="1029177" y="264780"/>
                    </a:cubicBezTo>
                    <a:cubicBezTo>
                      <a:pt x="1015322" y="239380"/>
                      <a:pt x="1160795" y="264780"/>
                      <a:pt x="987613" y="223217"/>
                    </a:cubicBezTo>
                    <a:cubicBezTo>
                      <a:pt x="814431" y="181654"/>
                      <a:pt x="112468" y="17708"/>
                      <a:pt x="17795" y="15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" name="フリーフォーム 109">
                <a:extLst>
                  <a:ext uri="{FF2B5EF4-FFF2-40B4-BE49-F238E27FC236}">
                    <a16:creationId xmlns:a16="http://schemas.microsoft.com/office/drawing/2014/main" id="{546C3669-E797-52F6-47B3-D79652DC54E0}"/>
                  </a:ext>
                </a:extLst>
              </p:cNvPr>
              <p:cNvSpPr/>
              <p:nvPr/>
            </p:nvSpPr>
            <p:spPr>
              <a:xfrm>
                <a:off x="1976154" y="7038027"/>
                <a:ext cx="1264993" cy="541200"/>
              </a:xfrm>
              <a:custGeom>
                <a:avLst/>
                <a:gdLst>
                  <a:gd name="connsiteX0" fmla="*/ 254428 w 1264993"/>
                  <a:gd name="connsiteY0" fmla="*/ 82 h 541200"/>
                  <a:gd name="connsiteX1" fmla="*/ 212864 w 1264993"/>
                  <a:gd name="connsiteY1" fmla="*/ 235609 h 541200"/>
                  <a:gd name="connsiteX2" fmla="*/ 337555 w 1264993"/>
                  <a:gd name="connsiteY2" fmla="*/ 291028 h 541200"/>
                  <a:gd name="connsiteX3" fmla="*/ 32755 w 1264993"/>
                  <a:gd name="connsiteY3" fmla="*/ 318737 h 541200"/>
                  <a:gd name="connsiteX4" fmla="*/ 1251955 w 1264993"/>
                  <a:gd name="connsiteY4" fmla="*/ 540409 h 541200"/>
                  <a:gd name="connsiteX5" fmla="*/ 642355 w 1264993"/>
                  <a:gd name="connsiteY5" fmla="*/ 388009 h 541200"/>
                  <a:gd name="connsiteX6" fmla="*/ 102028 w 1264993"/>
                  <a:gd name="connsiteY6" fmla="*/ 263318 h 541200"/>
                  <a:gd name="connsiteX7" fmla="*/ 254428 w 1264993"/>
                  <a:gd name="connsiteY7" fmla="*/ 82 h 541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64993" h="541200">
                    <a:moveTo>
                      <a:pt x="254428" y="82"/>
                    </a:moveTo>
                    <a:cubicBezTo>
                      <a:pt x="272901" y="-4536"/>
                      <a:pt x="199010" y="187118"/>
                      <a:pt x="212864" y="235609"/>
                    </a:cubicBezTo>
                    <a:cubicBezTo>
                      <a:pt x="226718" y="284100"/>
                      <a:pt x="367573" y="277173"/>
                      <a:pt x="337555" y="291028"/>
                    </a:cubicBezTo>
                    <a:cubicBezTo>
                      <a:pt x="307537" y="304883"/>
                      <a:pt x="-119645" y="277174"/>
                      <a:pt x="32755" y="318737"/>
                    </a:cubicBezTo>
                    <a:cubicBezTo>
                      <a:pt x="185155" y="360300"/>
                      <a:pt x="1150355" y="528864"/>
                      <a:pt x="1251955" y="540409"/>
                    </a:cubicBezTo>
                    <a:cubicBezTo>
                      <a:pt x="1353555" y="551954"/>
                      <a:pt x="834010" y="434191"/>
                      <a:pt x="642355" y="388009"/>
                    </a:cubicBezTo>
                    <a:cubicBezTo>
                      <a:pt x="450701" y="341827"/>
                      <a:pt x="173610" y="327973"/>
                      <a:pt x="102028" y="263318"/>
                    </a:cubicBezTo>
                    <a:cubicBezTo>
                      <a:pt x="30446" y="198664"/>
                      <a:pt x="235955" y="4700"/>
                      <a:pt x="254428" y="8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" name="フリーフォーム 110">
                <a:extLst>
                  <a:ext uri="{FF2B5EF4-FFF2-40B4-BE49-F238E27FC236}">
                    <a16:creationId xmlns:a16="http://schemas.microsoft.com/office/drawing/2014/main" id="{7496285F-ECF2-1499-39F9-DC9CED0B3614}"/>
                  </a:ext>
                </a:extLst>
              </p:cNvPr>
              <p:cNvSpPr/>
              <p:nvPr/>
            </p:nvSpPr>
            <p:spPr>
              <a:xfrm>
                <a:off x="4200571" y="6732396"/>
                <a:ext cx="184823" cy="394840"/>
              </a:xfrm>
              <a:custGeom>
                <a:avLst/>
                <a:gdLst>
                  <a:gd name="connsiteX0" fmla="*/ 272 w 184823"/>
                  <a:gd name="connsiteY0" fmla="*/ 0 h 394840"/>
                  <a:gd name="connsiteX1" fmla="*/ 140949 w 184823"/>
                  <a:gd name="connsiteY1" fmla="*/ 221063 h 394840"/>
                  <a:gd name="connsiteX2" fmla="*/ 171094 w 184823"/>
                  <a:gd name="connsiteY2" fmla="*/ 321547 h 394840"/>
                  <a:gd name="connsiteX3" fmla="*/ 130901 w 184823"/>
                  <a:gd name="connsiteY3" fmla="*/ 391885 h 394840"/>
                  <a:gd name="connsiteX4" fmla="*/ 181142 w 184823"/>
                  <a:gd name="connsiteY4" fmla="*/ 221063 h 394840"/>
                  <a:gd name="connsiteX5" fmla="*/ 272 w 184823"/>
                  <a:gd name="connsiteY5" fmla="*/ 0 h 394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4823" h="394840">
                    <a:moveTo>
                      <a:pt x="272" y="0"/>
                    </a:moveTo>
                    <a:cubicBezTo>
                      <a:pt x="-6427" y="0"/>
                      <a:pt x="112479" y="167472"/>
                      <a:pt x="140949" y="221063"/>
                    </a:cubicBezTo>
                    <a:cubicBezTo>
                      <a:pt x="169419" y="274654"/>
                      <a:pt x="172769" y="293077"/>
                      <a:pt x="171094" y="321547"/>
                    </a:cubicBezTo>
                    <a:cubicBezTo>
                      <a:pt x="169419" y="350017"/>
                      <a:pt x="129226" y="408632"/>
                      <a:pt x="130901" y="391885"/>
                    </a:cubicBezTo>
                    <a:cubicBezTo>
                      <a:pt x="132576" y="375138"/>
                      <a:pt x="201239" y="281353"/>
                      <a:pt x="181142" y="221063"/>
                    </a:cubicBezTo>
                    <a:cubicBezTo>
                      <a:pt x="161045" y="160773"/>
                      <a:pt x="6971" y="0"/>
                      <a:pt x="27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" name="フリーフォーム 111">
                <a:extLst>
                  <a:ext uri="{FF2B5EF4-FFF2-40B4-BE49-F238E27FC236}">
                    <a16:creationId xmlns:a16="http://schemas.microsoft.com/office/drawing/2014/main" id="{6E20414D-20FD-A2AA-387F-440114B2CF16}"/>
                  </a:ext>
                </a:extLst>
              </p:cNvPr>
              <p:cNvSpPr/>
              <p:nvPr/>
            </p:nvSpPr>
            <p:spPr>
              <a:xfrm>
                <a:off x="4089055" y="6752399"/>
                <a:ext cx="282836" cy="345450"/>
              </a:xfrm>
              <a:custGeom>
                <a:avLst/>
                <a:gdLst>
                  <a:gd name="connsiteX0" fmla="*/ 101740 w 282836"/>
                  <a:gd name="connsiteY0" fmla="*/ 93 h 345450"/>
                  <a:gd name="connsiteX1" fmla="*/ 1256 w 282836"/>
                  <a:gd name="connsiteY1" fmla="*/ 150819 h 345450"/>
                  <a:gd name="connsiteX2" fmla="*/ 61546 w 282836"/>
                  <a:gd name="connsiteY2" fmla="*/ 231205 h 345450"/>
                  <a:gd name="connsiteX3" fmla="*/ 282610 w 282836"/>
                  <a:gd name="connsiteY3" fmla="*/ 341737 h 345450"/>
                  <a:gd name="connsiteX4" fmla="*/ 101740 w 282836"/>
                  <a:gd name="connsiteY4" fmla="*/ 301544 h 345450"/>
                  <a:gd name="connsiteX5" fmla="*/ 21353 w 282836"/>
                  <a:gd name="connsiteY5" fmla="*/ 130722 h 345450"/>
                  <a:gd name="connsiteX6" fmla="*/ 101740 w 282836"/>
                  <a:gd name="connsiteY6" fmla="*/ 93 h 345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2836" h="345450">
                    <a:moveTo>
                      <a:pt x="101740" y="93"/>
                    </a:moveTo>
                    <a:cubicBezTo>
                      <a:pt x="98391" y="3442"/>
                      <a:pt x="7955" y="112300"/>
                      <a:pt x="1256" y="150819"/>
                    </a:cubicBezTo>
                    <a:cubicBezTo>
                      <a:pt x="-5443" y="189338"/>
                      <a:pt x="14654" y="199385"/>
                      <a:pt x="61546" y="231205"/>
                    </a:cubicBezTo>
                    <a:cubicBezTo>
                      <a:pt x="108438" y="263025"/>
                      <a:pt x="275911" y="330014"/>
                      <a:pt x="282610" y="341737"/>
                    </a:cubicBezTo>
                    <a:cubicBezTo>
                      <a:pt x="289309" y="353460"/>
                      <a:pt x="145283" y="336713"/>
                      <a:pt x="101740" y="301544"/>
                    </a:cubicBezTo>
                    <a:cubicBezTo>
                      <a:pt x="58197" y="266375"/>
                      <a:pt x="24703" y="177614"/>
                      <a:pt x="21353" y="130722"/>
                    </a:cubicBezTo>
                    <a:cubicBezTo>
                      <a:pt x="18003" y="83830"/>
                      <a:pt x="105089" y="-3256"/>
                      <a:pt x="101740" y="9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3" name="フリーフォーム 112">
                <a:extLst>
                  <a:ext uri="{FF2B5EF4-FFF2-40B4-BE49-F238E27FC236}">
                    <a16:creationId xmlns:a16="http://schemas.microsoft.com/office/drawing/2014/main" id="{CBC7E523-FD91-75D0-070E-205D0F9ACE64}"/>
                  </a:ext>
                </a:extLst>
              </p:cNvPr>
              <p:cNvSpPr/>
              <p:nvPr/>
            </p:nvSpPr>
            <p:spPr>
              <a:xfrm>
                <a:off x="4343717" y="7495660"/>
                <a:ext cx="261637" cy="359248"/>
              </a:xfrm>
              <a:custGeom>
                <a:avLst/>
                <a:gdLst>
                  <a:gd name="connsiteX0" fmla="*/ 0 w 261637"/>
                  <a:gd name="connsiteY0" fmla="*/ 410 h 359248"/>
                  <a:gd name="connsiteX1" fmla="*/ 221064 w 261637"/>
                  <a:gd name="connsiteY1" fmla="*/ 141087 h 359248"/>
                  <a:gd name="connsiteX2" fmla="*/ 190919 w 261637"/>
                  <a:gd name="connsiteY2" fmla="*/ 311909 h 359248"/>
                  <a:gd name="connsiteX3" fmla="*/ 90435 w 261637"/>
                  <a:gd name="connsiteY3" fmla="*/ 352103 h 359248"/>
                  <a:gd name="connsiteX4" fmla="*/ 251209 w 261637"/>
                  <a:gd name="connsiteY4" fmla="*/ 191329 h 359248"/>
                  <a:gd name="connsiteX5" fmla="*/ 221064 w 261637"/>
                  <a:gd name="connsiteY5" fmla="*/ 100894 h 359248"/>
                  <a:gd name="connsiteX6" fmla="*/ 0 w 261637"/>
                  <a:gd name="connsiteY6" fmla="*/ 410 h 359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1637" h="359248">
                    <a:moveTo>
                      <a:pt x="0" y="410"/>
                    </a:moveTo>
                    <a:cubicBezTo>
                      <a:pt x="0" y="7109"/>
                      <a:pt x="189244" y="89171"/>
                      <a:pt x="221064" y="141087"/>
                    </a:cubicBezTo>
                    <a:cubicBezTo>
                      <a:pt x="252884" y="193003"/>
                      <a:pt x="212690" y="276740"/>
                      <a:pt x="190919" y="311909"/>
                    </a:cubicBezTo>
                    <a:cubicBezTo>
                      <a:pt x="169148" y="347078"/>
                      <a:pt x="80387" y="372200"/>
                      <a:pt x="90435" y="352103"/>
                    </a:cubicBezTo>
                    <a:cubicBezTo>
                      <a:pt x="100483" y="332006"/>
                      <a:pt x="229437" y="233197"/>
                      <a:pt x="251209" y="191329"/>
                    </a:cubicBezTo>
                    <a:cubicBezTo>
                      <a:pt x="272981" y="149461"/>
                      <a:pt x="259583" y="131039"/>
                      <a:pt x="221064" y="100894"/>
                    </a:cubicBezTo>
                    <a:cubicBezTo>
                      <a:pt x="182545" y="70749"/>
                      <a:pt x="0" y="-6289"/>
                      <a:pt x="0" y="4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4" name="フリーフォーム 113">
                <a:extLst>
                  <a:ext uri="{FF2B5EF4-FFF2-40B4-BE49-F238E27FC236}">
                    <a16:creationId xmlns:a16="http://schemas.microsoft.com/office/drawing/2014/main" id="{8676B8EC-DFC3-DF2F-FE5B-CAFCC6AA6CF9}"/>
                  </a:ext>
                </a:extLst>
              </p:cNvPr>
              <p:cNvSpPr/>
              <p:nvPr/>
            </p:nvSpPr>
            <p:spPr>
              <a:xfrm>
                <a:off x="4313310" y="7465861"/>
                <a:ext cx="182124" cy="373344"/>
              </a:xfrm>
              <a:custGeom>
                <a:avLst/>
                <a:gdLst>
                  <a:gd name="connsiteX0" fmla="*/ 120842 w 182124"/>
                  <a:gd name="connsiteY0" fmla="*/ 64 h 373344"/>
                  <a:gd name="connsiteX1" fmla="*/ 20359 w 182124"/>
                  <a:gd name="connsiteY1" fmla="*/ 170886 h 373344"/>
                  <a:gd name="connsiteX2" fmla="*/ 70600 w 182124"/>
                  <a:gd name="connsiteY2" fmla="*/ 271370 h 373344"/>
                  <a:gd name="connsiteX3" fmla="*/ 181132 w 182124"/>
                  <a:gd name="connsiteY3" fmla="*/ 371853 h 373344"/>
                  <a:gd name="connsiteX4" fmla="*/ 262 w 182124"/>
                  <a:gd name="connsiteY4" fmla="*/ 190983 h 373344"/>
                  <a:gd name="connsiteX5" fmla="*/ 120842 w 182124"/>
                  <a:gd name="connsiteY5" fmla="*/ 64 h 373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2124" h="373344">
                    <a:moveTo>
                      <a:pt x="120842" y="64"/>
                    </a:moveTo>
                    <a:cubicBezTo>
                      <a:pt x="124191" y="-3285"/>
                      <a:pt x="28733" y="125668"/>
                      <a:pt x="20359" y="170886"/>
                    </a:cubicBezTo>
                    <a:cubicBezTo>
                      <a:pt x="11985" y="216104"/>
                      <a:pt x="43805" y="237876"/>
                      <a:pt x="70600" y="271370"/>
                    </a:cubicBezTo>
                    <a:cubicBezTo>
                      <a:pt x="97395" y="304864"/>
                      <a:pt x="192855" y="385251"/>
                      <a:pt x="181132" y="371853"/>
                    </a:cubicBezTo>
                    <a:cubicBezTo>
                      <a:pt x="169409" y="358455"/>
                      <a:pt x="6961" y="249598"/>
                      <a:pt x="262" y="190983"/>
                    </a:cubicBezTo>
                    <a:cubicBezTo>
                      <a:pt x="-6437" y="132368"/>
                      <a:pt x="117493" y="3413"/>
                      <a:pt x="120842" y="6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5" name="フリーフォーム 114">
                <a:extLst>
                  <a:ext uri="{FF2B5EF4-FFF2-40B4-BE49-F238E27FC236}">
                    <a16:creationId xmlns:a16="http://schemas.microsoft.com/office/drawing/2014/main" id="{99B9F483-4C60-6E24-5D6C-DC6E2CB1CFF8}"/>
                  </a:ext>
                </a:extLst>
              </p:cNvPr>
              <p:cNvSpPr/>
              <p:nvPr/>
            </p:nvSpPr>
            <p:spPr>
              <a:xfrm>
                <a:off x="5254994" y="6299687"/>
                <a:ext cx="262978" cy="103030"/>
              </a:xfrm>
              <a:custGeom>
                <a:avLst/>
                <a:gdLst>
                  <a:gd name="connsiteX0" fmla="*/ 294 w 262978"/>
                  <a:gd name="connsiteY0" fmla="*/ 101113 h 103030"/>
                  <a:gd name="connsiteX1" fmla="*/ 251503 w 262978"/>
                  <a:gd name="connsiteY1" fmla="*/ 629 h 103030"/>
                  <a:gd name="connsiteX2" fmla="*/ 201261 w 262978"/>
                  <a:gd name="connsiteY2" fmla="*/ 60920 h 103030"/>
                  <a:gd name="connsiteX3" fmla="*/ 294 w 262978"/>
                  <a:gd name="connsiteY3" fmla="*/ 101113 h 1030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2978" h="103030">
                    <a:moveTo>
                      <a:pt x="294" y="101113"/>
                    </a:moveTo>
                    <a:cubicBezTo>
                      <a:pt x="8668" y="91064"/>
                      <a:pt x="251503" y="629"/>
                      <a:pt x="251503" y="629"/>
                    </a:cubicBezTo>
                    <a:cubicBezTo>
                      <a:pt x="284997" y="-6070"/>
                      <a:pt x="238105" y="42498"/>
                      <a:pt x="201261" y="60920"/>
                    </a:cubicBezTo>
                    <a:cubicBezTo>
                      <a:pt x="164417" y="79342"/>
                      <a:pt x="-8080" y="111162"/>
                      <a:pt x="294" y="10111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6" name="フリーフォーム 115">
                <a:extLst>
                  <a:ext uri="{FF2B5EF4-FFF2-40B4-BE49-F238E27FC236}">
                    <a16:creationId xmlns:a16="http://schemas.microsoft.com/office/drawing/2014/main" id="{AFE273A3-EEC7-8A66-4063-259595B4F369}"/>
                  </a:ext>
                </a:extLst>
              </p:cNvPr>
              <p:cNvSpPr/>
              <p:nvPr/>
            </p:nvSpPr>
            <p:spPr>
              <a:xfrm>
                <a:off x="5474698" y="7052924"/>
                <a:ext cx="277503" cy="143930"/>
              </a:xfrm>
              <a:custGeom>
                <a:avLst/>
                <a:gdLst>
                  <a:gd name="connsiteX0" fmla="*/ 1654 w 277503"/>
                  <a:gd name="connsiteY0" fmla="*/ 141696 h 143930"/>
                  <a:gd name="connsiteX1" fmla="*/ 272959 w 277503"/>
                  <a:gd name="connsiteY1" fmla="*/ 1019 h 143930"/>
                  <a:gd name="connsiteX2" fmla="*/ 162427 w 277503"/>
                  <a:gd name="connsiteY2" fmla="*/ 81406 h 143930"/>
                  <a:gd name="connsiteX3" fmla="*/ 1654 w 277503"/>
                  <a:gd name="connsiteY3" fmla="*/ 141696 h 1439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7503" h="143930">
                    <a:moveTo>
                      <a:pt x="1654" y="141696"/>
                    </a:moveTo>
                    <a:cubicBezTo>
                      <a:pt x="20076" y="128298"/>
                      <a:pt x="246163" y="11067"/>
                      <a:pt x="272959" y="1019"/>
                    </a:cubicBezTo>
                    <a:cubicBezTo>
                      <a:pt x="299755" y="-9029"/>
                      <a:pt x="200946" y="57960"/>
                      <a:pt x="162427" y="81406"/>
                    </a:cubicBezTo>
                    <a:cubicBezTo>
                      <a:pt x="123908" y="104852"/>
                      <a:pt x="-16768" y="155094"/>
                      <a:pt x="1654" y="14169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7" name="フリーフォーム 116">
                <a:extLst>
                  <a:ext uri="{FF2B5EF4-FFF2-40B4-BE49-F238E27FC236}">
                    <a16:creationId xmlns:a16="http://schemas.microsoft.com/office/drawing/2014/main" id="{57219383-542C-E03A-B53C-22BC8A766EDA}"/>
                  </a:ext>
                </a:extLst>
              </p:cNvPr>
              <p:cNvSpPr/>
              <p:nvPr/>
            </p:nvSpPr>
            <p:spPr>
              <a:xfrm>
                <a:off x="6122701" y="6957309"/>
                <a:ext cx="437729" cy="234244"/>
              </a:xfrm>
              <a:custGeom>
                <a:avLst/>
                <a:gdLst>
                  <a:gd name="connsiteX0" fmla="*/ 1823 w 437729"/>
                  <a:gd name="connsiteY0" fmla="*/ 231534 h 234244"/>
                  <a:gd name="connsiteX1" fmla="*/ 383661 w 437729"/>
                  <a:gd name="connsiteY1" fmla="*/ 422 h 234244"/>
                  <a:gd name="connsiteX2" fmla="*/ 433902 w 437729"/>
                  <a:gd name="connsiteY2" fmla="*/ 171244 h 234244"/>
                  <a:gd name="connsiteX3" fmla="*/ 373612 w 437729"/>
                  <a:gd name="connsiteY3" fmla="*/ 50664 h 234244"/>
                  <a:gd name="connsiteX4" fmla="*/ 242984 w 437729"/>
                  <a:gd name="connsiteY4" fmla="*/ 121002 h 234244"/>
                  <a:gd name="connsiteX5" fmla="*/ 1823 w 437729"/>
                  <a:gd name="connsiteY5" fmla="*/ 231534 h 234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37729" h="234244">
                    <a:moveTo>
                      <a:pt x="1823" y="231534"/>
                    </a:moveTo>
                    <a:cubicBezTo>
                      <a:pt x="25269" y="211437"/>
                      <a:pt x="311648" y="10470"/>
                      <a:pt x="383661" y="422"/>
                    </a:cubicBezTo>
                    <a:cubicBezTo>
                      <a:pt x="455674" y="-9626"/>
                      <a:pt x="435577" y="162870"/>
                      <a:pt x="433902" y="171244"/>
                    </a:cubicBezTo>
                    <a:cubicBezTo>
                      <a:pt x="432227" y="179618"/>
                      <a:pt x="405432" y="59038"/>
                      <a:pt x="373612" y="50664"/>
                    </a:cubicBezTo>
                    <a:cubicBezTo>
                      <a:pt x="341792" y="42290"/>
                      <a:pt x="298250" y="87508"/>
                      <a:pt x="242984" y="121002"/>
                    </a:cubicBezTo>
                    <a:cubicBezTo>
                      <a:pt x="187718" y="154496"/>
                      <a:pt x="-21623" y="251631"/>
                      <a:pt x="1823" y="23153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8" name="フリーフォーム 117">
                <a:extLst>
                  <a:ext uri="{FF2B5EF4-FFF2-40B4-BE49-F238E27FC236}">
                    <a16:creationId xmlns:a16="http://schemas.microsoft.com/office/drawing/2014/main" id="{40DF4D62-24FB-8368-96CE-555F679AE473}"/>
                  </a:ext>
                </a:extLst>
              </p:cNvPr>
              <p:cNvSpPr/>
              <p:nvPr/>
            </p:nvSpPr>
            <p:spPr>
              <a:xfrm>
                <a:off x="6083820" y="7128461"/>
                <a:ext cx="518836" cy="271875"/>
              </a:xfrm>
              <a:custGeom>
                <a:avLst/>
                <a:gdLst>
                  <a:gd name="connsiteX0" fmla="*/ 511 w 518836"/>
                  <a:gd name="connsiteY0" fmla="*/ 92 h 271875"/>
                  <a:gd name="connsiteX1" fmla="*/ 90946 w 518836"/>
                  <a:gd name="connsiteY1" fmla="*/ 130721 h 271875"/>
                  <a:gd name="connsiteX2" fmla="*/ 10559 w 518836"/>
                  <a:gd name="connsiteY2" fmla="*/ 271398 h 271875"/>
                  <a:gd name="connsiteX3" fmla="*/ 191430 w 518836"/>
                  <a:gd name="connsiteY3" fmla="*/ 170914 h 271875"/>
                  <a:gd name="connsiteX4" fmla="*/ 512977 w 518836"/>
                  <a:gd name="connsiteY4" fmla="*/ 20189 h 271875"/>
                  <a:gd name="connsiteX5" fmla="*/ 382348 w 518836"/>
                  <a:gd name="connsiteY5" fmla="*/ 50334 h 271875"/>
                  <a:gd name="connsiteX6" fmla="*/ 171333 w 518836"/>
                  <a:gd name="connsiteY6" fmla="*/ 160866 h 271875"/>
                  <a:gd name="connsiteX7" fmla="*/ 131139 w 518836"/>
                  <a:gd name="connsiteY7" fmla="*/ 170914 h 271875"/>
                  <a:gd name="connsiteX8" fmla="*/ 141188 w 518836"/>
                  <a:gd name="connsiteY8" fmla="*/ 110624 h 271875"/>
                  <a:gd name="connsiteX9" fmla="*/ 511 w 518836"/>
                  <a:gd name="connsiteY9" fmla="*/ 92 h 271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18836" h="271875">
                    <a:moveTo>
                      <a:pt x="511" y="92"/>
                    </a:moveTo>
                    <a:cubicBezTo>
                      <a:pt x="-7863" y="3441"/>
                      <a:pt x="89271" y="85503"/>
                      <a:pt x="90946" y="130721"/>
                    </a:cubicBezTo>
                    <a:cubicBezTo>
                      <a:pt x="92621" y="175939"/>
                      <a:pt x="-6188" y="264699"/>
                      <a:pt x="10559" y="271398"/>
                    </a:cubicBezTo>
                    <a:cubicBezTo>
                      <a:pt x="27306" y="278097"/>
                      <a:pt x="107694" y="212782"/>
                      <a:pt x="191430" y="170914"/>
                    </a:cubicBezTo>
                    <a:cubicBezTo>
                      <a:pt x="275166" y="129046"/>
                      <a:pt x="481157" y="40286"/>
                      <a:pt x="512977" y="20189"/>
                    </a:cubicBezTo>
                    <a:cubicBezTo>
                      <a:pt x="544797" y="92"/>
                      <a:pt x="439289" y="26888"/>
                      <a:pt x="382348" y="50334"/>
                    </a:cubicBezTo>
                    <a:cubicBezTo>
                      <a:pt x="325407" y="73780"/>
                      <a:pt x="171333" y="160866"/>
                      <a:pt x="171333" y="160866"/>
                    </a:cubicBezTo>
                    <a:cubicBezTo>
                      <a:pt x="129465" y="180963"/>
                      <a:pt x="131139" y="170914"/>
                      <a:pt x="131139" y="170914"/>
                    </a:cubicBezTo>
                    <a:cubicBezTo>
                      <a:pt x="126115" y="162540"/>
                      <a:pt x="161285" y="135745"/>
                      <a:pt x="141188" y="110624"/>
                    </a:cubicBezTo>
                    <a:cubicBezTo>
                      <a:pt x="121091" y="85503"/>
                      <a:pt x="8885" y="-3257"/>
                      <a:pt x="511" y="9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9" name="フリーフォーム 118">
                <a:extLst>
                  <a:ext uri="{FF2B5EF4-FFF2-40B4-BE49-F238E27FC236}">
                    <a16:creationId xmlns:a16="http://schemas.microsoft.com/office/drawing/2014/main" id="{B7D67783-7BFF-16E5-1B0A-96A908309EC2}"/>
                  </a:ext>
                </a:extLst>
              </p:cNvPr>
              <p:cNvSpPr/>
              <p:nvPr/>
            </p:nvSpPr>
            <p:spPr>
              <a:xfrm>
                <a:off x="6473295" y="3475021"/>
                <a:ext cx="421652" cy="607961"/>
              </a:xfrm>
              <a:custGeom>
                <a:avLst/>
                <a:gdLst>
                  <a:gd name="connsiteX0" fmla="*/ 416603 w 421652"/>
                  <a:gd name="connsiteY0" fmla="*/ 1826 h 607961"/>
                  <a:gd name="connsiteX1" fmla="*/ 326226 w 421652"/>
                  <a:gd name="connsiteY1" fmla="*/ 150681 h 607961"/>
                  <a:gd name="connsiteX2" fmla="*/ 97626 w 421652"/>
                  <a:gd name="connsiteY2" fmla="*/ 501556 h 607961"/>
                  <a:gd name="connsiteX3" fmla="*/ 1933 w 421652"/>
                  <a:gd name="connsiteY3" fmla="*/ 607881 h 607961"/>
                  <a:gd name="connsiteX4" fmla="*/ 49779 w 421652"/>
                  <a:gd name="connsiteY4" fmla="*/ 512188 h 607961"/>
                  <a:gd name="connsiteX5" fmla="*/ 235849 w 421652"/>
                  <a:gd name="connsiteY5" fmla="*/ 187895 h 607961"/>
                  <a:gd name="connsiteX6" fmla="*/ 188003 w 421652"/>
                  <a:gd name="connsiteY6" fmla="*/ 241058 h 607961"/>
                  <a:gd name="connsiteX7" fmla="*/ 416603 w 421652"/>
                  <a:gd name="connsiteY7" fmla="*/ 1826 h 6079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21652" h="607961">
                    <a:moveTo>
                      <a:pt x="416603" y="1826"/>
                    </a:moveTo>
                    <a:cubicBezTo>
                      <a:pt x="439640" y="-13237"/>
                      <a:pt x="379389" y="67393"/>
                      <a:pt x="326226" y="150681"/>
                    </a:cubicBezTo>
                    <a:cubicBezTo>
                      <a:pt x="273063" y="233969"/>
                      <a:pt x="151675" y="425356"/>
                      <a:pt x="97626" y="501556"/>
                    </a:cubicBezTo>
                    <a:cubicBezTo>
                      <a:pt x="43577" y="577756"/>
                      <a:pt x="9907" y="606109"/>
                      <a:pt x="1933" y="607881"/>
                    </a:cubicBezTo>
                    <a:cubicBezTo>
                      <a:pt x="-6041" y="609653"/>
                      <a:pt x="10793" y="582186"/>
                      <a:pt x="49779" y="512188"/>
                    </a:cubicBezTo>
                    <a:cubicBezTo>
                      <a:pt x="88765" y="442190"/>
                      <a:pt x="212812" y="233083"/>
                      <a:pt x="235849" y="187895"/>
                    </a:cubicBezTo>
                    <a:cubicBezTo>
                      <a:pt x="258886" y="142707"/>
                      <a:pt x="164966" y="270297"/>
                      <a:pt x="188003" y="241058"/>
                    </a:cubicBezTo>
                    <a:cubicBezTo>
                      <a:pt x="211040" y="211819"/>
                      <a:pt x="393566" y="16889"/>
                      <a:pt x="416603" y="182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0" name="フリーフォーム 119">
                <a:extLst>
                  <a:ext uri="{FF2B5EF4-FFF2-40B4-BE49-F238E27FC236}">
                    <a16:creationId xmlns:a16="http://schemas.microsoft.com/office/drawing/2014/main" id="{9F5DBAC5-CB56-C424-AD2C-421EA31753CA}"/>
                  </a:ext>
                </a:extLst>
              </p:cNvPr>
              <p:cNvSpPr/>
              <p:nvPr/>
            </p:nvSpPr>
            <p:spPr>
              <a:xfrm>
                <a:off x="5098301" y="3550891"/>
                <a:ext cx="1412605" cy="477437"/>
              </a:xfrm>
              <a:custGeom>
                <a:avLst/>
                <a:gdLst>
                  <a:gd name="connsiteX0" fmla="*/ 11 w 1412605"/>
                  <a:gd name="connsiteY0" fmla="*/ 48230 h 477437"/>
                  <a:gd name="connsiteX1" fmla="*/ 281773 w 1412605"/>
                  <a:gd name="connsiteY1" fmla="*/ 21649 h 477437"/>
                  <a:gd name="connsiteX2" fmla="*/ 685811 w 1412605"/>
                  <a:gd name="connsiteY2" fmla="*/ 181137 h 477437"/>
                  <a:gd name="connsiteX3" fmla="*/ 1190857 w 1412605"/>
                  <a:gd name="connsiteY3" fmla="*/ 462900 h 477437"/>
                  <a:gd name="connsiteX4" fmla="*/ 1408825 w 1412605"/>
                  <a:gd name="connsiteY4" fmla="*/ 436318 h 477437"/>
                  <a:gd name="connsiteX5" fmla="*/ 1281234 w 1412605"/>
                  <a:gd name="connsiteY5" fmla="*/ 431002 h 477437"/>
                  <a:gd name="connsiteX6" fmla="*/ 717708 w 1412605"/>
                  <a:gd name="connsiteY6" fmla="*/ 112025 h 477437"/>
                  <a:gd name="connsiteX7" fmla="*/ 824034 w 1412605"/>
                  <a:gd name="connsiteY7" fmla="*/ 197086 h 477437"/>
                  <a:gd name="connsiteX8" fmla="*/ 425313 w 1412605"/>
                  <a:gd name="connsiteY8" fmla="*/ 21649 h 477437"/>
                  <a:gd name="connsiteX9" fmla="*/ 271141 w 1412605"/>
                  <a:gd name="connsiteY9" fmla="*/ 5700 h 477437"/>
                  <a:gd name="connsiteX10" fmla="*/ 11 w 1412605"/>
                  <a:gd name="connsiteY10" fmla="*/ 48230 h 477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12605" h="477437">
                    <a:moveTo>
                      <a:pt x="11" y="48230"/>
                    </a:moveTo>
                    <a:cubicBezTo>
                      <a:pt x="1783" y="50888"/>
                      <a:pt x="167473" y="-502"/>
                      <a:pt x="281773" y="21649"/>
                    </a:cubicBezTo>
                    <a:cubicBezTo>
                      <a:pt x="396073" y="43800"/>
                      <a:pt x="534297" y="107595"/>
                      <a:pt x="685811" y="181137"/>
                    </a:cubicBezTo>
                    <a:cubicBezTo>
                      <a:pt x="837325" y="254679"/>
                      <a:pt x="1070355" y="420370"/>
                      <a:pt x="1190857" y="462900"/>
                    </a:cubicBezTo>
                    <a:cubicBezTo>
                      <a:pt x="1311359" y="505430"/>
                      <a:pt x="1393762" y="441634"/>
                      <a:pt x="1408825" y="436318"/>
                    </a:cubicBezTo>
                    <a:cubicBezTo>
                      <a:pt x="1423888" y="431002"/>
                      <a:pt x="1396420" y="485051"/>
                      <a:pt x="1281234" y="431002"/>
                    </a:cubicBezTo>
                    <a:cubicBezTo>
                      <a:pt x="1166048" y="376953"/>
                      <a:pt x="793908" y="151011"/>
                      <a:pt x="717708" y="112025"/>
                    </a:cubicBezTo>
                    <a:cubicBezTo>
                      <a:pt x="641508" y="73039"/>
                      <a:pt x="872766" y="212149"/>
                      <a:pt x="824034" y="197086"/>
                    </a:cubicBezTo>
                    <a:cubicBezTo>
                      <a:pt x="775302" y="182023"/>
                      <a:pt x="517462" y="53547"/>
                      <a:pt x="425313" y="21649"/>
                    </a:cubicBezTo>
                    <a:cubicBezTo>
                      <a:pt x="333164" y="-10249"/>
                      <a:pt x="340253" y="1270"/>
                      <a:pt x="271141" y="5700"/>
                    </a:cubicBezTo>
                    <a:cubicBezTo>
                      <a:pt x="202029" y="10130"/>
                      <a:pt x="-1761" y="45572"/>
                      <a:pt x="11" y="4823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1" name="フリーフォーム 120">
                <a:extLst>
                  <a:ext uri="{FF2B5EF4-FFF2-40B4-BE49-F238E27FC236}">
                    <a16:creationId xmlns:a16="http://schemas.microsoft.com/office/drawing/2014/main" id="{F5F1D141-5934-D957-DE79-5977DC75146C}"/>
                  </a:ext>
                </a:extLst>
              </p:cNvPr>
              <p:cNvSpPr/>
              <p:nvPr/>
            </p:nvSpPr>
            <p:spPr>
              <a:xfrm>
                <a:off x="5555201" y="3710538"/>
                <a:ext cx="193468" cy="409981"/>
              </a:xfrm>
              <a:custGeom>
                <a:avLst/>
                <a:gdLst>
                  <a:gd name="connsiteX0" fmla="*/ 311 w 193468"/>
                  <a:gd name="connsiteY0" fmla="*/ 225 h 409981"/>
                  <a:gd name="connsiteX1" fmla="*/ 138534 w 193468"/>
                  <a:gd name="connsiteY1" fmla="*/ 223509 h 409981"/>
                  <a:gd name="connsiteX2" fmla="*/ 175748 w 193468"/>
                  <a:gd name="connsiteY2" fmla="*/ 409578 h 409981"/>
                  <a:gd name="connsiteX3" fmla="*/ 181064 w 193468"/>
                  <a:gd name="connsiteY3" fmla="*/ 266039 h 409981"/>
                  <a:gd name="connsiteX4" fmla="*/ 311 w 193468"/>
                  <a:gd name="connsiteY4" fmla="*/ 225 h 4099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468" h="409981">
                    <a:moveTo>
                      <a:pt x="311" y="225"/>
                    </a:moveTo>
                    <a:cubicBezTo>
                      <a:pt x="-6777" y="-6863"/>
                      <a:pt x="109295" y="155284"/>
                      <a:pt x="138534" y="223509"/>
                    </a:cubicBezTo>
                    <a:cubicBezTo>
                      <a:pt x="167773" y="291734"/>
                      <a:pt x="168660" y="402490"/>
                      <a:pt x="175748" y="409578"/>
                    </a:cubicBezTo>
                    <a:cubicBezTo>
                      <a:pt x="182836" y="416666"/>
                      <a:pt x="208531" y="328948"/>
                      <a:pt x="181064" y="266039"/>
                    </a:cubicBezTo>
                    <a:cubicBezTo>
                      <a:pt x="153597" y="203130"/>
                      <a:pt x="7399" y="7313"/>
                      <a:pt x="311" y="22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2" name="フリーフォーム 121">
                <a:extLst>
                  <a:ext uri="{FF2B5EF4-FFF2-40B4-BE49-F238E27FC236}">
                    <a16:creationId xmlns:a16="http://schemas.microsoft.com/office/drawing/2014/main" id="{5B596D46-5B88-FCA0-DB45-4B3D43087A3F}"/>
                  </a:ext>
                </a:extLst>
              </p:cNvPr>
              <p:cNvSpPr/>
              <p:nvPr/>
            </p:nvSpPr>
            <p:spPr>
              <a:xfrm>
                <a:off x="6814168" y="3486399"/>
                <a:ext cx="922423" cy="523642"/>
              </a:xfrm>
              <a:custGeom>
                <a:avLst/>
                <a:gdLst>
                  <a:gd name="connsiteX0" fmla="*/ 1302 w 922423"/>
                  <a:gd name="connsiteY0" fmla="*/ 1080 h 523642"/>
                  <a:gd name="connsiteX1" fmla="*/ 272432 w 922423"/>
                  <a:gd name="connsiteY1" fmla="*/ 288159 h 523642"/>
                  <a:gd name="connsiteX2" fmla="*/ 628623 w 922423"/>
                  <a:gd name="connsiteY2" fmla="*/ 474229 h 523642"/>
                  <a:gd name="connsiteX3" fmla="*/ 921018 w 922423"/>
                  <a:gd name="connsiteY3" fmla="*/ 506127 h 523642"/>
                  <a:gd name="connsiteX4" fmla="*/ 724316 w 922423"/>
                  <a:gd name="connsiteY4" fmla="*/ 516759 h 523642"/>
                  <a:gd name="connsiteX5" fmla="*/ 384074 w 922423"/>
                  <a:gd name="connsiteY5" fmla="*/ 399801 h 523642"/>
                  <a:gd name="connsiteX6" fmla="*/ 1302 w 922423"/>
                  <a:gd name="connsiteY6" fmla="*/ 1080 h 523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22423" h="523642">
                    <a:moveTo>
                      <a:pt x="1302" y="1080"/>
                    </a:moveTo>
                    <a:cubicBezTo>
                      <a:pt x="-17305" y="-17527"/>
                      <a:pt x="167879" y="209301"/>
                      <a:pt x="272432" y="288159"/>
                    </a:cubicBezTo>
                    <a:cubicBezTo>
                      <a:pt x="376985" y="367017"/>
                      <a:pt x="520525" y="437901"/>
                      <a:pt x="628623" y="474229"/>
                    </a:cubicBezTo>
                    <a:cubicBezTo>
                      <a:pt x="736721" y="510557"/>
                      <a:pt x="905069" y="499039"/>
                      <a:pt x="921018" y="506127"/>
                    </a:cubicBezTo>
                    <a:cubicBezTo>
                      <a:pt x="936967" y="513215"/>
                      <a:pt x="813807" y="534480"/>
                      <a:pt x="724316" y="516759"/>
                    </a:cubicBezTo>
                    <a:cubicBezTo>
                      <a:pt x="634825" y="499038"/>
                      <a:pt x="501032" y="479545"/>
                      <a:pt x="384074" y="399801"/>
                    </a:cubicBezTo>
                    <a:cubicBezTo>
                      <a:pt x="267116" y="320057"/>
                      <a:pt x="19909" y="19687"/>
                      <a:pt x="1302" y="108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3" name="フリーフォーム 122">
                <a:extLst>
                  <a:ext uri="{FF2B5EF4-FFF2-40B4-BE49-F238E27FC236}">
                    <a16:creationId xmlns:a16="http://schemas.microsoft.com/office/drawing/2014/main" id="{569E4923-FCF3-E8F5-99EA-4466F188BD39}"/>
                  </a:ext>
                </a:extLst>
              </p:cNvPr>
              <p:cNvSpPr/>
              <p:nvPr/>
            </p:nvSpPr>
            <p:spPr>
              <a:xfrm>
                <a:off x="6370689" y="4130617"/>
                <a:ext cx="115363" cy="250101"/>
              </a:xfrm>
              <a:custGeom>
                <a:avLst/>
                <a:gdLst>
                  <a:gd name="connsiteX0" fmla="*/ 115171 w 115363"/>
                  <a:gd name="connsiteY0" fmla="*/ 132 h 250101"/>
                  <a:gd name="connsiteX1" fmla="*/ 30111 w 115363"/>
                  <a:gd name="connsiteY1" fmla="*/ 106457 h 250101"/>
                  <a:gd name="connsiteX2" fmla="*/ 19478 w 115363"/>
                  <a:gd name="connsiteY2" fmla="*/ 249997 h 250101"/>
                  <a:gd name="connsiteX3" fmla="*/ 3530 w 115363"/>
                  <a:gd name="connsiteY3" fmla="*/ 127723 h 250101"/>
                  <a:gd name="connsiteX4" fmla="*/ 115171 w 115363"/>
                  <a:gd name="connsiteY4" fmla="*/ 132 h 250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5363" h="250101">
                    <a:moveTo>
                      <a:pt x="115171" y="132"/>
                    </a:moveTo>
                    <a:cubicBezTo>
                      <a:pt x="119601" y="-3412"/>
                      <a:pt x="46060" y="64813"/>
                      <a:pt x="30111" y="106457"/>
                    </a:cubicBezTo>
                    <a:cubicBezTo>
                      <a:pt x="14162" y="148101"/>
                      <a:pt x="23908" y="246453"/>
                      <a:pt x="19478" y="249997"/>
                    </a:cubicBezTo>
                    <a:cubicBezTo>
                      <a:pt x="15048" y="253541"/>
                      <a:pt x="-8875" y="165823"/>
                      <a:pt x="3530" y="127723"/>
                    </a:cubicBezTo>
                    <a:cubicBezTo>
                      <a:pt x="15935" y="89623"/>
                      <a:pt x="110741" y="3676"/>
                      <a:pt x="115171" y="13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4" name="フリーフォーム 123">
                <a:extLst>
                  <a:ext uri="{FF2B5EF4-FFF2-40B4-BE49-F238E27FC236}">
                    <a16:creationId xmlns:a16="http://schemas.microsoft.com/office/drawing/2014/main" id="{0D3427F4-B257-FFD2-572B-9717B8E35D23}"/>
                  </a:ext>
                </a:extLst>
              </p:cNvPr>
              <p:cNvSpPr/>
              <p:nvPr/>
            </p:nvSpPr>
            <p:spPr>
              <a:xfrm>
                <a:off x="6078052" y="4014652"/>
                <a:ext cx="1641861" cy="1618648"/>
              </a:xfrm>
              <a:custGeom>
                <a:avLst/>
                <a:gdLst>
                  <a:gd name="connsiteX0" fmla="*/ 1641185 w 1641861"/>
                  <a:gd name="connsiteY0" fmla="*/ 9771 h 1618648"/>
                  <a:gd name="connsiteX1" fmla="*/ 1497646 w 1641861"/>
                  <a:gd name="connsiteY1" fmla="*/ 520134 h 1618648"/>
                  <a:gd name="connsiteX2" fmla="*/ 1433850 w 1641861"/>
                  <a:gd name="connsiteY2" fmla="*/ 828478 h 1618648"/>
                  <a:gd name="connsiteX3" fmla="*/ 1231832 w 1641861"/>
                  <a:gd name="connsiteY3" fmla="*/ 1216567 h 1618648"/>
                  <a:gd name="connsiteX4" fmla="*/ 1269046 w 1641861"/>
                  <a:gd name="connsiteY4" fmla="*/ 1158088 h 1618648"/>
                  <a:gd name="connsiteX5" fmla="*/ 1061711 w 1641861"/>
                  <a:gd name="connsiteY5" fmla="*/ 1418585 h 1618648"/>
                  <a:gd name="connsiteX6" fmla="*/ 822478 w 1641861"/>
                  <a:gd name="connsiteY6" fmla="*/ 1572757 h 1618648"/>
                  <a:gd name="connsiteX7" fmla="*/ 833111 w 1641861"/>
                  <a:gd name="connsiteY7" fmla="*/ 1599339 h 1618648"/>
                  <a:gd name="connsiteX8" fmla="*/ 657674 w 1641861"/>
                  <a:gd name="connsiteY8" fmla="*/ 1609971 h 1618648"/>
                  <a:gd name="connsiteX9" fmla="*/ 716153 w 1641861"/>
                  <a:gd name="connsiteY9" fmla="*/ 1609971 h 1618648"/>
                  <a:gd name="connsiteX10" fmla="*/ 3771 w 1641861"/>
                  <a:gd name="connsiteY10" fmla="*/ 1498329 h 1618648"/>
                  <a:gd name="connsiteX11" fmla="*/ 450339 w 1641861"/>
                  <a:gd name="connsiteY11" fmla="*/ 1546176 h 1618648"/>
                  <a:gd name="connsiteX12" fmla="*/ 801213 w 1641861"/>
                  <a:gd name="connsiteY12" fmla="*/ 1519595 h 1618648"/>
                  <a:gd name="connsiteX13" fmla="*/ 1045762 w 1641861"/>
                  <a:gd name="connsiteY13" fmla="*/ 1344157 h 1618648"/>
                  <a:gd name="connsiteX14" fmla="*/ 1300943 w 1641861"/>
                  <a:gd name="connsiteY14" fmla="*/ 1030497 h 1618648"/>
                  <a:gd name="connsiteX15" fmla="*/ 1540176 w 1641861"/>
                  <a:gd name="connsiteY15" fmla="*/ 249004 h 1618648"/>
                  <a:gd name="connsiteX16" fmla="*/ 1641185 w 1641861"/>
                  <a:gd name="connsiteY16" fmla="*/ 9771 h 1618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641861" h="1618648">
                    <a:moveTo>
                      <a:pt x="1641185" y="9771"/>
                    </a:moveTo>
                    <a:cubicBezTo>
                      <a:pt x="1634097" y="54959"/>
                      <a:pt x="1532202" y="383683"/>
                      <a:pt x="1497646" y="520134"/>
                    </a:cubicBezTo>
                    <a:cubicBezTo>
                      <a:pt x="1463090" y="656585"/>
                      <a:pt x="1478152" y="712406"/>
                      <a:pt x="1433850" y="828478"/>
                    </a:cubicBezTo>
                    <a:cubicBezTo>
                      <a:pt x="1389548" y="944550"/>
                      <a:pt x="1259299" y="1161632"/>
                      <a:pt x="1231832" y="1216567"/>
                    </a:cubicBezTo>
                    <a:cubicBezTo>
                      <a:pt x="1204365" y="1271502"/>
                      <a:pt x="1297399" y="1124418"/>
                      <a:pt x="1269046" y="1158088"/>
                    </a:cubicBezTo>
                    <a:cubicBezTo>
                      <a:pt x="1240692" y="1191758"/>
                      <a:pt x="1136139" y="1349474"/>
                      <a:pt x="1061711" y="1418585"/>
                    </a:cubicBezTo>
                    <a:cubicBezTo>
                      <a:pt x="987283" y="1487696"/>
                      <a:pt x="860578" y="1542631"/>
                      <a:pt x="822478" y="1572757"/>
                    </a:cubicBezTo>
                    <a:cubicBezTo>
                      <a:pt x="784378" y="1602883"/>
                      <a:pt x="860578" y="1593137"/>
                      <a:pt x="833111" y="1599339"/>
                    </a:cubicBezTo>
                    <a:cubicBezTo>
                      <a:pt x="805644" y="1605541"/>
                      <a:pt x="677167" y="1608199"/>
                      <a:pt x="657674" y="1609971"/>
                    </a:cubicBezTo>
                    <a:cubicBezTo>
                      <a:pt x="638181" y="1611743"/>
                      <a:pt x="825137" y="1628578"/>
                      <a:pt x="716153" y="1609971"/>
                    </a:cubicBezTo>
                    <a:cubicBezTo>
                      <a:pt x="607169" y="1591364"/>
                      <a:pt x="48073" y="1508961"/>
                      <a:pt x="3771" y="1498329"/>
                    </a:cubicBezTo>
                    <a:cubicBezTo>
                      <a:pt x="-40531" y="1487697"/>
                      <a:pt x="317432" y="1542632"/>
                      <a:pt x="450339" y="1546176"/>
                    </a:cubicBezTo>
                    <a:cubicBezTo>
                      <a:pt x="583246" y="1549720"/>
                      <a:pt x="701976" y="1553265"/>
                      <a:pt x="801213" y="1519595"/>
                    </a:cubicBezTo>
                    <a:cubicBezTo>
                      <a:pt x="900450" y="1485925"/>
                      <a:pt x="962474" y="1425673"/>
                      <a:pt x="1045762" y="1344157"/>
                    </a:cubicBezTo>
                    <a:cubicBezTo>
                      <a:pt x="1129050" y="1262641"/>
                      <a:pt x="1218541" y="1213022"/>
                      <a:pt x="1300943" y="1030497"/>
                    </a:cubicBezTo>
                    <a:cubicBezTo>
                      <a:pt x="1383345" y="847972"/>
                      <a:pt x="1481697" y="416467"/>
                      <a:pt x="1540176" y="249004"/>
                    </a:cubicBezTo>
                    <a:cubicBezTo>
                      <a:pt x="1598655" y="81541"/>
                      <a:pt x="1648273" y="-35417"/>
                      <a:pt x="1641185" y="977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5" name="フリーフォーム 124">
                <a:extLst>
                  <a:ext uri="{FF2B5EF4-FFF2-40B4-BE49-F238E27FC236}">
                    <a16:creationId xmlns:a16="http://schemas.microsoft.com/office/drawing/2014/main" id="{7AE9DAB3-36C8-2208-19C1-E5E5FBDCE9DA}"/>
                  </a:ext>
                </a:extLst>
              </p:cNvPr>
              <p:cNvSpPr/>
              <p:nvPr/>
            </p:nvSpPr>
            <p:spPr>
              <a:xfrm>
                <a:off x="6895201" y="3437855"/>
                <a:ext cx="805869" cy="465342"/>
              </a:xfrm>
              <a:custGeom>
                <a:avLst/>
                <a:gdLst>
                  <a:gd name="connsiteX0" fmla="*/ 13 w 805869"/>
                  <a:gd name="connsiteY0" fmla="*/ 118736 h 465342"/>
                  <a:gd name="connsiteX1" fmla="*/ 63808 w 805869"/>
                  <a:gd name="connsiteY1" fmla="*/ 33675 h 465342"/>
                  <a:gd name="connsiteX2" fmla="*/ 127604 w 805869"/>
                  <a:gd name="connsiteY2" fmla="*/ 150633 h 465342"/>
                  <a:gd name="connsiteX3" fmla="*/ 244562 w 805869"/>
                  <a:gd name="connsiteY3" fmla="*/ 278224 h 465342"/>
                  <a:gd name="connsiteX4" fmla="*/ 430632 w 805869"/>
                  <a:gd name="connsiteY4" fmla="*/ 411131 h 465342"/>
                  <a:gd name="connsiteX5" fmla="*/ 797455 w 805869"/>
                  <a:gd name="connsiteY5" fmla="*/ 464294 h 465342"/>
                  <a:gd name="connsiteX6" fmla="*/ 659232 w 805869"/>
                  <a:gd name="connsiteY6" fmla="*/ 437712 h 465342"/>
                  <a:gd name="connsiteX7" fmla="*/ 334939 w 805869"/>
                  <a:gd name="connsiteY7" fmla="*/ 336703 h 465342"/>
                  <a:gd name="connsiteX8" fmla="*/ 69125 w 805869"/>
                  <a:gd name="connsiteY8" fmla="*/ 7094 h 465342"/>
                  <a:gd name="connsiteX9" fmla="*/ 13 w 805869"/>
                  <a:gd name="connsiteY9" fmla="*/ 118736 h 4653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05869" h="465342">
                    <a:moveTo>
                      <a:pt x="13" y="118736"/>
                    </a:moveTo>
                    <a:cubicBezTo>
                      <a:pt x="-873" y="123166"/>
                      <a:pt x="42543" y="28359"/>
                      <a:pt x="63808" y="33675"/>
                    </a:cubicBezTo>
                    <a:cubicBezTo>
                      <a:pt x="85073" y="38991"/>
                      <a:pt x="97478" y="109875"/>
                      <a:pt x="127604" y="150633"/>
                    </a:cubicBezTo>
                    <a:cubicBezTo>
                      <a:pt x="157730" y="191391"/>
                      <a:pt x="194057" y="234808"/>
                      <a:pt x="244562" y="278224"/>
                    </a:cubicBezTo>
                    <a:cubicBezTo>
                      <a:pt x="295067" y="321640"/>
                      <a:pt x="338483" y="380119"/>
                      <a:pt x="430632" y="411131"/>
                    </a:cubicBezTo>
                    <a:cubicBezTo>
                      <a:pt x="522781" y="442143"/>
                      <a:pt x="759355" y="459864"/>
                      <a:pt x="797455" y="464294"/>
                    </a:cubicBezTo>
                    <a:cubicBezTo>
                      <a:pt x="835555" y="468724"/>
                      <a:pt x="736318" y="458977"/>
                      <a:pt x="659232" y="437712"/>
                    </a:cubicBezTo>
                    <a:cubicBezTo>
                      <a:pt x="582146" y="416447"/>
                      <a:pt x="433290" y="408473"/>
                      <a:pt x="334939" y="336703"/>
                    </a:cubicBezTo>
                    <a:cubicBezTo>
                      <a:pt x="236588" y="264933"/>
                      <a:pt x="126718" y="47852"/>
                      <a:pt x="69125" y="7094"/>
                    </a:cubicBezTo>
                    <a:cubicBezTo>
                      <a:pt x="11532" y="-33664"/>
                      <a:pt x="899" y="114306"/>
                      <a:pt x="13" y="11873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6" name="フリーフォーム 125">
                <a:extLst>
                  <a:ext uri="{FF2B5EF4-FFF2-40B4-BE49-F238E27FC236}">
                    <a16:creationId xmlns:a16="http://schemas.microsoft.com/office/drawing/2014/main" id="{727E3C2D-B854-B35B-18A6-B1D85F7B1C41}"/>
                  </a:ext>
                </a:extLst>
              </p:cNvPr>
              <p:cNvSpPr/>
              <p:nvPr/>
            </p:nvSpPr>
            <p:spPr>
              <a:xfrm>
                <a:off x="6810021" y="3544892"/>
                <a:ext cx="312419" cy="273286"/>
              </a:xfrm>
              <a:custGeom>
                <a:avLst/>
                <a:gdLst>
                  <a:gd name="connsiteX0" fmla="*/ 132 w 312419"/>
                  <a:gd name="connsiteY0" fmla="*/ 1066 h 273286"/>
                  <a:gd name="connsiteX1" fmla="*/ 292528 w 312419"/>
                  <a:gd name="connsiteY1" fmla="*/ 266880 h 273286"/>
                  <a:gd name="connsiteX2" fmla="*/ 255314 w 312419"/>
                  <a:gd name="connsiteY2" fmla="*/ 176503 h 273286"/>
                  <a:gd name="connsiteX3" fmla="*/ 132 w 312419"/>
                  <a:gd name="connsiteY3" fmla="*/ 1066 h 273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2419" h="273286">
                    <a:moveTo>
                      <a:pt x="132" y="1066"/>
                    </a:moveTo>
                    <a:cubicBezTo>
                      <a:pt x="6334" y="16129"/>
                      <a:pt x="249998" y="237641"/>
                      <a:pt x="292528" y="266880"/>
                    </a:cubicBezTo>
                    <a:cubicBezTo>
                      <a:pt x="335058" y="296120"/>
                      <a:pt x="303161" y="218147"/>
                      <a:pt x="255314" y="176503"/>
                    </a:cubicBezTo>
                    <a:cubicBezTo>
                      <a:pt x="207468" y="134859"/>
                      <a:pt x="-6070" y="-13997"/>
                      <a:pt x="132" y="106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7" name="フリーフォーム 126">
                <a:extLst>
                  <a:ext uri="{FF2B5EF4-FFF2-40B4-BE49-F238E27FC236}">
                    <a16:creationId xmlns:a16="http://schemas.microsoft.com/office/drawing/2014/main" id="{158B77EA-9430-49AE-D67E-BF14DC7DFEC4}"/>
                  </a:ext>
                </a:extLst>
              </p:cNvPr>
              <p:cNvSpPr/>
              <p:nvPr/>
            </p:nvSpPr>
            <p:spPr>
              <a:xfrm>
                <a:off x="7643956" y="3875536"/>
                <a:ext cx="48988" cy="127882"/>
              </a:xfrm>
              <a:custGeom>
                <a:avLst/>
                <a:gdLst>
                  <a:gd name="connsiteX0" fmla="*/ 853 w 48988"/>
                  <a:gd name="connsiteY0" fmla="*/ 31 h 127882"/>
                  <a:gd name="connsiteX1" fmla="*/ 16802 w 48988"/>
                  <a:gd name="connsiteY1" fmla="*/ 101041 h 127882"/>
                  <a:gd name="connsiteX2" fmla="*/ 16802 w 48988"/>
                  <a:gd name="connsiteY2" fmla="*/ 127622 h 127882"/>
                  <a:gd name="connsiteX3" fmla="*/ 48700 w 48988"/>
                  <a:gd name="connsiteY3" fmla="*/ 90408 h 127882"/>
                  <a:gd name="connsiteX4" fmla="*/ 853 w 48988"/>
                  <a:gd name="connsiteY4" fmla="*/ 31 h 127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988" h="127882">
                    <a:moveTo>
                      <a:pt x="853" y="31"/>
                    </a:moveTo>
                    <a:cubicBezTo>
                      <a:pt x="-4463" y="1803"/>
                      <a:pt x="16802" y="101041"/>
                      <a:pt x="16802" y="101041"/>
                    </a:cubicBezTo>
                    <a:cubicBezTo>
                      <a:pt x="19460" y="122306"/>
                      <a:pt x="11486" y="129394"/>
                      <a:pt x="16802" y="127622"/>
                    </a:cubicBezTo>
                    <a:cubicBezTo>
                      <a:pt x="22118" y="125850"/>
                      <a:pt x="52244" y="109901"/>
                      <a:pt x="48700" y="90408"/>
                    </a:cubicBezTo>
                    <a:cubicBezTo>
                      <a:pt x="45156" y="70915"/>
                      <a:pt x="6169" y="-1741"/>
                      <a:pt x="853" y="3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0" name="フリーフォーム 129">
                <a:extLst>
                  <a:ext uri="{FF2B5EF4-FFF2-40B4-BE49-F238E27FC236}">
                    <a16:creationId xmlns:a16="http://schemas.microsoft.com/office/drawing/2014/main" id="{653C9147-6650-1F81-5B7A-453E19BE5563}"/>
                  </a:ext>
                </a:extLst>
              </p:cNvPr>
              <p:cNvSpPr/>
              <p:nvPr/>
            </p:nvSpPr>
            <p:spPr>
              <a:xfrm>
                <a:off x="3616114" y="9326403"/>
                <a:ext cx="598764" cy="1433490"/>
              </a:xfrm>
              <a:custGeom>
                <a:avLst/>
                <a:gdLst>
                  <a:gd name="connsiteX0" fmla="*/ 597746 w 598764"/>
                  <a:gd name="connsiteY0" fmla="*/ 477 h 1433490"/>
                  <a:gd name="connsiteX1" fmla="*/ 247226 w 598764"/>
                  <a:gd name="connsiteY1" fmla="*/ 274797 h 1433490"/>
                  <a:gd name="connsiteX2" fmla="*/ 110066 w 598764"/>
                  <a:gd name="connsiteY2" fmla="*/ 533877 h 1433490"/>
                  <a:gd name="connsiteX3" fmla="*/ 56726 w 598764"/>
                  <a:gd name="connsiteY3" fmla="*/ 869157 h 1433490"/>
                  <a:gd name="connsiteX4" fmla="*/ 3386 w 598764"/>
                  <a:gd name="connsiteY4" fmla="*/ 1433037 h 1433490"/>
                  <a:gd name="connsiteX5" fmla="*/ 18626 w 598764"/>
                  <a:gd name="connsiteY5" fmla="*/ 952977 h 1433490"/>
                  <a:gd name="connsiteX6" fmla="*/ 125306 w 598764"/>
                  <a:gd name="connsiteY6" fmla="*/ 343377 h 1433490"/>
                  <a:gd name="connsiteX7" fmla="*/ 597746 w 598764"/>
                  <a:gd name="connsiteY7" fmla="*/ 477 h 14334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98764" h="1433490">
                    <a:moveTo>
                      <a:pt x="597746" y="477"/>
                    </a:moveTo>
                    <a:cubicBezTo>
                      <a:pt x="618066" y="-10953"/>
                      <a:pt x="328506" y="185897"/>
                      <a:pt x="247226" y="274797"/>
                    </a:cubicBezTo>
                    <a:cubicBezTo>
                      <a:pt x="165946" y="363697"/>
                      <a:pt x="141816" y="434817"/>
                      <a:pt x="110066" y="533877"/>
                    </a:cubicBezTo>
                    <a:cubicBezTo>
                      <a:pt x="78316" y="632937"/>
                      <a:pt x="74506" y="719297"/>
                      <a:pt x="56726" y="869157"/>
                    </a:cubicBezTo>
                    <a:cubicBezTo>
                      <a:pt x="38946" y="1019017"/>
                      <a:pt x="9736" y="1419067"/>
                      <a:pt x="3386" y="1433037"/>
                    </a:cubicBezTo>
                    <a:cubicBezTo>
                      <a:pt x="-2964" y="1447007"/>
                      <a:pt x="-1694" y="1134587"/>
                      <a:pt x="18626" y="952977"/>
                    </a:cubicBezTo>
                    <a:cubicBezTo>
                      <a:pt x="38946" y="771367"/>
                      <a:pt x="32596" y="499587"/>
                      <a:pt x="125306" y="343377"/>
                    </a:cubicBezTo>
                    <a:cubicBezTo>
                      <a:pt x="218016" y="187167"/>
                      <a:pt x="577426" y="11907"/>
                      <a:pt x="597746" y="47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1" name="フリーフォーム 130">
                <a:extLst>
                  <a:ext uri="{FF2B5EF4-FFF2-40B4-BE49-F238E27FC236}">
                    <a16:creationId xmlns:a16="http://schemas.microsoft.com/office/drawing/2014/main" id="{C8706BE0-07EA-2593-B40B-DF8F9CC668F7}"/>
                  </a:ext>
                </a:extLst>
              </p:cNvPr>
              <p:cNvSpPr/>
              <p:nvPr/>
            </p:nvSpPr>
            <p:spPr>
              <a:xfrm>
                <a:off x="1760209" y="10537845"/>
                <a:ext cx="146446" cy="284332"/>
              </a:xfrm>
              <a:custGeom>
                <a:avLst/>
                <a:gdLst>
                  <a:gd name="connsiteX0" fmla="*/ 11 w 146446"/>
                  <a:gd name="connsiteY0" fmla="*/ 615 h 284332"/>
                  <a:gd name="connsiteX1" fmla="*/ 99071 w 146446"/>
                  <a:gd name="connsiteY1" fmla="*/ 244455 h 284332"/>
                  <a:gd name="connsiteX2" fmla="*/ 144791 w 146446"/>
                  <a:gd name="connsiteY2" fmla="*/ 282555 h 284332"/>
                  <a:gd name="connsiteX3" fmla="*/ 137171 w 146446"/>
                  <a:gd name="connsiteY3" fmla="*/ 229215 h 284332"/>
                  <a:gd name="connsiteX4" fmla="*/ 106691 w 146446"/>
                  <a:gd name="connsiteY4" fmla="*/ 175875 h 284332"/>
                  <a:gd name="connsiteX5" fmla="*/ 11 w 146446"/>
                  <a:gd name="connsiteY5" fmla="*/ 615 h 2843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6446" h="284332">
                    <a:moveTo>
                      <a:pt x="11" y="615"/>
                    </a:moveTo>
                    <a:cubicBezTo>
                      <a:pt x="-1259" y="12045"/>
                      <a:pt x="99071" y="244455"/>
                      <a:pt x="99071" y="244455"/>
                    </a:cubicBezTo>
                    <a:cubicBezTo>
                      <a:pt x="123201" y="291445"/>
                      <a:pt x="138441" y="285095"/>
                      <a:pt x="144791" y="282555"/>
                    </a:cubicBezTo>
                    <a:cubicBezTo>
                      <a:pt x="151141" y="280015"/>
                      <a:pt x="137171" y="229215"/>
                      <a:pt x="137171" y="229215"/>
                    </a:cubicBezTo>
                    <a:cubicBezTo>
                      <a:pt x="130821" y="211435"/>
                      <a:pt x="132091" y="211435"/>
                      <a:pt x="106691" y="175875"/>
                    </a:cubicBezTo>
                    <a:cubicBezTo>
                      <a:pt x="81291" y="140315"/>
                      <a:pt x="1281" y="-10815"/>
                      <a:pt x="11" y="61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2" name="フリーフォーム 131">
                <a:extLst>
                  <a:ext uri="{FF2B5EF4-FFF2-40B4-BE49-F238E27FC236}">
                    <a16:creationId xmlns:a16="http://schemas.microsoft.com/office/drawing/2014/main" id="{20AC366B-ABE3-F0B0-8371-4AB02499FBC6}"/>
                  </a:ext>
                </a:extLst>
              </p:cNvPr>
              <p:cNvSpPr/>
              <p:nvPr/>
            </p:nvSpPr>
            <p:spPr>
              <a:xfrm>
                <a:off x="1934983" y="10728915"/>
                <a:ext cx="1543420" cy="139798"/>
              </a:xfrm>
              <a:custGeom>
                <a:avLst/>
                <a:gdLst>
                  <a:gd name="connsiteX0" fmla="*/ 497 w 1543420"/>
                  <a:gd name="connsiteY0" fmla="*/ 45 h 139798"/>
                  <a:gd name="connsiteX1" fmla="*/ 579617 w 1543420"/>
                  <a:gd name="connsiteY1" fmla="*/ 129585 h 139798"/>
                  <a:gd name="connsiteX2" fmla="*/ 1303517 w 1543420"/>
                  <a:gd name="connsiteY2" fmla="*/ 121965 h 139798"/>
                  <a:gd name="connsiteX3" fmla="*/ 1539737 w 1543420"/>
                  <a:gd name="connsiteY3" fmla="*/ 45765 h 139798"/>
                  <a:gd name="connsiteX4" fmla="*/ 1372097 w 1543420"/>
                  <a:gd name="connsiteY4" fmla="*/ 83865 h 139798"/>
                  <a:gd name="connsiteX5" fmla="*/ 495797 w 1543420"/>
                  <a:gd name="connsiteY5" fmla="*/ 114345 h 139798"/>
                  <a:gd name="connsiteX6" fmla="*/ 497 w 1543420"/>
                  <a:gd name="connsiteY6" fmla="*/ 45 h 1397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43420" h="139798">
                    <a:moveTo>
                      <a:pt x="497" y="45"/>
                    </a:moveTo>
                    <a:cubicBezTo>
                      <a:pt x="14467" y="2585"/>
                      <a:pt x="362447" y="109265"/>
                      <a:pt x="579617" y="129585"/>
                    </a:cubicBezTo>
                    <a:cubicBezTo>
                      <a:pt x="796787" y="149905"/>
                      <a:pt x="1143497" y="135935"/>
                      <a:pt x="1303517" y="121965"/>
                    </a:cubicBezTo>
                    <a:cubicBezTo>
                      <a:pt x="1463537" y="107995"/>
                      <a:pt x="1528307" y="52115"/>
                      <a:pt x="1539737" y="45765"/>
                    </a:cubicBezTo>
                    <a:cubicBezTo>
                      <a:pt x="1551167" y="39415"/>
                      <a:pt x="1546087" y="72435"/>
                      <a:pt x="1372097" y="83865"/>
                    </a:cubicBezTo>
                    <a:cubicBezTo>
                      <a:pt x="1198107" y="95295"/>
                      <a:pt x="721857" y="127045"/>
                      <a:pt x="495797" y="114345"/>
                    </a:cubicBezTo>
                    <a:cubicBezTo>
                      <a:pt x="269737" y="101645"/>
                      <a:pt x="-13473" y="-2495"/>
                      <a:pt x="497" y="4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3" name="フリーフォーム 132">
                <a:extLst>
                  <a:ext uri="{FF2B5EF4-FFF2-40B4-BE49-F238E27FC236}">
                    <a16:creationId xmlns:a16="http://schemas.microsoft.com/office/drawing/2014/main" id="{6A4196F6-A6FD-9246-1304-5860FA1ADE4C}"/>
                  </a:ext>
                </a:extLst>
              </p:cNvPr>
              <p:cNvSpPr/>
              <p:nvPr/>
            </p:nvSpPr>
            <p:spPr>
              <a:xfrm>
                <a:off x="1841462" y="10796385"/>
                <a:ext cx="1780207" cy="194642"/>
              </a:xfrm>
              <a:custGeom>
                <a:avLst/>
                <a:gdLst>
                  <a:gd name="connsiteX0" fmla="*/ 2578 w 1780207"/>
                  <a:gd name="connsiteY0" fmla="*/ 1155 h 194642"/>
                  <a:gd name="connsiteX1" fmla="*/ 391198 w 1780207"/>
                  <a:gd name="connsiteY1" fmla="*/ 153555 h 194642"/>
                  <a:gd name="connsiteX2" fmla="*/ 1038898 w 1780207"/>
                  <a:gd name="connsiteY2" fmla="*/ 191655 h 194642"/>
                  <a:gd name="connsiteX3" fmla="*/ 1656118 w 1780207"/>
                  <a:gd name="connsiteY3" fmla="*/ 92595 h 194642"/>
                  <a:gd name="connsiteX4" fmla="*/ 1778038 w 1780207"/>
                  <a:gd name="connsiteY4" fmla="*/ 1155 h 194642"/>
                  <a:gd name="connsiteX5" fmla="*/ 1610398 w 1780207"/>
                  <a:gd name="connsiteY5" fmla="*/ 46875 h 194642"/>
                  <a:gd name="connsiteX6" fmla="*/ 939838 w 1780207"/>
                  <a:gd name="connsiteY6" fmla="*/ 130695 h 194642"/>
                  <a:gd name="connsiteX7" fmla="*/ 574078 w 1780207"/>
                  <a:gd name="connsiteY7" fmla="*/ 145935 h 194642"/>
                  <a:gd name="connsiteX8" fmla="*/ 2578 w 1780207"/>
                  <a:gd name="connsiteY8" fmla="*/ 1155 h 194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80207" h="194642">
                    <a:moveTo>
                      <a:pt x="2578" y="1155"/>
                    </a:moveTo>
                    <a:cubicBezTo>
                      <a:pt x="-27902" y="2425"/>
                      <a:pt x="218478" y="121805"/>
                      <a:pt x="391198" y="153555"/>
                    </a:cubicBezTo>
                    <a:cubicBezTo>
                      <a:pt x="563918" y="185305"/>
                      <a:pt x="828078" y="201815"/>
                      <a:pt x="1038898" y="191655"/>
                    </a:cubicBezTo>
                    <a:cubicBezTo>
                      <a:pt x="1249718" y="181495"/>
                      <a:pt x="1532928" y="124345"/>
                      <a:pt x="1656118" y="92595"/>
                    </a:cubicBezTo>
                    <a:cubicBezTo>
                      <a:pt x="1779308" y="60845"/>
                      <a:pt x="1785658" y="8775"/>
                      <a:pt x="1778038" y="1155"/>
                    </a:cubicBezTo>
                    <a:cubicBezTo>
                      <a:pt x="1770418" y="-6465"/>
                      <a:pt x="1750098" y="25285"/>
                      <a:pt x="1610398" y="46875"/>
                    </a:cubicBezTo>
                    <a:cubicBezTo>
                      <a:pt x="1470698" y="68465"/>
                      <a:pt x="1112558" y="114185"/>
                      <a:pt x="939838" y="130695"/>
                    </a:cubicBezTo>
                    <a:cubicBezTo>
                      <a:pt x="767118" y="147205"/>
                      <a:pt x="731558" y="164985"/>
                      <a:pt x="574078" y="145935"/>
                    </a:cubicBezTo>
                    <a:cubicBezTo>
                      <a:pt x="416598" y="126885"/>
                      <a:pt x="33058" y="-115"/>
                      <a:pt x="2578" y="115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4" name="フリーフォーム 133">
                <a:extLst>
                  <a:ext uri="{FF2B5EF4-FFF2-40B4-BE49-F238E27FC236}">
                    <a16:creationId xmlns:a16="http://schemas.microsoft.com/office/drawing/2014/main" id="{6949288D-C735-1C9F-49E9-8E7C004F941A}"/>
                  </a:ext>
                </a:extLst>
              </p:cNvPr>
              <p:cNvSpPr/>
              <p:nvPr/>
            </p:nvSpPr>
            <p:spPr>
              <a:xfrm>
                <a:off x="4122261" y="8358997"/>
                <a:ext cx="187877" cy="913019"/>
              </a:xfrm>
              <a:custGeom>
                <a:avLst/>
                <a:gdLst>
                  <a:gd name="connsiteX0" fmla="*/ 159 w 187877"/>
                  <a:gd name="connsiteY0" fmla="*/ 143 h 913019"/>
                  <a:gd name="connsiteX1" fmla="*/ 137319 w 187877"/>
                  <a:gd name="connsiteY1" fmla="*/ 442103 h 913019"/>
                  <a:gd name="connsiteX2" fmla="*/ 144939 w 187877"/>
                  <a:gd name="connsiteY2" fmla="*/ 906923 h 913019"/>
                  <a:gd name="connsiteX3" fmla="*/ 183039 w 187877"/>
                  <a:gd name="connsiteY3" fmla="*/ 693563 h 913019"/>
                  <a:gd name="connsiteX4" fmla="*/ 167799 w 187877"/>
                  <a:gd name="connsiteY4" fmla="*/ 487823 h 913019"/>
                  <a:gd name="connsiteX5" fmla="*/ 159 w 187877"/>
                  <a:gd name="connsiteY5" fmla="*/ 143 h 9130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7877" h="913019">
                    <a:moveTo>
                      <a:pt x="159" y="143"/>
                    </a:moveTo>
                    <a:cubicBezTo>
                      <a:pt x="-4921" y="-7477"/>
                      <a:pt x="113189" y="290973"/>
                      <a:pt x="137319" y="442103"/>
                    </a:cubicBezTo>
                    <a:cubicBezTo>
                      <a:pt x="161449" y="593233"/>
                      <a:pt x="137319" y="865013"/>
                      <a:pt x="144939" y="906923"/>
                    </a:cubicBezTo>
                    <a:cubicBezTo>
                      <a:pt x="152559" y="948833"/>
                      <a:pt x="179229" y="763413"/>
                      <a:pt x="183039" y="693563"/>
                    </a:cubicBezTo>
                    <a:cubicBezTo>
                      <a:pt x="186849" y="623713"/>
                      <a:pt x="197009" y="597043"/>
                      <a:pt x="167799" y="487823"/>
                    </a:cubicBezTo>
                    <a:cubicBezTo>
                      <a:pt x="138589" y="378603"/>
                      <a:pt x="5239" y="7763"/>
                      <a:pt x="159" y="14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5" name="フリーフォーム 134">
                <a:extLst>
                  <a:ext uri="{FF2B5EF4-FFF2-40B4-BE49-F238E27FC236}">
                    <a16:creationId xmlns:a16="http://schemas.microsoft.com/office/drawing/2014/main" id="{8F30D27D-CB73-CFA4-7A91-523F7A3AB94C}"/>
                  </a:ext>
                </a:extLst>
              </p:cNvPr>
              <p:cNvSpPr/>
              <p:nvPr/>
            </p:nvSpPr>
            <p:spPr>
              <a:xfrm>
                <a:off x="3984932" y="8404684"/>
                <a:ext cx="206731" cy="55960"/>
              </a:xfrm>
              <a:custGeom>
                <a:avLst/>
                <a:gdLst>
                  <a:gd name="connsiteX0" fmla="*/ 328 w 206731"/>
                  <a:gd name="connsiteY0" fmla="*/ 53516 h 55960"/>
                  <a:gd name="connsiteX1" fmla="*/ 198448 w 206731"/>
                  <a:gd name="connsiteY1" fmla="*/ 176 h 55960"/>
                  <a:gd name="connsiteX2" fmla="*/ 152728 w 206731"/>
                  <a:gd name="connsiteY2" fmla="*/ 38276 h 55960"/>
                  <a:gd name="connsiteX3" fmla="*/ 328 w 206731"/>
                  <a:gd name="connsiteY3" fmla="*/ 53516 h 559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6731" h="55960">
                    <a:moveTo>
                      <a:pt x="328" y="53516"/>
                    </a:moveTo>
                    <a:cubicBezTo>
                      <a:pt x="7948" y="47166"/>
                      <a:pt x="198448" y="176"/>
                      <a:pt x="198448" y="176"/>
                    </a:cubicBezTo>
                    <a:cubicBezTo>
                      <a:pt x="223848" y="-2364"/>
                      <a:pt x="185748" y="23036"/>
                      <a:pt x="152728" y="38276"/>
                    </a:cubicBezTo>
                    <a:cubicBezTo>
                      <a:pt x="119708" y="53516"/>
                      <a:pt x="-7292" y="59866"/>
                      <a:pt x="328" y="5351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6" name="フリーフォーム 135">
                <a:extLst>
                  <a:ext uri="{FF2B5EF4-FFF2-40B4-BE49-F238E27FC236}">
                    <a16:creationId xmlns:a16="http://schemas.microsoft.com/office/drawing/2014/main" id="{0B46C44B-3D7F-5B3D-77BD-6A5444C504FD}"/>
                  </a:ext>
                </a:extLst>
              </p:cNvPr>
              <p:cNvSpPr/>
              <p:nvPr/>
            </p:nvSpPr>
            <p:spPr>
              <a:xfrm>
                <a:off x="4046058" y="8473139"/>
                <a:ext cx="153037" cy="869409"/>
              </a:xfrm>
              <a:custGeom>
                <a:avLst/>
                <a:gdLst>
                  <a:gd name="connsiteX0" fmla="*/ 162 w 153037"/>
                  <a:gd name="connsiteY0" fmla="*/ 301 h 869409"/>
                  <a:gd name="connsiteX1" fmla="*/ 122082 w 153037"/>
                  <a:gd name="connsiteY1" fmla="*/ 449881 h 869409"/>
                  <a:gd name="connsiteX2" fmla="*/ 68742 w 153037"/>
                  <a:gd name="connsiteY2" fmla="*/ 868981 h 869409"/>
                  <a:gd name="connsiteX3" fmla="*/ 152562 w 153037"/>
                  <a:gd name="connsiteY3" fmla="*/ 518461 h 869409"/>
                  <a:gd name="connsiteX4" fmla="*/ 162 w 153037"/>
                  <a:gd name="connsiteY4" fmla="*/ 301 h 8694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3037" h="869409">
                    <a:moveTo>
                      <a:pt x="162" y="301"/>
                    </a:moveTo>
                    <a:cubicBezTo>
                      <a:pt x="-4918" y="-11129"/>
                      <a:pt x="110652" y="305101"/>
                      <a:pt x="122082" y="449881"/>
                    </a:cubicBezTo>
                    <a:cubicBezTo>
                      <a:pt x="133512" y="594661"/>
                      <a:pt x="63662" y="857551"/>
                      <a:pt x="68742" y="868981"/>
                    </a:cubicBezTo>
                    <a:cubicBezTo>
                      <a:pt x="73822" y="880411"/>
                      <a:pt x="160182" y="660701"/>
                      <a:pt x="152562" y="518461"/>
                    </a:cubicBezTo>
                    <a:cubicBezTo>
                      <a:pt x="144942" y="376221"/>
                      <a:pt x="5242" y="11731"/>
                      <a:pt x="162" y="30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8" name="フリーフォーム 137">
                <a:extLst>
                  <a:ext uri="{FF2B5EF4-FFF2-40B4-BE49-F238E27FC236}">
                    <a16:creationId xmlns:a16="http://schemas.microsoft.com/office/drawing/2014/main" id="{E14A085B-2976-D850-F0B7-30772517016D}"/>
                  </a:ext>
                </a:extLst>
              </p:cNvPr>
              <p:cNvSpPr/>
              <p:nvPr/>
            </p:nvSpPr>
            <p:spPr>
              <a:xfrm>
                <a:off x="4753945" y="7598562"/>
                <a:ext cx="362250" cy="800746"/>
              </a:xfrm>
              <a:custGeom>
                <a:avLst/>
                <a:gdLst>
                  <a:gd name="connsiteX0" fmla="*/ 320975 w 362250"/>
                  <a:gd name="connsiteY0" fmla="*/ 102 h 800746"/>
                  <a:gd name="connsiteX1" fmla="*/ 311831 w 362250"/>
                  <a:gd name="connsiteY1" fmla="*/ 393294 h 800746"/>
                  <a:gd name="connsiteX2" fmla="*/ 935 w 362250"/>
                  <a:gd name="connsiteY2" fmla="*/ 795630 h 800746"/>
                  <a:gd name="connsiteX3" fmla="*/ 220391 w 362250"/>
                  <a:gd name="connsiteY3" fmla="*/ 603606 h 800746"/>
                  <a:gd name="connsiteX4" fmla="*/ 357551 w 362250"/>
                  <a:gd name="connsiteY4" fmla="*/ 356718 h 800746"/>
                  <a:gd name="connsiteX5" fmla="*/ 320975 w 362250"/>
                  <a:gd name="connsiteY5" fmla="*/ 102 h 8007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2250" h="800746">
                    <a:moveTo>
                      <a:pt x="320975" y="102"/>
                    </a:moveTo>
                    <a:cubicBezTo>
                      <a:pt x="313355" y="6198"/>
                      <a:pt x="365171" y="260706"/>
                      <a:pt x="311831" y="393294"/>
                    </a:cubicBezTo>
                    <a:cubicBezTo>
                      <a:pt x="258491" y="525882"/>
                      <a:pt x="16175" y="760578"/>
                      <a:pt x="935" y="795630"/>
                    </a:cubicBezTo>
                    <a:cubicBezTo>
                      <a:pt x="-14305" y="830682"/>
                      <a:pt x="160955" y="676758"/>
                      <a:pt x="220391" y="603606"/>
                    </a:cubicBezTo>
                    <a:cubicBezTo>
                      <a:pt x="279827" y="530454"/>
                      <a:pt x="337739" y="452730"/>
                      <a:pt x="357551" y="356718"/>
                    </a:cubicBezTo>
                    <a:cubicBezTo>
                      <a:pt x="377363" y="260706"/>
                      <a:pt x="328595" y="-5994"/>
                      <a:pt x="320975" y="10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2" name="フリーフォーム 141">
                <a:extLst>
                  <a:ext uri="{FF2B5EF4-FFF2-40B4-BE49-F238E27FC236}">
                    <a16:creationId xmlns:a16="http://schemas.microsoft.com/office/drawing/2014/main" id="{7F2C2ED6-8324-47D4-142D-DBBE2F674382}"/>
                  </a:ext>
                </a:extLst>
              </p:cNvPr>
              <p:cNvSpPr/>
              <p:nvPr/>
            </p:nvSpPr>
            <p:spPr>
              <a:xfrm>
                <a:off x="3862877" y="9383848"/>
                <a:ext cx="489820" cy="75699"/>
              </a:xfrm>
              <a:custGeom>
                <a:avLst/>
                <a:gdLst>
                  <a:gd name="connsiteX0" fmla="*/ 785 w 489820"/>
                  <a:gd name="connsiteY0" fmla="*/ 75684 h 75699"/>
                  <a:gd name="connsiteX1" fmla="*/ 470864 w 489820"/>
                  <a:gd name="connsiteY1" fmla="*/ 11290 h 75699"/>
                  <a:gd name="connsiteX2" fmla="*/ 361393 w 489820"/>
                  <a:gd name="connsiteY2" fmla="*/ 4851 h 75699"/>
                  <a:gd name="connsiteX3" fmla="*/ 785 w 489820"/>
                  <a:gd name="connsiteY3" fmla="*/ 75684 h 75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9820" h="75699">
                    <a:moveTo>
                      <a:pt x="785" y="75684"/>
                    </a:moveTo>
                    <a:cubicBezTo>
                      <a:pt x="19030" y="76757"/>
                      <a:pt x="410763" y="23096"/>
                      <a:pt x="470864" y="11290"/>
                    </a:cubicBezTo>
                    <a:cubicBezTo>
                      <a:pt x="530965" y="-516"/>
                      <a:pt x="435447" y="-3735"/>
                      <a:pt x="361393" y="4851"/>
                    </a:cubicBezTo>
                    <a:cubicBezTo>
                      <a:pt x="287340" y="13437"/>
                      <a:pt x="-17460" y="74611"/>
                      <a:pt x="785" y="7568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3" name="フリーフォーム 142">
                <a:extLst>
                  <a:ext uri="{FF2B5EF4-FFF2-40B4-BE49-F238E27FC236}">
                    <a16:creationId xmlns:a16="http://schemas.microsoft.com/office/drawing/2014/main" id="{DAD95504-F2B3-D9F0-2780-C2FFD4A44785}"/>
                  </a:ext>
                </a:extLst>
              </p:cNvPr>
              <p:cNvSpPr/>
              <p:nvPr/>
            </p:nvSpPr>
            <p:spPr>
              <a:xfrm>
                <a:off x="2336856" y="8887815"/>
                <a:ext cx="214281" cy="1842748"/>
              </a:xfrm>
              <a:custGeom>
                <a:avLst/>
                <a:gdLst>
                  <a:gd name="connsiteX0" fmla="*/ 335510 w 335956"/>
                  <a:gd name="connsiteY0" fmla="*/ 6470 h 2275613"/>
                  <a:gd name="connsiteX1" fmla="*/ 39296 w 335956"/>
                  <a:gd name="connsiteY1" fmla="*/ 1249281 h 2275613"/>
                  <a:gd name="connsiteX2" fmla="*/ 58614 w 335956"/>
                  <a:gd name="connsiteY2" fmla="*/ 2273151 h 2275613"/>
                  <a:gd name="connsiteX3" fmla="*/ 659 w 335956"/>
                  <a:gd name="connsiteY3" fmla="*/ 1513298 h 2275613"/>
                  <a:gd name="connsiteX4" fmla="*/ 103690 w 335956"/>
                  <a:gd name="connsiteY4" fmla="*/ 792081 h 2275613"/>
                  <a:gd name="connsiteX5" fmla="*/ 335510 w 335956"/>
                  <a:gd name="connsiteY5" fmla="*/ 6470 h 2275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35956" h="2275613">
                    <a:moveTo>
                      <a:pt x="335510" y="6470"/>
                    </a:moveTo>
                    <a:cubicBezTo>
                      <a:pt x="324778" y="82670"/>
                      <a:pt x="85445" y="871501"/>
                      <a:pt x="39296" y="1249281"/>
                    </a:cubicBezTo>
                    <a:cubicBezTo>
                      <a:pt x="-6853" y="1627061"/>
                      <a:pt x="65053" y="2229148"/>
                      <a:pt x="58614" y="2273151"/>
                    </a:cubicBezTo>
                    <a:cubicBezTo>
                      <a:pt x="52175" y="2317154"/>
                      <a:pt x="-6854" y="1760143"/>
                      <a:pt x="659" y="1513298"/>
                    </a:cubicBezTo>
                    <a:cubicBezTo>
                      <a:pt x="8172" y="1266453"/>
                      <a:pt x="46808" y="1036780"/>
                      <a:pt x="103690" y="792081"/>
                    </a:cubicBezTo>
                    <a:cubicBezTo>
                      <a:pt x="160572" y="547382"/>
                      <a:pt x="346242" y="-69730"/>
                      <a:pt x="335510" y="647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4" name="フリーフォーム 143">
                <a:extLst>
                  <a:ext uri="{FF2B5EF4-FFF2-40B4-BE49-F238E27FC236}">
                    <a16:creationId xmlns:a16="http://schemas.microsoft.com/office/drawing/2014/main" id="{147E217C-8E84-F640-AE5D-9FC04A748656}"/>
                  </a:ext>
                </a:extLst>
              </p:cNvPr>
              <p:cNvSpPr/>
              <p:nvPr/>
            </p:nvSpPr>
            <p:spPr>
              <a:xfrm>
                <a:off x="4082207" y="9362909"/>
                <a:ext cx="476201" cy="1360540"/>
              </a:xfrm>
              <a:custGeom>
                <a:avLst/>
                <a:gdLst>
                  <a:gd name="connsiteX0" fmla="*/ 396 w 476201"/>
                  <a:gd name="connsiteY0" fmla="*/ 32 h 1360540"/>
                  <a:gd name="connsiteX1" fmla="*/ 225776 w 476201"/>
                  <a:gd name="connsiteY1" fmla="*/ 231852 h 1360540"/>
                  <a:gd name="connsiteX2" fmla="*/ 393201 w 476201"/>
                  <a:gd name="connsiteY2" fmla="*/ 882235 h 1360540"/>
                  <a:gd name="connsiteX3" fmla="*/ 464035 w 476201"/>
                  <a:gd name="connsiteY3" fmla="*/ 1320116 h 1360540"/>
                  <a:gd name="connsiteX4" fmla="*/ 457596 w 476201"/>
                  <a:gd name="connsiteY4" fmla="*/ 1217085 h 1360540"/>
                  <a:gd name="connsiteX5" fmla="*/ 283731 w 476201"/>
                  <a:gd name="connsiteY5" fmla="*/ 225412 h 1360540"/>
                  <a:gd name="connsiteX6" fmla="*/ 396 w 476201"/>
                  <a:gd name="connsiteY6" fmla="*/ 32 h 1360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01" h="1360540">
                    <a:moveTo>
                      <a:pt x="396" y="32"/>
                    </a:moveTo>
                    <a:cubicBezTo>
                      <a:pt x="-9263" y="1105"/>
                      <a:pt x="160309" y="84818"/>
                      <a:pt x="225776" y="231852"/>
                    </a:cubicBezTo>
                    <a:cubicBezTo>
                      <a:pt x="291243" y="378886"/>
                      <a:pt x="353491" y="700858"/>
                      <a:pt x="393201" y="882235"/>
                    </a:cubicBezTo>
                    <a:cubicBezTo>
                      <a:pt x="432911" y="1063612"/>
                      <a:pt x="453303" y="1264308"/>
                      <a:pt x="464035" y="1320116"/>
                    </a:cubicBezTo>
                    <a:cubicBezTo>
                      <a:pt x="474767" y="1375924"/>
                      <a:pt x="487647" y="1399536"/>
                      <a:pt x="457596" y="1217085"/>
                    </a:cubicBezTo>
                    <a:cubicBezTo>
                      <a:pt x="427545" y="1034634"/>
                      <a:pt x="361004" y="427181"/>
                      <a:pt x="283731" y="225412"/>
                    </a:cubicBezTo>
                    <a:cubicBezTo>
                      <a:pt x="206458" y="23643"/>
                      <a:pt x="10055" y="-1041"/>
                      <a:pt x="396" y="3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5" name="フリーフォーム 144">
                <a:extLst>
                  <a:ext uri="{FF2B5EF4-FFF2-40B4-BE49-F238E27FC236}">
                    <a16:creationId xmlns:a16="http://schemas.microsoft.com/office/drawing/2014/main" id="{EC0E8157-88B5-7514-2AD5-3E4C27920984}"/>
                  </a:ext>
                </a:extLst>
              </p:cNvPr>
              <p:cNvSpPr/>
              <p:nvPr/>
            </p:nvSpPr>
            <p:spPr>
              <a:xfrm>
                <a:off x="4576607" y="10599307"/>
                <a:ext cx="1831455" cy="150320"/>
              </a:xfrm>
              <a:custGeom>
                <a:avLst/>
                <a:gdLst>
                  <a:gd name="connsiteX0" fmla="*/ 1832 w 1831455"/>
                  <a:gd name="connsiteY0" fmla="*/ 6 h 150320"/>
                  <a:gd name="connsiteX1" fmla="*/ 774565 w 1831455"/>
                  <a:gd name="connsiteY1" fmla="*/ 135234 h 150320"/>
                  <a:gd name="connsiteX2" fmla="*/ 1798435 w 1831455"/>
                  <a:gd name="connsiteY2" fmla="*/ 64400 h 150320"/>
                  <a:gd name="connsiteX3" fmla="*/ 1489342 w 1831455"/>
                  <a:gd name="connsiteY3" fmla="*/ 128794 h 150320"/>
                  <a:gd name="connsiteX4" fmla="*/ 587821 w 1831455"/>
                  <a:gd name="connsiteY4" fmla="*/ 141673 h 150320"/>
                  <a:gd name="connsiteX5" fmla="*/ 1832 w 1831455"/>
                  <a:gd name="connsiteY5" fmla="*/ 6 h 150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31455" h="150320">
                    <a:moveTo>
                      <a:pt x="1832" y="6"/>
                    </a:moveTo>
                    <a:cubicBezTo>
                      <a:pt x="32956" y="-1067"/>
                      <a:pt x="475131" y="124502"/>
                      <a:pt x="774565" y="135234"/>
                    </a:cubicBezTo>
                    <a:cubicBezTo>
                      <a:pt x="1073999" y="145966"/>
                      <a:pt x="1679306" y="65473"/>
                      <a:pt x="1798435" y="64400"/>
                    </a:cubicBezTo>
                    <a:cubicBezTo>
                      <a:pt x="1917564" y="63327"/>
                      <a:pt x="1691111" y="115915"/>
                      <a:pt x="1489342" y="128794"/>
                    </a:cubicBezTo>
                    <a:cubicBezTo>
                      <a:pt x="1287573" y="141673"/>
                      <a:pt x="832520" y="162065"/>
                      <a:pt x="587821" y="141673"/>
                    </a:cubicBezTo>
                    <a:cubicBezTo>
                      <a:pt x="343122" y="121281"/>
                      <a:pt x="-29292" y="1079"/>
                      <a:pt x="1832" y="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6" name="フリーフォーム 145">
                <a:extLst>
                  <a:ext uri="{FF2B5EF4-FFF2-40B4-BE49-F238E27FC236}">
                    <a16:creationId xmlns:a16="http://schemas.microsoft.com/office/drawing/2014/main" id="{69FC763C-E965-096D-079F-640726056A09}"/>
                  </a:ext>
                </a:extLst>
              </p:cNvPr>
              <p:cNvSpPr/>
              <p:nvPr/>
            </p:nvSpPr>
            <p:spPr>
              <a:xfrm>
                <a:off x="4522897" y="10689456"/>
                <a:ext cx="1913647" cy="214074"/>
              </a:xfrm>
              <a:custGeom>
                <a:avLst/>
                <a:gdLst>
                  <a:gd name="connsiteX0" fmla="*/ 4027 w 1913647"/>
                  <a:gd name="connsiteY0" fmla="*/ 19327 h 214074"/>
                  <a:gd name="connsiteX1" fmla="*/ 396833 w 1913647"/>
                  <a:gd name="connsiteY1" fmla="*/ 122358 h 214074"/>
                  <a:gd name="connsiteX2" fmla="*/ 1021458 w 1913647"/>
                  <a:gd name="connsiteY2" fmla="*/ 160995 h 214074"/>
                  <a:gd name="connsiteX3" fmla="*/ 1510855 w 1913647"/>
                  <a:gd name="connsiteY3" fmla="*/ 128798 h 214074"/>
                  <a:gd name="connsiteX4" fmla="*/ 1910100 w 1913647"/>
                  <a:gd name="connsiteY4" fmla="*/ 9 h 214074"/>
                  <a:gd name="connsiteX5" fmla="*/ 1671841 w 1913647"/>
                  <a:gd name="connsiteY5" fmla="*/ 122358 h 214074"/>
                  <a:gd name="connsiteX6" fmla="*/ 1098731 w 1913647"/>
                  <a:gd name="connsiteY6" fmla="*/ 206071 h 214074"/>
                  <a:gd name="connsiteX7" fmla="*/ 635092 w 1913647"/>
                  <a:gd name="connsiteY7" fmla="*/ 193192 h 214074"/>
                  <a:gd name="connsiteX8" fmla="*/ 4027 w 1913647"/>
                  <a:gd name="connsiteY8" fmla="*/ 19327 h 214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13647" h="214074">
                    <a:moveTo>
                      <a:pt x="4027" y="19327"/>
                    </a:moveTo>
                    <a:cubicBezTo>
                      <a:pt x="-35683" y="7521"/>
                      <a:pt x="227261" y="98747"/>
                      <a:pt x="396833" y="122358"/>
                    </a:cubicBezTo>
                    <a:cubicBezTo>
                      <a:pt x="566405" y="145969"/>
                      <a:pt x="835788" y="159922"/>
                      <a:pt x="1021458" y="160995"/>
                    </a:cubicBezTo>
                    <a:cubicBezTo>
                      <a:pt x="1207128" y="162068"/>
                      <a:pt x="1362748" y="155629"/>
                      <a:pt x="1510855" y="128798"/>
                    </a:cubicBezTo>
                    <a:cubicBezTo>
                      <a:pt x="1658962" y="101967"/>
                      <a:pt x="1883269" y="1082"/>
                      <a:pt x="1910100" y="9"/>
                    </a:cubicBezTo>
                    <a:cubicBezTo>
                      <a:pt x="1936931" y="-1064"/>
                      <a:pt x="1807069" y="88014"/>
                      <a:pt x="1671841" y="122358"/>
                    </a:cubicBezTo>
                    <a:cubicBezTo>
                      <a:pt x="1536613" y="156702"/>
                      <a:pt x="1271523" y="194265"/>
                      <a:pt x="1098731" y="206071"/>
                    </a:cubicBezTo>
                    <a:cubicBezTo>
                      <a:pt x="925939" y="217877"/>
                      <a:pt x="813250" y="218950"/>
                      <a:pt x="635092" y="193192"/>
                    </a:cubicBezTo>
                    <a:cubicBezTo>
                      <a:pt x="456934" y="167434"/>
                      <a:pt x="43737" y="31133"/>
                      <a:pt x="4027" y="1932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8" name="フリーフォーム 147">
                <a:extLst>
                  <a:ext uri="{FF2B5EF4-FFF2-40B4-BE49-F238E27FC236}">
                    <a16:creationId xmlns:a16="http://schemas.microsoft.com/office/drawing/2014/main" id="{FD0271BE-2A77-E791-A57E-3212A02AF478}"/>
                  </a:ext>
                </a:extLst>
              </p:cNvPr>
              <p:cNvSpPr/>
              <p:nvPr/>
            </p:nvSpPr>
            <p:spPr>
              <a:xfrm>
                <a:off x="5705136" y="8312688"/>
                <a:ext cx="601264" cy="92137"/>
              </a:xfrm>
              <a:custGeom>
                <a:avLst/>
                <a:gdLst>
                  <a:gd name="connsiteX0" fmla="*/ 205 w 601264"/>
                  <a:gd name="connsiteY0" fmla="*/ 625 h 92137"/>
                  <a:gd name="connsiteX1" fmla="*/ 560436 w 601264"/>
                  <a:gd name="connsiteY1" fmla="*/ 90777 h 92137"/>
                  <a:gd name="connsiteX2" fmla="*/ 496041 w 601264"/>
                  <a:gd name="connsiteY2" fmla="*/ 52140 h 92137"/>
                  <a:gd name="connsiteX3" fmla="*/ 205 w 601264"/>
                  <a:gd name="connsiteY3" fmla="*/ 625 h 92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1264" h="92137">
                    <a:moveTo>
                      <a:pt x="205" y="625"/>
                    </a:moveTo>
                    <a:cubicBezTo>
                      <a:pt x="10937" y="7064"/>
                      <a:pt x="477797" y="82191"/>
                      <a:pt x="560436" y="90777"/>
                    </a:cubicBezTo>
                    <a:cubicBezTo>
                      <a:pt x="643075" y="99363"/>
                      <a:pt x="589413" y="65019"/>
                      <a:pt x="496041" y="52140"/>
                    </a:cubicBezTo>
                    <a:cubicBezTo>
                      <a:pt x="402669" y="39261"/>
                      <a:pt x="-10527" y="-5814"/>
                      <a:pt x="205" y="62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9" name="フリーフォーム 148">
                <a:extLst>
                  <a:ext uri="{FF2B5EF4-FFF2-40B4-BE49-F238E27FC236}">
                    <a16:creationId xmlns:a16="http://schemas.microsoft.com/office/drawing/2014/main" id="{9CD3C03D-1001-5A46-599E-819F65902963}"/>
                  </a:ext>
                </a:extLst>
              </p:cNvPr>
              <p:cNvSpPr/>
              <p:nvPr/>
            </p:nvSpPr>
            <p:spPr>
              <a:xfrm>
                <a:off x="5357537" y="8210077"/>
                <a:ext cx="418074" cy="2432230"/>
              </a:xfrm>
              <a:custGeom>
                <a:avLst/>
                <a:gdLst>
                  <a:gd name="connsiteX0" fmla="*/ 74 w 418074"/>
                  <a:gd name="connsiteY0" fmla="*/ 205 h 2432230"/>
                  <a:gd name="connsiteX1" fmla="*/ 347804 w 418074"/>
                  <a:gd name="connsiteY1" fmla="*/ 1011196 h 2432230"/>
                  <a:gd name="connsiteX2" fmla="*/ 405759 w 418074"/>
                  <a:gd name="connsiteY2" fmla="*/ 2427872 h 2432230"/>
                  <a:gd name="connsiteX3" fmla="*/ 405759 w 418074"/>
                  <a:gd name="connsiteY3" fmla="*/ 1436199 h 2432230"/>
                  <a:gd name="connsiteX4" fmla="*/ 380001 w 418074"/>
                  <a:gd name="connsiteY4" fmla="*/ 927484 h 2432230"/>
                  <a:gd name="connsiteX5" fmla="*/ 74 w 418074"/>
                  <a:gd name="connsiteY5" fmla="*/ 205 h 24322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8074" h="2432230">
                    <a:moveTo>
                      <a:pt x="74" y="205"/>
                    </a:moveTo>
                    <a:cubicBezTo>
                      <a:pt x="-5292" y="14157"/>
                      <a:pt x="280190" y="606585"/>
                      <a:pt x="347804" y="1011196"/>
                    </a:cubicBezTo>
                    <a:cubicBezTo>
                      <a:pt x="415418" y="1415807"/>
                      <a:pt x="396100" y="2357038"/>
                      <a:pt x="405759" y="2427872"/>
                    </a:cubicBezTo>
                    <a:cubicBezTo>
                      <a:pt x="415418" y="2498706"/>
                      <a:pt x="410052" y="1686264"/>
                      <a:pt x="405759" y="1436199"/>
                    </a:cubicBezTo>
                    <a:cubicBezTo>
                      <a:pt x="401466" y="1186134"/>
                      <a:pt x="449762" y="1166816"/>
                      <a:pt x="380001" y="927484"/>
                    </a:cubicBezTo>
                    <a:cubicBezTo>
                      <a:pt x="310240" y="688152"/>
                      <a:pt x="5440" y="-13747"/>
                      <a:pt x="74" y="20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0" name="フリーフォーム 149">
                <a:extLst>
                  <a:ext uri="{FF2B5EF4-FFF2-40B4-BE49-F238E27FC236}">
                    <a16:creationId xmlns:a16="http://schemas.microsoft.com/office/drawing/2014/main" id="{00D8A206-15F2-EABC-DD9A-B7CD6A758CE8}"/>
                  </a:ext>
                </a:extLst>
              </p:cNvPr>
              <p:cNvSpPr/>
              <p:nvPr/>
            </p:nvSpPr>
            <p:spPr>
              <a:xfrm>
                <a:off x="6420093" y="8892845"/>
                <a:ext cx="164131" cy="1803069"/>
              </a:xfrm>
              <a:custGeom>
                <a:avLst/>
                <a:gdLst>
                  <a:gd name="connsiteX0" fmla="*/ 109496 w 164131"/>
                  <a:gd name="connsiteY0" fmla="*/ 17 h 1803069"/>
                  <a:gd name="connsiteX1" fmla="*/ 161011 w 164131"/>
                  <a:gd name="connsiteY1" fmla="*/ 759870 h 1803069"/>
                  <a:gd name="connsiteX2" fmla="*/ 25 w 164131"/>
                  <a:gd name="connsiteY2" fmla="*/ 1803059 h 1803069"/>
                  <a:gd name="connsiteX3" fmla="*/ 148132 w 164131"/>
                  <a:gd name="connsiteY3" fmla="*/ 740552 h 1803069"/>
                  <a:gd name="connsiteX4" fmla="*/ 109496 w 164131"/>
                  <a:gd name="connsiteY4" fmla="*/ 17 h 1803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131" h="1803069">
                    <a:moveTo>
                      <a:pt x="109496" y="17"/>
                    </a:moveTo>
                    <a:cubicBezTo>
                      <a:pt x="111642" y="3237"/>
                      <a:pt x="179256" y="459363"/>
                      <a:pt x="161011" y="759870"/>
                    </a:cubicBezTo>
                    <a:cubicBezTo>
                      <a:pt x="142766" y="1060377"/>
                      <a:pt x="2171" y="1806279"/>
                      <a:pt x="25" y="1803059"/>
                    </a:cubicBezTo>
                    <a:cubicBezTo>
                      <a:pt x="-2121" y="1799839"/>
                      <a:pt x="130960" y="1037839"/>
                      <a:pt x="148132" y="740552"/>
                    </a:cubicBezTo>
                    <a:cubicBezTo>
                      <a:pt x="165304" y="443265"/>
                      <a:pt x="107350" y="-3203"/>
                      <a:pt x="109496" y="1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2" name="フリーフォーム 151">
                <a:extLst>
                  <a:ext uri="{FF2B5EF4-FFF2-40B4-BE49-F238E27FC236}">
                    <a16:creationId xmlns:a16="http://schemas.microsoft.com/office/drawing/2014/main" id="{679A9C4F-3B89-3E32-82B4-CE43ED62439F}"/>
                  </a:ext>
                </a:extLst>
              </p:cNvPr>
              <p:cNvSpPr/>
              <p:nvPr/>
            </p:nvSpPr>
            <p:spPr>
              <a:xfrm>
                <a:off x="4521951" y="5681441"/>
                <a:ext cx="135909" cy="182399"/>
              </a:xfrm>
              <a:custGeom>
                <a:avLst/>
                <a:gdLst>
                  <a:gd name="connsiteX0" fmla="*/ 353 w 135909"/>
                  <a:gd name="connsiteY0" fmla="*/ 3742 h 182399"/>
                  <a:gd name="connsiteX1" fmla="*/ 79866 w 135909"/>
                  <a:gd name="connsiteY1" fmla="*/ 8711 h 182399"/>
                  <a:gd name="connsiteX2" fmla="*/ 109684 w 135909"/>
                  <a:gd name="connsiteY2" fmla="*/ 88224 h 182399"/>
                  <a:gd name="connsiteX3" fmla="*/ 64958 w 135909"/>
                  <a:gd name="connsiteY3" fmla="*/ 162768 h 182399"/>
                  <a:gd name="connsiteX4" fmla="*/ 50049 w 135909"/>
                  <a:gd name="connsiteY4" fmla="*/ 177676 h 182399"/>
                  <a:gd name="connsiteX5" fmla="*/ 129562 w 135909"/>
                  <a:gd name="connsiteY5" fmla="*/ 93194 h 182399"/>
                  <a:gd name="connsiteX6" fmla="*/ 114653 w 135909"/>
                  <a:gd name="connsiteY6" fmla="*/ 23620 h 182399"/>
                  <a:gd name="connsiteX7" fmla="*/ 353 w 135909"/>
                  <a:gd name="connsiteY7" fmla="*/ 3742 h 182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5909" h="182399">
                    <a:moveTo>
                      <a:pt x="353" y="3742"/>
                    </a:moveTo>
                    <a:cubicBezTo>
                      <a:pt x="-5445" y="1257"/>
                      <a:pt x="61644" y="-5369"/>
                      <a:pt x="79866" y="8711"/>
                    </a:cubicBezTo>
                    <a:cubicBezTo>
                      <a:pt x="98088" y="22791"/>
                      <a:pt x="112169" y="62548"/>
                      <a:pt x="109684" y="88224"/>
                    </a:cubicBezTo>
                    <a:cubicBezTo>
                      <a:pt x="107199" y="113900"/>
                      <a:pt x="64958" y="162768"/>
                      <a:pt x="64958" y="162768"/>
                    </a:cubicBezTo>
                    <a:cubicBezTo>
                      <a:pt x="55019" y="177677"/>
                      <a:pt x="39282" y="189272"/>
                      <a:pt x="50049" y="177676"/>
                    </a:cubicBezTo>
                    <a:cubicBezTo>
                      <a:pt x="60816" y="166080"/>
                      <a:pt x="118795" y="118870"/>
                      <a:pt x="129562" y="93194"/>
                    </a:cubicBezTo>
                    <a:cubicBezTo>
                      <a:pt x="140329" y="67518"/>
                      <a:pt x="138672" y="40185"/>
                      <a:pt x="114653" y="23620"/>
                    </a:cubicBezTo>
                    <a:cubicBezTo>
                      <a:pt x="90634" y="7055"/>
                      <a:pt x="6151" y="6227"/>
                      <a:pt x="353" y="374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3" name="フリーフォーム 152">
                <a:extLst>
                  <a:ext uri="{FF2B5EF4-FFF2-40B4-BE49-F238E27FC236}">
                    <a16:creationId xmlns:a16="http://schemas.microsoft.com/office/drawing/2014/main" id="{D9CB98A5-E9F9-CEE1-7717-D5BDA55F00FB}"/>
                  </a:ext>
                </a:extLst>
              </p:cNvPr>
              <p:cNvSpPr/>
              <p:nvPr/>
            </p:nvSpPr>
            <p:spPr>
              <a:xfrm>
                <a:off x="4517147" y="5610634"/>
                <a:ext cx="89755" cy="268368"/>
              </a:xfrm>
              <a:custGeom>
                <a:avLst/>
                <a:gdLst>
                  <a:gd name="connsiteX0" fmla="*/ 64792 w 89755"/>
                  <a:gd name="connsiteY0" fmla="*/ 5 h 268368"/>
                  <a:gd name="connsiteX1" fmla="*/ 20066 w 89755"/>
                  <a:gd name="connsiteY1" fmla="*/ 149092 h 268368"/>
                  <a:gd name="connsiteX2" fmla="*/ 89640 w 89755"/>
                  <a:gd name="connsiteY2" fmla="*/ 268362 h 268368"/>
                  <a:gd name="connsiteX3" fmla="*/ 188 w 89755"/>
                  <a:gd name="connsiteY3" fmla="*/ 144123 h 268368"/>
                  <a:gd name="connsiteX4" fmla="*/ 64792 w 89755"/>
                  <a:gd name="connsiteY4" fmla="*/ 5 h 2683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9755" h="268368">
                    <a:moveTo>
                      <a:pt x="64792" y="5"/>
                    </a:moveTo>
                    <a:cubicBezTo>
                      <a:pt x="68105" y="833"/>
                      <a:pt x="15925" y="104366"/>
                      <a:pt x="20066" y="149092"/>
                    </a:cubicBezTo>
                    <a:cubicBezTo>
                      <a:pt x="24207" y="193818"/>
                      <a:pt x="92953" y="269190"/>
                      <a:pt x="89640" y="268362"/>
                    </a:cubicBezTo>
                    <a:cubicBezTo>
                      <a:pt x="86327" y="267534"/>
                      <a:pt x="4329" y="193819"/>
                      <a:pt x="188" y="144123"/>
                    </a:cubicBezTo>
                    <a:cubicBezTo>
                      <a:pt x="-3953" y="94427"/>
                      <a:pt x="61479" y="-823"/>
                      <a:pt x="64792" y="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4" name="フリーフォーム 153">
                <a:extLst>
                  <a:ext uri="{FF2B5EF4-FFF2-40B4-BE49-F238E27FC236}">
                    <a16:creationId xmlns:a16="http://schemas.microsoft.com/office/drawing/2014/main" id="{DC8D9F16-099D-046F-1C4D-CAEF47E11679}"/>
                  </a:ext>
                </a:extLst>
              </p:cNvPr>
              <p:cNvSpPr/>
              <p:nvPr/>
            </p:nvSpPr>
            <p:spPr>
              <a:xfrm>
                <a:off x="4696131" y="6325500"/>
                <a:ext cx="161012" cy="171534"/>
              </a:xfrm>
              <a:custGeom>
                <a:avLst/>
                <a:gdLst>
                  <a:gd name="connsiteX0" fmla="*/ 108 w 161012"/>
                  <a:gd name="connsiteY0" fmla="*/ 5726 h 171534"/>
                  <a:gd name="connsiteX1" fmla="*/ 134286 w 161012"/>
                  <a:gd name="connsiteY1" fmla="*/ 20635 h 171534"/>
                  <a:gd name="connsiteX2" fmla="*/ 134286 w 161012"/>
                  <a:gd name="connsiteY2" fmla="*/ 95178 h 171534"/>
                  <a:gd name="connsiteX3" fmla="*/ 99499 w 161012"/>
                  <a:gd name="connsiteY3" fmla="*/ 169722 h 171534"/>
                  <a:gd name="connsiteX4" fmla="*/ 159134 w 161012"/>
                  <a:gd name="connsiteY4" fmla="*/ 15665 h 171534"/>
                  <a:gd name="connsiteX5" fmla="*/ 108 w 161012"/>
                  <a:gd name="connsiteY5" fmla="*/ 5726 h 171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1012" h="171534">
                    <a:moveTo>
                      <a:pt x="108" y="5726"/>
                    </a:moveTo>
                    <a:cubicBezTo>
                      <a:pt x="-4033" y="6554"/>
                      <a:pt x="111923" y="5726"/>
                      <a:pt x="134286" y="20635"/>
                    </a:cubicBezTo>
                    <a:cubicBezTo>
                      <a:pt x="156649" y="35544"/>
                      <a:pt x="140084" y="70330"/>
                      <a:pt x="134286" y="95178"/>
                    </a:cubicBezTo>
                    <a:cubicBezTo>
                      <a:pt x="128488" y="120026"/>
                      <a:pt x="95358" y="182974"/>
                      <a:pt x="99499" y="169722"/>
                    </a:cubicBezTo>
                    <a:cubicBezTo>
                      <a:pt x="103640" y="156470"/>
                      <a:pt x="173214" y="42998"/>
                      <a:pt x="159134" y="15665"/>
                    </a:cubicBezTo>
                    <a:cubicBezTo>
                      <a:pt x="145054" y="-11668"/>
                      <a:pt x="4249" y="4898"/>
                      <a:pt x="108" y="572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5" name="フリーフォーム 154">
                <a:extLst>
                  <a:ext uri="{FF2B5EF4-FFF2-40B4-BE49-F238E27FC236}">
                    <a16:creationId xmlns:a16="http://schemas.microsoft.com/office/drawing/2014/main" id="{8914690E-AA88-B851-D1EB-6953A43D75FE}"/>
                  </a:ext>
                </a:extLst>
              </p:cNvPr>
              <p:cNvSpPr/>
              <p:nvPr/>
            </p:nvSpPr>
            <p:spPr>
              <a:xfrm>
                <a:off x="4708671" y="6266617"/>
                <a:ext cx="132374" cy="254982"/>
              </a:xfrm>
              <a:custGeom>
                <a:avLst/>
                <a:gdLst>
                  <a:gd name="connsiteX0" fmla="*/ 47203 w 132374"/>
                  <a:gd name="connsiteY0" fmla="*/ 5 h 254982"/>
                  <a:gd name="connsiteX1" fmla="*/ 17386 w 132374"/>
                  <a:gd name="connsiteY1" fmla="*/ 124244 h 254982"/>
                  <a:gd name="connsiteX2" fmla="*/ 52172 w 132374"/>
                  <a:gd name="connsiteY2" fmla="*/ 193818 h 254982"/>
                  <a:gd name="connsiteX3" fmla="*/ 131686 w 132374"/>
                  <a:gd name="connsiteY3" fmla="*/ 253453 h 254982"/>
                  <a:gd name="connsiteX4" fmla="*/ 2477 w 132374"/>
                  <a:gd name="connsiteY4" fmla="*/ 129213 h 254982"/>
                  <a:gd name="connsiteX5" fmla="*/ 47203 w 132374"/>
                  <a:gd name="connsiteY5" fmla="*/ 5 h 2549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2374" h="254982">
                    <a:moveTo>
                      <a:pt x="47203" y="5"/>
                    </a:moveTo>
                    <a:cubicBezTo>
                      <a:pt x="49688" y="-823"/>
                      <a:pt x="16558" y="91942"/>
                      <a:pt x="17386" y="124244"/>
                    </a:cubicBezTo>
                    <a:cubicBezTo>
                      <a:pt x="18214" y="156546"/>
                      <a:pt x="33122" y="172283"/>
                      <a:pt x="52172" y="193818"/>
                    </a:cubicBezTo>
                    <a:cubicBezTo>
                      <a:pt x="71222" y="215353"/>
                      <a:pt x="139968" y="264220"/>
                      <a:pt x="131686" y="253453"/>
                    </a:cubicBezTo>
                    <a:cubicBezTo>
                      <a:pt x="123404" y="242686"/>
                      <a:pt x="17386" y="168141"/>
                      <a:pt x="2477" y="129213"/>
                    </a:cubicBezTo>
                    <a:cubicBezTo>
                      <a:pt x="-12432" y="90285"/>
                      <a:pt x="44718" y="833"/>
                      <a:pt x="47203" y="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7" name="フリーフォーム 156">
                <a:extLst>
                  <a:ext uri="{FF2B5EF4-FFF2-40B4-BE49-F238E27FC236}">
                    <a16:creationId xmlns:a16="http://schemas.microsoft.com/office/drawing/2014/main" id="{EDE65875-79DC-BA30-7F87-28A613C13099}"/>
                  </a:ext>
                </a:extLst>
              </p:cNvPr>
              <p:cNvSpPr/>
              <p:nvPr/>
            </p:nvSpPr>
            <p:spPr>
              <a:xfrm>
                <a:off x="4914700" y="6991242"/>
                <a:ext cx="169492" cy="142104"/>
              </a:xfrm>
              <a:custGeom>
                <a:avLst/>
                <a:gdLst>
                  <a:gd name="connsiteX0" fmla="*/ 200 w 169492"/>
                  <a:gd name="connsiteY0" fmla="*/ 936 h 142104"/>
                  <a:gd name="connsiteX1" fmla="*/ 134378 w 169492"/>
                  <a:gd name="connsiteY1" fmla="*/ 15845 h 142104"/>
                  <a:gd name="connsiteX2" fmla="*/ 109530 w 169492"/>
                  <a:gd name="connsiteY2" fmla="*/ 95358 h 142104"/>
                  <a:gd name="connsiteX3" fmla="*/ 69774 w 169492"/>
                  <a:gd name="connsiteY3" fmla="*/ 140084 h 142104"/>
                  <a:gd name="connsiteX4" fmla="*/ 169165 w 169492"/>
                  <a:gd name="connsiteY4" fmla="*/ 30754 h 142104"/>
                  <a:gd name="connsiteX5" fmla="*/ 200 w 169492"/>
                  <a:gd name="connsiteY5" fmla="*/ 936 h 142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9492" h="142104">
                    <a:moveTo>
                      <a:pt x="200" y="936"/>
                    </a:moveTo>
                    <a:cubicBezTo>
                      <a:pt x="-5598" y="-1549"/>
                      <a:pt x="116156" y="108"/>
                      <a:pt x="134378" y="15845"/>
                    </a:cubicBezTo>
                    <a:cubicBezTo>
                      <a:pt x="152600" y="31582"/>
                      <a:pt x="120297" y="74652"/>
                      <a:pt x="109530" y="95358"/>
                    </a:cubicBezTo>
                    <a:cubicBezTo>
                      <a:pt x="98763" y="116064"/>
                      <a:pt x="59835" y="150851"/>
                      <a:pt x="69774" y="140084"/>
                    </a:cubicBezTo>
                    <a:cubicBezTo>
                      <a:pt x="79713" y="129317"/>
                      <a:pt x="175791" y="52289"/>
                      <a:pt x="169165" y="30754"/>
                    </a:cubicBezTo>
                    <a:cubicBezTo>
                      <a:pt x="162539" y="9219"/>
                      <a:pt x="5998" y="3421"/>
                      <a:pt x="200" y="93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8" name="フリーフォーム 157">
                <a:extLst>
                  <a:ext uri="{FF2B5EF4-FFF2-40B4-BE49-F238E27FC236}">
                    <a16:creationId xmlns:a16="http://schemas.microsoft.com/office/drawing/2014/main" id="{F64BAEA6-9002-696D-BB8E-E4342F95062E}"/>
                  </a:ext>
                </a:extLst>
              </p:cNvPr>
              <p:cNvSpPr/>
              <p:nvPr/>
            </p:nvSpPr>
            <p:spPr>
              <a:xfrm>
                <a:off x="4924482" y="6907678"/>
                <a:ext cx="139509" cy="233637"/>
              </a:xfrm>
              <a:custGeom>
                <a:avLst/>
                <a:gdLst>
                  <a:gd name="connsiteX0" fmla="*/ 25205 w 139509"/>
                  <a:gd name="connsiteY0" fmla="*/ 18 h 233637"/>
                  <a:gd name="connsiteX1" fmla="*/ 5327 w 139509"/>
                  <a:gd name="connsiteY1" fmla="*/ 149105 h 233637"/>
                  <a:gd name="connsiteX2" fmla="*/ 139505 w 139509"/>
                  <a:gd name="connsiteY2" fmla="*/ 233587 h 233637"/>
                  <a:gd name="connsiteX3" fmla="*/ 10296 w 139509"/>
                  <a:gd name="connsiteY3" fmla="*/ 159044 h 233637"/>
                  <a:gd name="connsiteX4" fmla="*/ 25205 w 139509"/>
                  <a:gd name="connsiteY4" fmla="*/ 18 h 233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9509" h="233637">
                    <a:moveTo>
                      <a:pt x="25205" y="18"/>
                    </a:moveTo>
                    <a:cubicBezTo>
                      <a:pt x="24377" y="-1639"/>
                      <a:pt x="-13723" y="110177"/>
                      <a:pt x="5327" y="149105"/>
                    </a:cubicBezTo>
                    <a:cubicBezTo>
                      <a:pt x="24377" y="188033"/>
                      <a:pt x="138677" y="231931"/>
                      <a:pt x="139505" y="233587"/>
                    </a:cubicBezTo>
                    <a:cubicBezTo>
                      <a:pt x="140333" y="235244"/>
                      <a:pt x="25205" y="195487"/>
                      <a:pt x="10296" y="159044"/>
                    </a:cubicBezTo>
                    <a:cubicBezTo>
                      <a:pt x="-4613" y="122601"/>
                      <a:pt x="26033" y="1675"/>
                      <a:pt x="25205" y="1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9" name="フリーフォーム 158">
                <a:extLst>
                  <a:ext uri="{FF2B5EF4-FFF2-40B4-BE49-F238E27FC236}">
                    <a16:creationId xmlns:a16="http://schemas.microsoft.com/office/drawing/2014/main" id="{08AFA629-F2FF-23E7-515C-8BF0D1818310}"/>
                  </a:ext>
                </a:extLst>
              </p:cNvPr>
              <p:cNvSpPr/>
              <p:nvPr/>
            </p:nvSpPr>
            <p:spPr>
              <a:xfrm>
                <a:off x="4025156" y="5256397"/>
                <a:ext cx="141951" cy="150630"/>
              </a:xfrm>
              <a:custGeom>
                <a:avLst/>
                <a:gdLst>
                  <a:gd name="connsiteX0" fmla="*/ 192 w 141951"/>
                  <a:gd name="connsiteY0" fmla="*/ 1403 h 150630"/>
                  <a:gd name="connsiteX1" fmla="*/ 109522 w 141951"/>
                  <a:gd name="connsiteY1" fmla="*/ 21281 h 150630"/>
                  <a:gd name="connsiteX2" fmla="*/ 129401 w 141951"/>
                  <a:gd name="connsiteY2" fmla="*/ 75946 h 150630"/>
                  <a:gd name="connsiteX3" fmla="*/ 109522 w 141951"/>
                  <a:gd name="connsiteY3" fmla="*/ 150490 h 150630"/>
                  <a:gd name="connsiteX4" fmla="*/ 139340 w 141951"/>
                  <a:gd name="connsiteY4" fmla="*/ 56068 h 150630"/>
                  <a:gd name="connsiteX5" fmla="*/ 192 w 141951"/>
                  <a:gd name="connsiteY5" fmla="*/ 1403 h 150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1951" h="150630">
                    <a:moveTo>
                      <a:pt x="192" y="1403"/>
                    </a:moveTo>
                    <a:cubicBezTo>
                      <a:pt x="-4778" y="-4395"/>
                      <a:pt x="87987" y="8857"/>
                      <a:pt x="109522" y="21281"/>
                    </a:cubicBezTo>
                    <a:cubicBezTo>
                      <a:pt x="131057" y="33705"/>
                      <a:pt x="129401" y="54411"/>
                      <a:pt x="129401" y="75946"/>
                    </a:cubicBezTo>
                    <a:cubicBezTo>
                      <a:pt x="129401" y="97481"/>
                      <a:pt x="107866" y="153803"/>
                      <a:pt x="109522" y="150490"/>
                    </a:cubicBezTo>
                    <a:cubicBezTo>
                      <a:pt x="111178" y="147177"/>
                      <a:pt x="152592" y="78431"/>
                      <a:pt x="139340" y="56068"/>
                    </a:cubicBezTo>
                    <a:cubicBezTo>
                      <a:pt x="126088" y="33705"/>
                      <a:pt x="5162" y="7201"/>
                      <a:pt x="192" y="14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1" name="フリーフォーム 160">
                <a:extLst>
                  <a:ext uri="{FF2B5EF4-FFF2-40B4-BE49-F238E27FC236}">
                    <a16:creationId xmlns:a16="http://schemas.microsoft.com/office/drawing/2014/main" id="{2DA49493-8ECE-4F3E-1AC9-1B60421020CB}"/>
                  </a:ext>
                </a:extLst>
              </p:cNvPr>
              <p:cNvSpPr/>
              <p:nvPr/>
            </p:nvSpPr>
            <p:spPr>
              <a:xfrm>
                <a:off x="3988228" y="5207641"/>
                <a:ext cx="163507" cy="216322"/>
              </a:xfrm>
              <a:custGeom>
                <a:avLst/>
                <a:gdLst>
                  <a:gd name="connsiteX0" fmla="*/ 17242 w 163507"/>
                  <a:gd name="connsiteY0" fmla="*/ 463 h 216322"/>
                  <a:gd name="connsiteX1" fmla="*/ 12272 w 163507"/>
                  <a:gd name="connsiteY1" fmla="*/ 109794 h 216322"/>
                  <a:gd name="connsiteX2" fmla="*/ 91785 w 163507"/>
                  <a:gd name="connsiteY2" fmla="*/ 194276 h 216322"/>
                  <a:gd name="connsiteX3" fmla="*/ 161359 w 163507"/>
                  <a:gd name="connsiteY3" fmla="*/ 214155 h 216322"/>
                  <a:gd name="connsiteX4" fmla="*/ 7302 w 163507"/>
                  <a:gd name="connsiteY4" fmla="*/ 154520 h 216322"/>
                  <a:gd name="connsiteX5" fmla="*/ 17242 w 163507"/>
                  <a:gd name="connsiteY5" fmla="*/ 463 h 216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3507" h="216322">
                    <a:moveTo>
                      <a:pt x="17242" y="463"/>
                    </a:moveTo>
                    <a:cubicBezTo>
                      <a:pt x="18070" y="-6991"/>
                      <a:pt x="-152" y="77492"/>
                      <a:pt x="12272" y="109794"/>
                    </a:cubicBezTo>
                    <a:cubicBezTo>
                      <a:pt x="24696" y="142096"/>
                      <a:pt x="66937" y="176883"/>
                      <a:pt x="91785" y="194276"/>
                    </a:cubicBezTo>
                    <a:cubicBezTo>
                      <a:pt x="116633" y="211669"/>
                      <a:pt x="175440" y="220781"/>
                      <a:pt x="161359" y="214155"/>
                    </a:cubicBezTo>
                    <a:cubicBezTo>
                      <a:pt x="147278" y="207529"/>
                      <a:pt x="28008" y="184337"/>
                      <a:pt x="7302" y="154520"/>
                    </a:cubicBezTo>
                    <a:cubicBezTo>
                      <a:pt x="-13404" y="124703"/>
                      <a:pt x="16414" y="7917"/>
                      <a:pt x="17242" y="46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238" name="グループ化 237">
                <a:extLst>
                  <a:ext uri="{FF2B5EF4-FFF2-40B4-BE49-F238E27FC236}">
                    <a16:creationId xmlns:a16="http://schemas.microsoft.com/office/drawing/2014/main" id="{5F0E38DE-F9D5-19D3-578C-D80179145FCC}"/>
                  </a:ext>
                </a:extLst>
              </p:cNvPr>
              <p:cNvGrpSpPr/>
              <p:nvPr/>
            </p:nvGrpSpPr>
            <p:grpSpPr>
              <a:xfrm rot="21332000">
                <a:off x="4959116" y="10702103"/>
                <a:ext cx="3201330" cy="1265475"/>
                <a:chOff x="740279" y="5288848"/>
                <a:chExt cx="8124643" cy="3211643"/>
              </a:xfrm>
              <a:grpFill/>
            </p:grpSpPr>
            <p:sp>
              <p:nvSpPr>
                <p:cNvPr id="239" name="フリーフォーム 238">
                  <a:extLst>
                    <a:ext uri="{FF2B5EF4-FFF2-40B4-BE49-F238E27FC236}">
                      <a16:creationId xmlns:a16="http://schemas.microsoft.com/office/drawing/2014/main" id="{6E6B0821-8BF3-D4B9-67AA-DC2E79D4FF63}"/>
                    </a:ext>
                  </a:extLst>
                </p:cNvPr>
                <p:cNvSpPr/>
                <p:nvPr/>
              </p:nvSpPr>
              <p:spPr>
                <a:xfrm>
                  <a:off x="1117600" y="5313949"/>
                  <a:ext cx="3119825" cy="816174"/>
                </a:xfrm>
                <a:custGeom>
                  <a:avLst/>
                  <a:gdLst>
                    <a:gd name="connsiteX0" fmla="*/ 0 w 3119825"/>
                    <a:gd name="connsiteY0" fmla="*/ 299451 h 816174"/>
                    <a:gd name="connsiteX1" fmla="*/ 821267 w 3119825"/>
                    <a:gd name="connsiteY1" fmla="*/ 731251 h 816174"/>
                    <a:gd name="connsiteX2" fmla="*/ 1456267 w 3119825"/>
                    <a:gd name="connsiteY2" fmla="*/ 815918 h 816174"/>
                    <a:gd name="connsiteX3" fmla="*/ 2082800 w 3119825"/>
                    <a:gd name="connsiteY3" fmla="*/ 756651 h 816174"/>
                    <a:gd name="connsiteX4" fmla="*/ 2108200 w 3119825"/>
                    <a:gd name="connsiteY4" fmla="*/ 731251 h 816174"/>
                    <a:gd name="connsiteX5" fmla="*/ 2861733 w 3119825"/>
                    <a:gd name="connsiteY5" fmla="*/ 214784 h 816174"/>
                    <a:gd name="connsiteX6" fmla="*/ 3073400 w 3119825"/>
                    <a:gd name="connsiteY6" fmla="*/ 36984 h 816174"/>
                    <a:gd name="connsiteX7" fmla="*/ 3090333 w 3119825"/>
                    <a:gd name="connsiteY7" fmla="*/ 28518 h 816174"/>
                    <a:gd name="connsiteX8" fmla="*/ 2734733 w 3119825"/>
                    <a:gd name="connsiteY8" fmla="*/ 350251 h 816174"/>
                    <a:gd name="connsiteX9" fmla="*/ 2006600 w 3119825"/>
                    <a:gd name="connsiteY9" fmla="*/ 756651 h 816174"/>
                    <a:gd name="connsiteX10" fmla="*/ 1600200 w 3119825"/>
                    <a:gd name="connsiteY10" fmla="*/ 756651 h 816174"/>
                    <a:gd name="connsiteX11" fmla="*/ 846667 w 3119825"/>
                    <a:gd name="connsiteY11" fmla="*/ 714318 h 816174"/>
                    <a:gd name="connsiteX12" fmla="*/ 414867 w 3119825"/>
                    <a:gd name="connsiteY12" fmla="*/ 511118 h 816174"/>
                    <a:gd name="connsiteX13" fmla="*/ 0 w 3119825"/>
                    <a:gd name="connsiteY13" fmla="*/ 299451 h 8161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119825" h="816174">
                      <a:moveTo>
                        <a:pt x="0" y="299451"/>
                      </a:moveTo>
                      <a:cubicBezTo>
                        <a:pt x="289278" y="472312"/>
                        <a:pt x="578556" y="645173"/>
                        <a:pt x="821267" y="731251"/>
                      </a:cubicBezTo>
                      <a:cubicBezTo>
                        <a:pt x="1063978" y="817329"/>
                        <a:pt x="1246012" y="811685"/>
                        <a:pt x="1456267" y="815918"/>
                      </a:cubicBezTo>
                      <a:cubicBezTo>
                        <a:pt x="1666522" y="820151"/>
                        <a:pt x="1974145" y="770762"/>
                        <a:pt x="2082800" y="756651"/>
                      </a:cubicBezTo>
                      <a:cubicBezTo>
                        <a:pt x="2191456" y="742540"/>
                        <a:pt x="1978378" y="821562"/>
                        <a:pt x="2108200" y="731251"/>
                      </a:cubicBezTo>
                      <a:cubicBezTo>
                        <a:pt x="2238022" y="640940"/>
                        <a:pt x="2700866" y="330495"/>
                        <a:pt x="2861733" y="214784"/>
                      </a:cubicBezTo>
                      <a:cubicBezTo>
                        <a:pt x="3022600" y="99073"/>
                        <a:pt x="3035300" y="68028"/>
                        <a:pt x="3073400" y="36984"/>
                      </a:cubicBezTo>
                      <a:cubicBezTo>
                        <a:pt x="3111500" y="5940"/>
                        <a:pt x="3146777" y="-23693"/>
                        <a:pt x="3090333" y="28518"/>
                      </a:cubicBezTo>
                      <a:cubicBezTo>
                        <a:pt x="3033889" y="80729"/>
                        <a:pt x="2915355" y="228896"/>
                        <a:pt x="2734733" y="350251"/>
                      </a:cubicBezTo>
                      <a:cubicBezTo>
                        <a:pt x="2554111" y="471606"/>
                        <a:pt x="2195689" y="688918"/>
                        <a:pt x="2006600" y="756651"/>
                      </a:cubicBezTo>
                      <a:cubicBezTo>
                        <a:pt x="1817511" y="824384"/>
                        <a:pt x="1793522" y="763707"/>
                        <a:pt x="1600200" y="756651"/>
                      </a:cubicBezTo>
                      <a:cubicBezTo>
                        <a:pt x="1406878" y="749596"/>
                        <a:pt x="1044223" y="755240"/>
                        <a:pt x="846667" y="714318"/>
                      </a:cubicBezTo>
                      <a:cubicBezTo>
                        <a:pt x="649112" y="673396"/>
                        <a:pt x="414867" y="511118"/>
                        <a:pt x="414867" y="511118"/>
                      </a:cubicBezTo>
                      <a:lnTo>
                        <a:pt x="0" y="29945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40" name="フリーフォーム 239">
                  <a:extLst>
                    <a:ext uri="{FF2B5EF4-FFF2-40B4-BE49-F238E27FC236}">
                      <a16:creationId xmlns:a16="http://schemas.microsoft.com/office/drawing/2014/main" id="{6489AD87-2F64-0DA8-ABC0-8A804D80D34A}"/>
                    </a:ext>
                  </a:extLst>
                </p:cNvPr>
                <p:cNvSpPr/>
                <p:nvPr/>
              </p:nvSpPr>
              <p:spPr>
                <a:xfrm>
                  <a:off x="1075157" y="5503131"/>
                  <a:ext cx="2670747" cy="363252"/>
                </a:xfrm>
                <a:custGeom>
                  <a:avLst/>
                  <a:gdLst>
                    <a:gd name="connsiteX0" fmla="*/ 110 w 2670747"/>
                    <a:gd name="connsiteY0" fmla="*/ 202 h 363252"/>
                    <a:gd name="connsiteX1" fmla="*/ 745176 w 2670747"/>
                    <a:gd name="connsiteY1" fmla="*/ 228802 h 363252"/>
                    <a:gd name="connsiteX2" fmla="*/ 1735776 w 2670747"/>
                    <a:gd name="connsiteY2" fmla="*/ 338869 h 363252"/>
                    <a:gd name="connsiteX3" fmla="*/ 2142176 w 2670747"/>
                    <a:gd name="connsiteY3" fmla="*/ 262669 h 363252"/>
                    <a:gd name="connsiteX4" fmla="*/ 2667110 w 2670747"/>
                    <a:gd name="connsiteY4" fmla="*/ 8669 h 363252"/>
                    <a:gd name="connsiteX5" fmla="*/ 2353843 w 2670747"/>
                    <a:gd name="connsiteY5" fmla="*/ 178002 h 363252"/>
                    <a:gd name="connsiteX6" fmla="*/ 1955910 w 2670747"/>
                    <a:gd name="connsiteY6" fmla="*/ 338869 h 363252"/>
                    <a:gd name="connsiteX7" fmla="*/ 1363243 w 2670747"/>
                    <a:gd name="connsiteY7" fmla="*/ 355802 h 363252"/>
                    <a:gd name="connsiteX8" fmla="*/ 694376 w 2670747"/>
                    <a:gd name="connsiteY8" fmla="*/ 271136 h 363252"/>
                    <a:gd name="connsiteX9" fmla="*/ 110 w 2670747"/>
                    <a:gd name="connsiteY9" fmla="*/ 202 h 363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670747" h="363252">
                      <a:moveTo>
                        <a:pt x="110" y="202"/>
                      </a:moveTo>
                      <a:cubicBezTo>
                        <a:pt x="8577" y="-6854"/>
                        <a:pt x="455898" y="172358"/>
                        <a:pt x="745176" y="228802"/>
                      </a:cubicBezTo>
                      <a:cubicBezTo>
                        <a:pt x="1034454" y="285246"/>
                        <a:pt x="1502943" y="333225"/>
                        <a:pt x="1735776" y="338869"/>
                      </a:cubicBezTo>
                      <a:cubicBezTo>
                        <a:pt x="1968609" y="344514"/>
                        <a:pt x="1986954" y="317702"/>
                        <a:pt x="2142176" y="262669"/>
                      </a:cubicBezTo>
                      <a:cubicBezTo>
                        <a:pt x="2297398" y="207636"/>
                        <a:pt x="2631832" y="22780"/>
                        <a:pt x="2667110" y="8669"/>
                      </a:cubicBezTo>
                      <a:cubicBezTo>
                        <a:pt x="2702388" y="-5442"/>
                        <a:pt x="2472376" y="122969"/>
                        <a:pt x="2353843" y="178002"/>
                      </a:cubicBezTo>
                      <a:cubicBezTo>
                        <a:pt x="2235310" y="233035"/>
                        <a:pt x="2121010" y="309236"/>
                        <a:pt x="1955910" y="338869"/>
                      </a:cubicBezTo>
                      <a:cubicBezTo>
                        <a:pt x="1790810" y="368502"/>
                        <a:pt x="1573499" y="367091"/>
                        <a:pt x="1363243" y="355802"/>
                      </a:cubicBezTo>
                      <a:cubicBezTo>
                        <a:pt x="1152987" y="344513"/>
                        <a:pt x="917331" y="331814"/>
                        <a:pt x="694376" y="271136"/>
                      </a:cubicBezTo>
                      <a:cubicBezTo>
                        <a:pt x="471421" y="210458"/>
                        <a:pt x="-8357" y="7258"/>
                        <a:pt x="110" y="20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41" name="フリーフォーム 240">
                  <a:extLst>
                    <a:ext uri="{FF2B5EF4-FFF2-40B4-BE49-F238E27FC236}">
                      <a16:creationId xmlns:a16="http://schemas.microsoft.com/office/drawing/2014/main" id="{A4375B12-29D2-1C52-79AB-BB0C62D78795}"/>
                    </a:ext>
                  </a:extLst>
                </p:cNvPr>
                <p:cNvSpPr/>
                <p:nvPr/>
              </p:nvSpPr>
              <p:spPr>
                <a:xfrm>
                  <a:off x="3658912" y="5288848"/>
                  <a:ext cx="244838" cy="511878"/>
                </a:xfrm>
                <a:custGeom>
                  <a:avLst/>
                  <a:gdLst>
                    <a:gd name="connsiteX0" fmla="*/ 244221 w 244838"/>
                    <a:gd name="connsiteY0" fmla="*/ 2819 h 511878"/>
                    <a:gd name="connsiteX1" fmla="*/ 7155 w 244838"/>
                    <a:gd name="connsiteY1" fmla="*/ 502352 h 511878"/>
                    <a:gd name="connsiteX2" fmla="*/ 74888 w 244838"/>
                    <a:gd name="connsiteY2" fmla="*/ 307619 h 511878"/>
                    <a:gd name="connsiteX3" fmla="*/ 244221 w 244838"/>
                    <a:gd name="connsiteY3" fmla="*/ 2819 h 5118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4838" h="511878">
                      <a:moveTo>
                        <a:pt x="244221" y="2819"/>
                      </a:moveTo>
                      <a:cubicBezTo>
                        <a:pt x="232932" y="35275"/>
                        <a:pt x="35377" y="451552"/>
                        <a:pt x="7155" y="502352"/>
                      </a:cubicBezTo>
                      <a:cubicBezTo>
                        <a:pt x="-21067" y="553152"/>
                        <a:pt x="41021" y="388052"/>
                        <a:pt x="74888" y="307619"/>
                      </a:cubicBezTo>
                      <a:cubicBezTo>
                        <a:pt x="108755" y="227186"/>
                        <a:pt x="255510" y="-29637"/>
                        <a:pt x="244221" y="281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42" name="フリーフォーム 241">
                  <a:extLst>
                    <a:ext uri="{FF2B5EF4-FFF2-40B4-BE49-F238E27FC236}">
                      <a16:creationId xmlns:a16="http://schemas.microsoft.com/office/drawing/2014/main" id="{00AD0B33-DEAD-1EB2-BA43-709641669967}"/>
                    </a:ext>
                  </a:extLst>
                </p:cNvPr>
                <p:cNvSpPr/>
                <p:nvPr/>
              </p:nvSpPr>
              <p:spPr>
                <a:xfrm>
                  <a:off x="888648" y="5462186"/>
                  <a:ext cx="221646" cy="1759886"/>
                </a:xfrm>
                <a:custGeom>
                  <a:avLst/>
                  <a:gdLst>
                    <a:gd name="connsiteX0" fmla="*/ 220485 w 221646"/>
                    <a:gd name="connsiteY0" fmla="*/ 7281 h 1759886"/>
                    <a:gd name="connsiteX1" fmla="*/ 85019 w 221646"/>
                    <a:gd name="connsiteY1" fmla="*/ 735414 h 1759886"/>
                    <a:gd name="connsiteX2" fmla="*/ 34219 w 221646"/>
                    <a:gd name="connsiteY2" fmla="*/ 1209547 h 1759886"/>
                    <a:gd name="connsiteX3" fmla="*/ 144285 w 221646"/>
                    <a:gd name="connsiteY3" fmla="*/ 1759881 h 1759886"/>
                    <a:gd name="connsiteX4" fmla="*/ 352 w 221646"/>
                    <a:gd name="connsiteY4" fmla="*/ 1218014 h 1759886"/>
                    <a:gd name="connsiteX5" fmla="*/ 220485 w 221646"/>
                    <a:gd name="connsiteY5" fmla="*/ 7281 h 17598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21646" h="1759886">
                      <a:moveTo>
                        <a:pt x="220485" y="7281"/>
                      </a:moveTo>
                      <a:cubicBezTo>
                        <a:pt x="234596" y="-73152"/>
                        <a:pt x="116063" y="535036"/>
                        <a:pt x="85019" y="735414"/>
                      </a:cubicBezTo>
                      <a:cubicBezTo>
                        <a:pt x="53975" y="935792"/>
                        <a:pt x="24341" y="1038803"/>
                        <a:pt x="34219" y="1209547"/>
                      </a:cubicBezTo>
                      <a:cubicBezTo>
                        <a:pt x="44097" y="1380291"/>
                        <a:pt x="149930" y="1758470"/>
                        <a:pt x="144285" y="1759881"/>
                      </a:cubicBezTo>
                      <a:cubicBezTo>
                        <a:pt x="138640" y="1761292"/>
                        <a:pt x="-8115" y="1508703"/>
                        <a:pt x="352" y="1218014"/>
                      </a:cubicBezTo>
                      <a:cubicBezTo>
                        <a:pt x="8819" y="927325"/>
                        <a:pt x="206374" y="87714"/>
                        <a:pt x="220485" y="728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43" name="フリーフォーム 242">
                  <a:extLst>
                    <a:ext uri="{FF2B5EF4-FFF2-40B4-BE49-F238E27FC236}">
                      <a16:creationId xmlns:a16="http://schemas.microsoft.com/office/drawing/2014/main" id="{C273B8EA-F762-5AD6-9344-A2312476B4AC}"/>
                    </a:ext>
                  </a:extLst>
                </p:cNvPr>
                <p:cNvSpPr/>
                <p:nvPr/>
              </p:nvSpPr>
              <p:spPr>
                <a:xfrm>
                  <a:off x="3799150" y="5331551"/>
                  <a:ext cx="545857" cy="239598"/>
                </a:xfrm>
                <a:custGeom>
                  <a:avLst/>
                  <a:gdLst>
                    <a:gd name="connsiteX0" fmla="*/ 2383 w 545857"/>
                    <a:gd name="connsiteY0" fmla="*/ 239516 h 239598"/>
                    <a:gd name="connsiteX1" fmla="*/ 281783 w 545857"/>
                    <a:gd name="connsiteY1" fmla="*/ 27849 h 239598"/>
                    <a:gd name="connsiteX2" fmla="*/ 544250 w 545857"/>
                    <a:gd name="connsiteY2" fmla="*/ 2449 h 239598"/>
                    <a:gd name="connsiteX3" fmla="*/ 154783 w 545857"/>
                    <a:gd name="connsiteY3" fmla="*/ 27849 h 239598"/>
                    <a:gd name="connsiteX4" fmla="*/ 2383 w 545857"/>
                    <a:gd name="connsiteY4" fmla="*/ 53249 h 239598"/>
                    <a:gd name="connsiteX5" fmla="*/ 137850 w 545857"/>
                    <a:gd name="connsiteY5" fmla="*/ 53249 h 239598"/>
                    <a:gd name="connsiteX6" fmla="*/ 2383 w 545857"/>
                    <a:gd name="connsiteY6" fmla="*/ 239516 h 2395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45857" h="239598">
                      <a:moveTo>
                        <a:pt x="2383" y="239516"/>
                      </a:moveTo>
                      <a:cubicBezTo>
                        <a:pt x="26372" y="235283"/>
                        <a:pt x="191472" y="67360"/>
                        <a:pt x="281783" y="27849"/>
                      </a:cubicBezTo>
                      <a:cubicBezTo>
                        <a:pt x="372094" y="-11662"/>
                        <a:pt x="565417" y="2449"/>
                        <a:pt x="544250" y="2449"/>
                      </a:cubicBezTo>
                      <a:cubicBezTo>
                        <a:pt x="523083" y="2449"/>
                        <a:pt x="245094" y="19382"/>
                        <a:pt x="154783" y="27849"/>
                      </a:cubicBezTo>
                      <a:cubicBezTo>
                        <a:pt x="64472" y="36316"/>
                        <a:pt x="5205" y="49016"/>
                        <a:pt x="2383" y="53249"/>
                      </a:cubicBezTo>
                      <a:cubicBezTo>
                        <a:pt x="-439" y="57482"/>
                        <a:pt x="132206" y="22204"/>
                        <a:pt x="137850" y="53249"/>
                      </a:cubicBezTo>
                      <a:cubicBezTo>
                        <a:pt x="143495" y="84293"/>
                        <a:pt x="-21606" y="243749"/>
                        <a:pt x="2383" y="2395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44" name="フリーフォーム 243">
                  <a:extLst>
                    <a:ext uri="{FF2B5EF4-FFF2-40B4-BE49-F238E27FC236}">
                      <a16:creationId xmlns:a16="http://schemas.microsoft.com/office/drawing/2014/main" id="{480B253B-7B1F-1854-9B7F-8F39CB6F27CD}"/>
                    </a:ext>
                  </a:extLst>
                </p:cNvPr>
                <p:cNvSpPr/>
                <p:nvPr/>
              </p:nvSpPr>
              <p:spPr>
                <a:xfrm>
                  <a:off x="5822081" y="6408126"/>
                  <a:ext cx="2181595" cy="495994"/>
                </a:xfrm>
                <a:custGeom>
                  <a:avLst/>
                  <a:gdLst>
                    <a:gd name="connsiteX0" fmla="*/ 2986 w 2181595"/>
                    <a:gd name="connsiteY0" fmla="*/ 1141 h 495994"/>
                    <a:gd name="connsiteX1" fmla="*/ 663386 w 2181595"/>
                    <a:gd name="connsiteY1" fmla="*/ 331341 h 495994"/>
                    <a:gd name="connsiteX2" fmla="*/ 1366119 w 2181595"/>
                    <a:gd name="connsiteY2" fmla="*/ 432941 h 495994"/>
                    <a:gd name="connsiteX3" fmla="*/ 2178919 w 2181595"/>
                    <a:gd name="connsiteY3" fmla="*/ 424474 h 495994"/>
                    <a:gd name="connsiteX4" fmla="*/ 1603186 w 2181595"/>
                    <a:gd name="connsiteY4" fmla="*/ 466807 h 495994"/>
                    <a:gd name="connsiteX5" fmla="*/ 934319 w 2181595"/>
                    <a:gd name="connsiteY5" fmla="*/ 458341 h 495994"/>
                    <a:gd name="connsiteX6" fmla="*/ 2986 w 2181595"/>
                    <a:gd name="connsiteY6" fmla="*/ 1141 h 4959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81595" h="495994">
                      <a:moveTo>
                        <a:pt x="2986" y="1141"/>
                      </a:moveTo>
                      <a:cubicBezTo>
                        <a:pt x="-42169" y="-20026"/>
                        <a:pt x="436197" y="259374"/>
                        <a:pt x="663386" y="331341"/>
                      </a:cubicBezTo>
                      <a:cubicBezTo>
                        <a:pt x="890575" y="403308"/>
                        <a:pt x="1113530" y="417419"/>
                        <a:pt x="1366119" y="432941"/>
                      </a:cubicBezTo>
                      <a:cubicBezTo>
                        <a:pt x="1618708" y="448463"/>
                        <a:pt x="2139408" y="418830"/>
                        <a:pt x="2178919" y="424474"/>
                      </a:cubicBezTo>
                      <a:cubicBezTo>
                        <a:pt x="2218430" y="430118"/>
                        <a:pt x="1810619" y="461163"/>
                        <a:pt x="1603186" y="466807"/>
                      </a:cubicBezTo>
                      <a:cubicBezTo>
                        <a:pt x="1395753" y="472451"/>
                        <a:pt x="1202430" y="534541"/>
                        <a:pt x="934319" y="458341"/>
                      </a:cubicBezTo>
                      <a:cubicBezTo>
                        <a:pt x="666208" y="382141"/>
                        <a:pt x="48141" y="22308"/>
                        <a:pt x="2986" y="114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45" name="フリーフォーム 244">
                  <a:extLst>
                    <a:ext uri="{FF2B5EF4-FFF2-40B4-BE49-F238E27FC236}">
                      <a16:creationId xmlns:a16="http://schemas.microsoft.com/office/drawing/2014/main" id="{9F3DF5A5-2674-DB8B-612A-9A9B38019C4F}"/>
                    </a:ext>
                  </a:extLst>
                </p:cNvPr>
                <p:cNvSpPr/>
                <p:nvPr/>
              </p:nvSpPr>
              <p:spPr>
                <a:xfrm>
                  <a:off x="3942042" y="5303732"/>
                  <a:ext cx="472131" cy="185954"/>
                </a:xfrm>
                <a:custGeom>
                  <a:avLst/>
                  <a:gdLst>
                    <a:gd name="connsiteX0" fmla="*/ 471208 w 472131"/>
                    <a:gd name="connsiteY0" fmla="*/ 8043 h 185954"/>
                    <a:gd name="connsiteX1" fmla="*/ 252133 w 472131"/>
                    <a:gd name="connsiteY1" fmla="*/ 17568 h 185954"/>
                    <a:gd name="connsiteX2" fmla="*/ 1308 w 472131"/>
                    <a:gd name="connsiteY2" fmla="*/ 185843 h 185954"/>
                    <a:gd name="connsiteX3" fmla="*/ 166408 w 472131"/>
                    <a:gd name="connsiteY3" fmla="*/ 42968 h 185954"/>
                    <a:gd name="connsiteX4" fmla="*/ 471208 w 472131"/>
                    <a:gd name="connsiteY4" fmla="*/ 8043 h 1859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72131" h="185954">
                      <a:moveTo>
                        <a:pt x="471208" y="8043"/>
                      </a:moveTo>
                      <a:cubicBezTo>
                        <a:pt x="485495" y="3810"/>
                        <a:pt x="330450" y="-12065"/>
                        <a:pt x="252133" y="17568"/>
                      </a:cubicBezTo>
                      <a:cubicBezTo>
                        <a:pt x="173816" y="47201"/>
                        <a:pt x="15595" y="181610"/>
                        <a:pt x="1308" y="185843"/>
                      </a:cubicBezTo>
                      <a:cubicBezTo>
                        <a:pt x="-12979" y="190076"/>
                        <a:pt x="92854" y="72601"/>
                        <a:pt x="166408" y="42968"/>
                      </a:cubicBezTo>
                      <a:cubicBezTo>
                        <a:pt x="239962" y="13335"/>
                        <a:pt x="456921" y="12276"/>
                        <a:pt x="471208" y="804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46" name="フリーフォーム 245">
                  <a:extLst>
                    <a:ext uri="{FF2B5EF4-FFF2-40B4-BE49-F238E27FC236}">
                      <a16:creationId xmlns:a16="http://schemas.microsoft.com/office/drawing/2014/main" id="{65F006EA-01E4-F483-213A-51E02A729645}"/>
                    </a:ext>
                  </a:extLst>
                </p:cNvPr>
                <p:cNvSpPr/>
                <p:nvPr/>
              </p:nvSpPr>
              <p:spPr>
                <a:xfrm>
                  <a:off x="3975152" y="5542022"/>
                  <a:ext cx="1118065" cy="1389150"/>
                </a:xfrm>
                <a:custGeom>
                  <a:avLst/>
                  <a:gdLst>
                    <a:gd name="connsiteX0" fmla="*/ 3123 w 1118065"/>
                    <a:gd name="connsiteY0" fmla="*/ 1528 h 1389150"/>
                    <a:gd name="connsiteX1" fmla="*/ 1006423 w 1118065"/>
                    <a:gd name="connsiteY1" fmla="*/ 630178 h 1389150"/>
                    <a:gd name="connsiteX2" fmla="*/ 1076273 w 1118065"/>
                    <a:gd name="connsiteY2" fmla="*/ 817503 h 1389150"/>
                    <a:gd name="connsiteX3" fmla="*/ 981023 w 1118065"/>
                    <a:gd name="connsiteY3" fmla="*/ 1389003 h 1389150"/>
                    <a:gd name="connsiteX4" fmla="*/ 1117548 w 1118065"/>
                    <a:gd name="connsiteY4" fmla="*/ 760353 h 1389150"/>
                    <a:gd name="connsiteX5" fmla="*/ 920698 w 1118065"/>
                    <a:gd name="connsiteY5" fmla="*/ 566678 h 1389150"/>
                    <a:gd name="connsiteX6" fmla="*/ 625423 w 1118065"/>
                    <a:gd name="connsiteY6" fmla="*/ 423803 h 1389150"/>
                    <a:gd name="connsiteX7" fmla="*/ 688923 w 1118065"/>
                    <a:gd name="connsiteY7" fmla="*/ 452378 h 1389150"/>
                    <a:gd name="connsiteX8" fmla="*/ 3123 w 1118065"/>
                    <a:gd name="connsiteY8" fmla="*/ 1528 h 1389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118065" h="1389150">
                      <a:moveTo>
                        <a:pt x="3123" y="1528"/>
                      </a:moveTo>
                      <a:cubicBezTo>
                        <a:pt x="56040" y="31161"/>
                        <a:pt x="827565" y="494182"/>
                        <a:pt x="1006423" y="630178"/>
                      </a:cubicBezTo>
                      <a:cubicBezTo>
                        <a:pt x="1185281" y="766174"/>
                        <a:pt x="1080506" y="691032"/>
                        <a:pt x="1076273" y="817503"/>
                      </a:cubicBezTo>
                      <a:cubicBezTo>
                        <a:pt x="1072040" y="943974"/>
                        <a:pt x="974144" y="1398528"/>
                        <a:pt x="981023" y="1389003"/>
                      </a:cubicBezTo>
                      <a:cubicBezTo>
                        <a:pt x="987902" y="1379478"/>
                        <a:pt x="1127602" y="897407"/>
                        <a:pt x="1117548" y="760353"/>
                      </a:cubicBezTo>
                      <a:cubicBezTo>
                        <a:pt x="1107494" y="623299"/>
                        <a:pt x="1002719" y="622770"/>
                        <a:pt x="920698" y="566678"/>
                      </a:cubicBezTo>
                      <a:cubicBezTo>
                        <a:pt x="838677" y="510586"/>
                        <a:pt x="664052" y="442853"/>
                        <a:pt x="625423" y="423803"/>
                      </a:cubicBezTo>
                      <a:cubicBezTo>
                        <a:pt x="586794" y="404753"/>
                        <a:pt x="792111" y="522757"/>
                        <a:pt x="688923" y="452378"/>
                      </a:cubicBezTo>
                      <a:cubicBezTo>
                        <a:pt x="585736" y="381999"/>
                        <a:pt x="-49794" y="-28105"/>
                        <a:pt x="3123" y="152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47" name="フリーフォーム 246">
                  <a:extLst>
                    <a:ext uri="{FF2B5EF4-FFF2-40B4-BE49-F238E27FC236}">
                      <a16:creationId xmlns:a16="http://schemas.microsoft.com/office/drawing/2014/main" id="{42E7436E-E0C7-A62B-5655-3408666EC7BE}"/>
                    </a:ext>
                  </a:extLst>
                </p:cNvPr>
                <p:cNvSpPr/>
                <p:nvPr/>
              </p:nvSpPr>
              <p:spPr>
                <a:xfrm>
                  <a:off x="4008827" y="5474444"/>
                  <a:ext cx="1164188" cy="1469737"/>
                </a:xfrm>
                <a:custGeom>
                  <a:avLst/>
                  <a:gdLst>
                    <a:gd name="connsiteX0" fmla="*/ 4373 w 1164188"/>
                    <a:gd name="connsiteY0" fmla="*/ 2431 h 1469737"/>
                    <a:gd name="connsiteX1" fmla="*/ 594923 w 1164188"/>
                    <a:gd name="connsiteY1" fmla="*/ 367556 h 1469737"/>
                    <a:gd name="connsiteX2" fmla="*/ 1125148 w 1164188"/>
                    <a:gd name="connsiteY2" fmla="*/ 796181 h 1469737"/>
                    <a:gd name="connsiteX3" fmla="*/ 1115623 w 1164188"/>
                    <a:gd name="connsiteY3" fmla="*/ 1081931 h 1469737"/>
                    <a:gd name="connsiteX4" fmla="*/ 1045773 w 1164188"/>
                    <a:gd name="connsiteY4" fmla="*/ 1466106 h 1469737"/>
                    <a:gd name="connsiteX5" fmla="*/ 1144198 w 1164188"/>
                    <a:gd name="connsiteY5" fmla="*/ 837456 h 1469737"/>
                    <a:gd name="connsiteX6" fmla="*/ 1112448 w 1164188"/>
                    <a:gd name="connsiteY6" fmla="*/ 710456 h 1469737"/>
                    <a:gd name="connsiteX7" fmla="*/ 1017198 w 1164188"/>
                    <a:gd name="connsiteY7" fmla="*/ 624731 h 1469737"/>
                    <a:gd name="connsiteX8" fmla="*/ 1055298 w 1164188"/>
                    <a:gd name="connsiteY8" fmla="*/ 694581 h 1469737"/>
                    <a:gd name="connsiteX9" fmla="*/ 594923 w 1164188"/>
                    <a:gd name="connsiteY9" fmla="*/ 342156 h 1469737"/>
                    <a:gd name="connsiteX10" fmla="*/ 674298 w 1164188"/>
                    <a:gd name="connsiteY10" fmla="*/ 459631 h 1469737"/>
                    <a:gd name="connsiteX11" fmla="*/ 344098 w 1164188"/>
                    <a:gd name="connsiteY11" fmla="*/ 221506 h 1469737"/>
                    <a:gd name="connsiteX12" fmla="*/ 4373 w 1164188"/>
                    <a:gd name="connsiteY12" fmla="*/ 2431 h 14697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164188" h="1469737">
                      <a:moveTo>
                        <a:pt x="4373" y="2431"/>
                      </a:moveTo>
                      <a:cubicBezTo>
                        <a:pt x="46177" y="26773"/>
                        <a:pt x="408127" y="235264"/>
                        <a:pt x="594923" y="367556"/>
                      </a:cubicBezTo>
                      <a:cubicBezTo>
                        <a:pt x="781719" y="499848"/>
                        <a:pt x="1038365" y="677119"/>
                        <a:pt x="1125148" y="796181"/>
                      </a:cubicBezTo>
                      <a:cubicBezTo>
                        <a:pt x="1211931" y="915243"/>
                        <a:pt x="1128852" y="970277"/>
                        <a:pt x="1115623" y="1081931"/>
                      </a:cubicBezTo>
                      <a:cubicBezTo>
                        <a:pt x="1102394" y="1193585"/>
                        <a:pt x="1041011" y="1506852"/>
                        <a:pt x="1045773" y="1466106"/>
                      </a:cubicBezTo>
                      <a:cubicBezTo>
                        <a:pt x="1050535" y="1425360"/>
                        <a:pt x="1133086" y="963398"/>
                        <a:pt x="1144198" y="837456"/>
                      </a:cubicBezTo>
                      <a:cubicBezTo>
                        <a:pt x="1155310" y="711514"/>
                        <a:pt x="1133615" y="745910"/>
                        <a:pt x="1112448" y="710456"/>
                      </a:cubicBezTo>
                      <a:cubicBezTo>
                        <a:pt x="1091281" y="675002"/>
                        <a:pt x="1026723" y="627377"/>
                        <a:pt x="1017198" y="624731"/>
                      </a:cubicBezTo>
                      <a:cubicBezTo>
                        <a:pt x="1007673" y="622085"/>
                        <a:pt x="1125677" y="741677"/>
                        <a:pt x="1055298" y="694581"/>
                      </a:cubicBezTo>
                      <a:cubicBezTo>
                        <a:pt x="984919" y="647485"/>
                        <a:pt x="658423" y="381314"/>
                        <a:pt x="594923" y="342156"/>
                      </a:cubicBezTo>
                      <a:cubicBezTo>
                        <a:pt x="531423" y="302998"/>
                        <a:pt x="716102" y="479739"/>
                        <a:pt x="674298" y="459631"/>
                      </a:cubicBezTo>
                      <a:cubicBezTo>
                        <a:pt x="632494" y="439523"/>
                        <a:pt x="456810" y="300352"/>
                        <a:pt x="344098" y="221506"/>
                      </a:cubicBezTo>
                      <a:cubicBezTo>
                        <a:pt x="231386" y="142660"/>
                        <a:pt x="-37431" y="-21911"/>
                        <a:pt x="4373" y="243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48" name="フリーフォーム 247">
                  <a:extLst>
                    <a:ext uri="{FF2B5EF4-FFF2-40B4-BE49-F238E27FC236}">
                      <a16:creationId xmlns:a16="http://schemas.microsoft.com/office/drawing/2014/main" id="{B7F92A40-109D-0761-E815-088755FBD997}"/>
                    </a:ext>
                  </a:extLst>
                </p:cNvPr>
                <p:cNvSpPr/>
                <p:nvPr/>
              </p:nvSpPr>
              <p:spPr>
                <a:xfrm>
                  <a:off x="4335642" y="5426072"/>
                  <a:ext cx="166524" cy="179497"/>
                </a:xfrm>
                <a:custGeom>
                  <a:avLst/>
                  <a:gdLst>
                    <a:gd name="connsiteX0" fmla="*/ 36333 w 166524"/>
                    <a:gd name="connsiteY0" fmla="*/ 3 h 179497"/>
                    <a:gd name="connsiteX1" fmla="*/ 17283 w 166524"/>
                    <a:gd name="connsiteY1" fmla="*/ 92078 h 179497"/>
                    <a:gd name="connsiteX2" fmla="*/ 93483 w 166524"/>
                    <a:gd name="connsiteY2" fmla="*/ 142878 h 179497"/>
                    <a:gd name="connsiteX3" fmla="*/ 166508 w 166524"/>
                    <a:gd name="connsiteY3" fmla="*/ 177803 h 179497"/>
                    <a:gd name="connsiteX4" fmla="*/ 87133 w 166524"/>
                    <a:gd name="connsiteY4" fmla="*/ 165103 h 179497"/>
                    <a:gd name="connsiteX5" fmla="*/ 1408 w 166524"/>
                    <a:gd name="connsiteY5" fmla="*/ 88903 h 179497"/>
                    <a:gd name="connsiteX6" fmla="*/ 36333 w 166524"/>
                    <a:gd name="connsiteY6" fmla="*/ 3 h 1794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66524" h="179497">
                      <a:moveTo>
                        <a:pt x="36333" y="3"/>
                      </a:moveTo>
                      <a:cubicBezTo>
                        <a:pt x="38979" y="532"/>
                        <a:pt x="7758" y="68266"/>
                        <a:pt x="17283" y="92078"/>
                      </a:cubicBezTo>
                      <a:cubicBezTo>
                        <a:pt x="26808" y="115891"/>
                        <a:pt x="68612" y="128591"/>
                        <a:pt x="93483" y="142878"/>
                      </a:cubicBezTo>
                      <a:cubicBezTo>
                        <a:pt x="118354" y="157166"/>
                        <a:pt x="167566" y="174099"/>
                        <a:pt x="166508" y="177803"/>
                      </a:cubicBezTo>
                      <a:cubicBezTo>
                        <a:pt x="165450" y="181507"/>
                        <a:pt x="114650" y="179920"/>
                        <a:pt x="87133" y="165103"/>
                      </a:cubicBezTo>
                      <a:cubicBezTo>
                        <a:pt x="59616" y="150286"/>
                        <a:pt x="10933" y="114303"/>
                        <a:pt x="1408" y="88903"/>
                      </a:cubicBezTo>
                      <a:cubicBezTo>
                        <a:pt x="-8117" y="63503"/>
                        <a:pt x="33687" y="-526"/>
                        <a:pt x="36333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49" name="フリーフォーム 248">
                  <a:extLst>
                    <a:ext uri="{FF2B5EF4-FFF2-40B4-BE49-F238E27FC236}">
                      <a16:creationId xmlns:a16="http://schemas.microsoft.com/office/drawing/2014/main" id="{82559C5C-818E-BD16-F49C-94AB1B788D28}"/>
                    </a:ext>
                  </a:extLst>
                </p:cNvPr>
                <p:cNvSpPr/>
                <p:nvPr/>
              </p:nvSpPr>
              <p:spPr>
                <a:xfrm>
                  <a:off x="4627160" y="5629246"/>
                  <a:ext cx="122124" cy="157490"/>
                </a:xfrm>
                <a:custGeom>
                  <a:avLst/>
                  <a:gdLst>
                    <a:gd name="connsiteX0" fmla="*/ 27390 w 122124"/>
                    <a:gd name="connsiteY0" fmla="*/ 29 h 157490"/>
                    <a:gd name="connsiteX1" fmla="*/ 30565 w 122124"/>
                    <a:gd name="connsiteY1" fmla="*/ 85754 h 157490"/>
                    <a:gd name="connsiteX2" fmla="*/ 100415 w 122124"/>
                    <a:gd name="connsiteY2" fmla="*/ 142904 h 157490"/>
                    <a:gd name="connsiteX3" fmla="*/ 116290 w 122124"/>
                    <a:gd name="connsiteY3" fmla="*/ 155604 h 157490"/>
                    <a:gd name="connsiteX4" fmla="*/ 11515 w 122124"/>
                    <a:gd name="connsiteY4" fmla="*/ 111154 h 157490"/>
                    <a:gd name="connsiteX5" fmla="*/ 1990 w 122124"/>
                    <a:gd name="connsiteY5" fmla="*/ 76229 h 157490"/>
                    <a:gd name="connsiteX6" fmla="*/ 27390 w 122124"/>
                    <a:gd name="connsiteY6" fmla="*/ 29 h 1574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2124" h="157490">
                      <a:moveTo>
                        <a:pt x="27390" y="29"/>
                      </a:moveTo>
                      <a:cubicBezTo>
                        <a:pt x="32152" y="1616"/>
                        <a:pt x="18394" y="61942"/>
                        <a:pt x="30565" y="85754"/>
                      </a:cubicBezTo>
                      <a:cubicBezTo>
                        <a:pt x="42736" y="109567"/>
                        <a:pt x="86128" y="131262"/>
                        <a:pt x="100415" y="142904"/>
                      </a:cubicBezTo>
                      <a:cubicBezTo>
                        <a:pt x="114702" y="154546"/>
                        <a:pt x="131107" y="160896"/>
                        <a:pt x="116290" y="155604"/>
                      </a:cubicBezTo>
                      <a:cubicBezTo>
                        <a:pt x="101473" y="150312"/>
                        <a:pt x="30565" y="124383"/>
                        <a:pt x="11515" y="111154"/>
                      </a:cubicBezTo>
                      <a:cubicBezTo>
                        <a:pt x="-7535" y="97925"/>
                        <a:pt x="3048" y="92104"/>
                        <a:pt x="1990" y="76229"/>
                      </a:cubicBezTo>
                      <a:cubicBezTo>
                        <a:pt x="932" y="60354"/>
                        <a:pt x="22628" y="-1558"/>
                        <a:pt x="27390" y="2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50" name="フリーフォーム 249">
                  <a:extLst>
                    <a:ext uri="{FF2B5EF4-FFF2-40B4-BE49-F238E27FC236}">
                      <a16:creationId xmlns:a16="http://schemas.microsoft.com/office/drawing/2014/main" id="{5CB7FC2E-9537-56E7-BFD4-98D1E3ED2DE7}"/>
                    </a:ext>
                  </a:extLst>
                </p:cNvPr>
                <p:cNvSpPr/>
                <p:nvPr/>
              </p:nvSpPr>
              <p:spPr>
                <a:xfrm>
                  <a:off x="4867121" y="5803900"/>
                  <a:ext cx="168395" cy="183511"/>
                </a:xfrm>
                <a:custGeom>
                  <a:avLst/>
                  <a:gdLst>
                    <a:gd name="connsiteX0" fmla="*/ 31904 w 168395"/>
                    <a:gd name="connsiteY0" fmla="*/ 0 h 183511"/>
                    <a:gd name="connsiteX1" fmla="*/ 31904 w 168395"/>
                    <a:gd name="connsiteY1" fmla="*/ 107950 h 183511"/>
                    <a:gd name="connsiteX2" fmla="*/ 146204 w 168395"/>
                    <a:gd name="connsiteY2" fmla="*/ 171450 h 183511"/>
                    <a:gd name="connsiteX3" fmla="*/ 155729 w 168395"/>
                    <a:gd name="connsiteY3" fmla="*/ 177800 h 183511"/>
                    <a:gd name="connsiteX4" fmla="*/ 6504 w 168395"/>
                    <a:gd name="connsiteY4" fmla="*/ 107950 h 183511"/>
                    <a:gd name="connsiteX5" fmla="*/ 31904 w 168395"/>
                    <a:gd name="connsiteY5" fmla="*/ 0 h 183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68395" h="183511">
                      <a:moveTo>
                        <a:pt x="31904" y="0"/>
                      </a:moveTo>
                      <a:cubicBezTo>
                        <a:pt x="36137" y="0"/>
                        <a:pt x="12854" y="79375"/>
                        <a:pt x="31904" y="107950"/>
                      </a:cubicBezTo>
                      <a:cubicBezTo>
                        <a:pt x="50954" y="136525"/>
                        <a:pt x="125567" y="159808"/>
                        <a:pt x="146204" y="171450"/>
                      </a:cubicBezTo>
                      <a:cubicBezTo>
                        <a:pt x="166841" y="183092"/>
                        <a:pt x="179012" y="188383"/>
                        <a:pt x="155729" y="177800"/>
                      </a:cubicBezTo>
                      <a:cubicBezTo>
                        <a:pt x="132446" y="167217"/>
                        <a:pt x="29258" y="132292"/>
                        <a:pt x="6504" y="107950"/>
                      </a:cubicBezTo>
                      <a:cubicBezTo>
                        <a:pt x="-16250" y="83608"/>
                        <a:pt x="27671" y="0"/>
                        <a:pt x="3190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51" name="フリーフォーム 250">
                  <a:extLst>
                    <a:ext uri="{FF2B5EF4-FFF2-40B4-BE49-F238E27FC236}">
                      <a16:creationId xmlns:a16="http://schemas.microsoft.com/office/drawing/2014/main" id="{F0F4CCD1-EBA8-123B-AB19-79441DCDAC01}"/>
                    </a:ext>
                  </a:extLst>
                </p:cNvPr>
                <p:cNvSpPr/>
                <p:nvPr/>
              </p:nvSpPr>
              <p:spPr>
                <a:xfrm>
                  <a:off x="5130338" y="5975026"/>
                  <a:ext cx="175144" cy="175599"/>
                </a:xfrm>
                <a:custGeom>
                  <a:avLst/>
                  <a:gdLst>
                    <a:gd name="connsiteX0" fmla="*/ 54437 w 175144"/>
                    <a:gd name="connsiteY0" fmla="*/ 324 h 175599"/>
                    <a:gd name="connsiteX1" fmla="*/ 32212 w 175144"/>
                    <a:gd name="connsiteY1" fmla="*/ 89224 h 175599"/>
                    <a:gd name="connsiteX2" fmla="*/ 136987 w 175144"/>
                    <a:gd name="connsiteY2" fmla="*/ 149549 h 175599"/>
                    <a:gd name="connsiteX3" fmla="*/ 162387 w 175144"/>
                    <a:gd name="connsiteY3" fmla="*/ 111449 h 175599"/>
                    <a:gd name="connsiteX4" fmla="*/ 162387 w 175144"/>
                    <a:gd name="connsiteY4" fmla="*/ 174949 h 175599"/>
                    <a:gd name="connsiteX5" fmla="*/ 3637 w 175144"/>
                    <a:gd name="connsiteY5" fmla="*/ 63824 h 175599"/>
                    <a:gd name="connsiteX6" fmla="*/ 54437 w 175144"/>
                    <a:gd name="connsiteY6" fmla="*/ 324 h 1755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75144" h="175599">
                      <a:moveTo>
                        <a:pt x="54437" y="324"/>
                      </a:moveTo>
                      <a:cubicBezTo>
                        <a:pt x="59199" y="4557"/>
                        <a:pt x="18454" y="64353"/>
                        <a:pt x="32212" y="89224"/>
                      </a:cubicBezTo>
                      <a:cubicBezTo>
                        <a:pt x="45970" y="114095"/>
                        <a:pt x="115291" y="145845"/>
                        <a:pt x="136987" y="149549"/>
                      </a:cubicBezTo>
                      <a:cubicBezTo>
                        <a:pt x="158683" y="153253"/>
                        <a:pt x="158154" y="107216"/>
                        <a:pt x="162387" y="111449"/>
                      </a:cubicBezTo>
                      <a:cubicBezTo>
                        <a:pt x="166620" y="115682"/>
                        <a:pt x="188845" y="182887"/>
                        <a:pt x="162387" y="174949"/>
                      </a:cubicBezTo>
                      <a:cubicBezTo>
                        <a:pt x="135929" y="167011"/>
                        <a:pt x="23216" y="93457"/>
                        <a:pt x="3637" y="63824"/>
                      </a:cubicBezTo>
                      <a:cubicBezTo>
                        <a:pt x="-15942" y="34191"/>
                        <a:pt x="49675" y="-3909"/>
                        <a:pt x="54437" y="32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52" name="フリーフォーム 251">
                  <a:extLst>
                    <a:ext uri="{FF2B5EF4-FFF2-40B4-BE49-F238E27FC236}">
                      <a16:creationId xmlns:a16="http://schemas.microsoft.com/office/drawing/2014/main" id="{DAFFCD1C-1540-B745-B045-0480C49330B2}"/>
                    </a:ext>
                  </a:extLst>
                </p:cNvPr>
                <p:cNvSpPr/>
                <p:nvPr/>
              </p:nvSpPr>
              <p:spPr>
                <a:xfrm>
                  <a:off x="5455404" y="6142739"/>
                  <a:ext cx="201612" cy="174593"/>
                </a:xfrm>
                <a:custGeom>
                  <a:avLst/>
                  <a:gdLst>
                    <a:gd name="connsiteX0" fmla="*/ 11946 w 201612"/>
                    <a:gd name="connsiteY0" fmla="*/ 886 h 174593"/>
                    <a:gd name="connsiteX1" fmla="*/ 5596 w 201612"/>
                    <a:gd name="connsiteY1" fmla="*/ 89786 h 174593"/>
                    <a:gd name="connsiteX2" fmla="*/ 100846 w 201612"/>
                    <a:gd name="connsiteY2" fmla="*/ 124711 h 174593"/>
                    <a:gd name="connsiteX3" fmla="*/ 119896 w 201612"/>
                    <a:gd name="connsiteY3" fmla="*/ 115186 h 174593"/>
                    <a:gd name="connsiteX4" fmla="*/ 199271 w 201612"/>
                    <a:gd name="connsiteY4" fmla="*/ 172336 h 174593"/>
                    <a:gd name="connsiteX5" fmla="*/ 18296 w 201612"/>
                    <a:gd name="connsiteY5" fmla="*/ 150111 h 174593"/>
                    <a:gd name="connsiteX6" fmla="*/ 11946 w 201612"/>
                    <a:gd name="connsiteY6" fmla="*/ 886 h 1745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01612" h="174593">
                      <a:moveTo>
                        <a:pt x="11946" y="886"/>
                      </a:moveTo>
                      <a:cubicBezTo>
                        <a:pt x="9829" y="-9168"/>
                        <a:pt x="-9221" y="69149"/>
                        <a:pt x="5596" y="89786"/>
                      </a:cubicBezTo>
                      <a:cubicBezTo>
                        <a:pt x="20413" y="110423"/>
                        <a:pt x="81796" y="120478"/>
                        <a:pt x="100846" y="124711"/>
                      </a:cubicBezTo>
                      <a:cubicBezTo>
                        <a:pt x="119896" y="128944"/>
                        <a:pt x="103492" y="107249"/>
                        <a:pt x="119896" y="115186"/>
                      </a:cubicBezTo>
                      <a:cubicBezTo>
                        <a:pt x="136300" y="123124"/>
                        <a:pt x="216204" y="166515"/>
                        <a:pt x="199271" y="172336"/>
                      </a:cubicBezTo>
                      <a:cubicBezTo>
                        <a:pt x="182338" y="178157"/>
                        <a:pt x="52692" y="173394"/>
                        <a:pt x="18296" y="150111"/>
                      </a:cubicBezTo>
                      <a:cubicBezTo>
                        <a:pt x="-16100" y="126828"/>
                        <a:pt x="14063" y="10940"/>
                        <a:pt x="11946" y="88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53" name="フリーフォーム 252">
                  <a:extLst>
                    <a:ext uri="{FF2B5EF4-FFF2-40B4-BE49-F238E27FC236}">
                      <a16:creationId xmlns:a16="http://schemas.microsoft.com/office/drawing/2014/main" id="{F46195D1-D102-3A36-98C5-888704BBD28E}"/>
                    </a:ext>
                  </a:extLst>
                </p:cNvPr>
                <p:cNvSpPr/>
                <p:nvPr/>
              </p:nvSpPr>
              <p:spPr>
                <a:xfrm>
                  <a:off x="4350905" y="5314395"/>
                  <a:ext cx="135704" cy="96584"/>
                </a:xfrm>
                <a:custGeom>
                  <a:avLst/>
                  <a:gdLst>
                    <a:gd name="connsiteX0" fmla="*/ 2020 w 135704"/>
                    <a:gd name="connsiteY0" fmla="*/ 555 h 96584"/>
                    <a:gd name="connsiteX1" fmla="*/ 43295 w 135704"/>
                    <a:gd name="connsiteY1" fmla="*/ 38655 h 96584"/>
                    <a:gd name="connsiteX2" fmla="*/ 132195 w 135704"/>
                    <a:gd name="connsiteY2" fmla="*/ 95805 h 96584"/>
                    <a:gd name="connsiteX3" fmla="*/ 103620 w 135704"/>
                    <a:gd name="connsiteY3" fmla="*/ 67230 h 96584"/>
                    <a:gd name="connsiteX4" fmla="*/ 2020 w 135704"/>
                    <a:gd name="connsiteY4" fmla="*/ 555 h 965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5704" h="96584">
                      <a:moveTo>
                        <a:pt x="2020" y="555"/>
                      </a:moveTo>
                      <a:cubicBezTo>
                        <a:pt x="-8034" y="-4208"/>
                        <a:pt x="21599" y="22780"/>
                        <a:pt x="43295" y="38655"/>
                      </a:cubicBezTo>
                      <a:cubicBezTo>
                        <a:pt x="64991" y="54530"/>
                        <a:pt x="122141" y="91043"/>
                        <a:pt x="132195" y="95805"/>
                      </a:cubicBezTo>
                      <a:cubicBezTo>
                        <a:pt x="142249" y="100568"/>
                        <a:pt x="130078" y="82576"/>
                        <a:pt x="103620" y="67230"/>
                      </a:cubicBezTo>
                      <a:cubicBezTo>
                        <a:pt x="77162" y="51884"/>
                        <a:pt x="12074" y="5318"/>
                        <a:pt x="2020" y="55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54" name="フリーフォーム 253">
                  <a:extLst>
                    <a:ext uri="{FF2B5EF4-FFF2-40B4-BE49-F238E27FC236}">
                      <a16:creationId xmlns:a16="http://schemas.microsoft.com/office/drawing/2014/main" id="{EC080F2F-2DE0-C5DF-B539-05EC05038C1B}"/>
                    </a:ext>
                  </a:extLst>
                </p:cNvPr>
                <p:cNvSpPr/>
                <p:nvPr/>
              </p:nvSpPr>
              <p:spPr>
                <a:xfrm>
                  <a:off x="4577439" y="5444841"/>
                  <a:ext cx="198909" cy="138136"/>
                </a:xfrm>
                <a:custGeom>
                  <a:avLst/>
                  <a:gdLst>
                    <a:gd name="connsiteX0" fmla="*/ 911 w 198909"/>
                    <a:gd name="connsiteY0" fmla="*/ 284 h 138136"/>
                    <a:gd name="connsiteX1" fmla="*/ 194586 w 198909"/>
                    <a:gd name="connsiteY1" fmla="*/ 133634 h 138136"/>
                    <a:gd name="connsiteX2" fmla="*/ 124736 w 198909"/>
                    <a:gd name="connsiteY2" fmla="*/ 98709 h 138136"/>
                    <a:gd name="connsiteX3" fmla="*/ 911 w 198909"/>
                    <a:gd name="connsiteY3" fmla="*/ 284 h 1381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98909" h="138136">
                      <a:moveTo>
                        <a:pt x="911" y="284"/>
                      </a:moveTo>
                      <a:cubicBezTo>
                        <a:pt x="12553" y="6105"/>
                        <a:pt x="173949" y="117230"/>
                        <a:pt x="194586" y="133634"/>
                      </a:cubicBezTo>
                      <a:cubicBezTo>
                        <a:pt x="215223" y="150038"/>
                        <a:pt x="157015" y="117759"/>
                        <a:pt x="124736" y="98709"/>
                      </a:cubicBezTo>
                      <a:cubicBezTo>
                        <a:pt x="92457" y="79659"/>
                        <a:pt x="-10731" y="-5537"/>
                        <a:pt x="911" y="28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55" name="フリーフォーム 254">
                  <a:extLst>
                    <a:ext uri="{FF2B5EF4-FFF2-40B4-BE49-F238E27FC236}">
                      <a16:creationId xmlns:a16="http://schemas.microsoft.com/office/drawing/2014/main" id="{187D6BBF-E145-D4CC-4A72-3F8C13A5E4F0}"/>
                    </a:ext>
                  </a:extLst>
                </p:cNvPr>
                <p:cNvSpPr/>
                <p:nvPr/>
              </p:nvSpPr>
              <p:spPr>
                <a:xfrm>
                  <a:off x="4825995" y="5638484"/>
                  <a:ext cx="192071" cy="111684"/>
                </a:xfrm>
                <a:custGeom>
                  <a:avLst/>
                  <a:gdLst>
                    <a:gd name="connsiteX0" fmla="*/ 5 w 192071"/>
                    <a:gd name="connsiteY0" fmla="*/ 316 h 111684"/>
                    <a:gd name="connsiteX1" fmla="*/ 174630 w 192071"/>
                    <a:gd name="connsiteY1" fmla="*/ 108266 h 111684"/>
                    <a:gd name="connsiteX2" fmla="*/ 168280 w 192071"/>
                    <a:gd name="connsiteY2" fmla="*/ 76516 h 111684"/>
                    <a:gd name="connsiteX3" fmla="*/ 5 w 192071"/>
                    <a:gd name="connsiteY3" fmla="*/ 316 h 1116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92071" h="111684">
                      <a:moveTo>
                        <a:pt x="5" y="316"/>
                      </a:moveTo>
                      <a:cubicBezTo>
                        <a:pt x="1063" y="5607"/>
                        <a:pt x="146584" y="95566"/>
                        <a:pt x="174630" y="108266"/>
                      </a:cubicBezTo>
                      <a:cubicBezTo>
                        <a:pt x="202676" y="120966"/>
                        <a:pt x="194209" y="95566"/>
                        <a:pt x="168280" y="76516"/>
                      </a:cubicBezTo>
                      <a:cubicBezTo>
                        <a:pt x="142351" y="57466"/>
                        <a:pt x="-1053" y="-4975"/>
                        <a:pt x="5" y="3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56" name="フリーフォーム 255">
                  <a:extLst>
                    <a:ext uri="{FF2B5EF4-FFF2-40B4-BE49-F238E27FC236}">
                      <a16:creationId xmlns:a16="http://schemas.microsoft.com/office/drawing/2014/main" id="{7B0AD22B-4785-49AF-A662-54F2DAB5AFFB}"/>
                    </a:ext>
                  </a:extLst>
                </p:cNvPr>
                <p:cNvSpPr/>
                <p:nvPr/>
              </p:nvSpPr>
              <p:spPr>
                <a:xfrm>
                  <a:off x="5083163" y="5829095"/>
                  <a:ext cx="208281" cy="105795"/>
                </a:xfrm>
                <a:custGeom>
                  <a:avLst/>
                  <a:gdLst>
                    <a:gd name="connsiteX0" fmla="*/ 12 w 208281"/>
                    <a:gd name="connsiteY0" fmla="*/ 205 h 105795"/>
                    <a:gd name="connsiteX1" fmla="*/ 190512 w 208281"/>
                    <a:gd name="connsiteY1" fmla="*/ 101805 h 105795"/>
                    <a:gd name="connsiteX2" fmla="*/ 180987 w 208281"/>
                    <a:gd name="connsiteY2" fmla="*/ 76405 h 105795"/>
                    <a:gd name="connsiteX3" fmla="*/ 12 w 208281"/>
                    <a:gd name="connsiteY3" fmla="*/ 205 h 1057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08281" h="105795">
                      <a:moveTo>
                        <a:pt x="12" y="205"/>
                      </a:moveTo>
                      <a:cubicBezTo>
                        <a:pt x="1599" y="4438"/>
                        <a:pt x="160350" y="89105"/>
                        <a:pt x="190512" y="101805"/>
                      </a:cubicBezTo>
                      <a:cubicBezTo>
                        <a:pt x="220675" y="114505"/>
                        <a:pt x="209033" y="94397"/>
                        <a:pt x="180987" y="76405"/>
                      </a:cubicBezTo>
                      <a:cubicBezTo>
                        <a:pt x="152941" y="58413"/>
                        <a:pt x="-1575" y="-4028"/>
                        <a:pt x="12" y="20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57" name="フリーフォーム 256">
                  <a:extLst>
                    <a:ext uri="{FF2B5EF4-FFF2-40B4-BE49-F238E27FC236}">
                      <a16:creationId xmlns:a16="http://schemas.microsoft.com/office/drawing/2014/main" id="{720E09CF-4366-EBB4-078B-2BFE72BBC98C}"/>
                    </a:ext>
                  </a:extLst>
                </p:cNvPr>
                <p:cNvSpPr/>
                <p:nvPr/>
              </p:nvSpPr>
              <p:spPr>
                <a:xfrm>
                  <a:off x="5349745" y="5983906"/>
                  <a:ext cx="228812" cy="123342"/>
                </a:xfrm>
                <a:custGeom>
                  <a:avLst/>
                  <a:gdLst>
                    <a:gd name="connsiteX0" fmla="*/ 130 w 228812"/>
                    <a:gd name="connsiteY0" fmla="*/ 969 h 123342"/>
                    <a:gd name="connsiteX1" fmla="*/ 216030 w 228812"/>
                    <a:gd name="connsiteY1" fmla="*/ 121619 h 123342"/>
                    <a:gd name="connsiteX2" fmla="*/ 184280 w 228812"/>
                    <a:gd name="connsiteY2" fmla="*/ 67644 h 123342"/>
                    <a:gd name="connsiteX3" fmla="*/ 130 w 228812"/>
                    <a:gd name="connsiteY3" fmla="*/ 969 h 1233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28812" h="123342">
                      <a:moveTo>
                        <a:pt x="130" y="969"/>
                      </a:moveTo>
                      <a:cubicBezTo>
                        <a:pt x="5422" y="9965"/>
                        <a:pt x="185338" y="110507"/>
                        <a:pt x="216030" y="121619"/>
                      </a:cubicBezTo>
                      <a:cubicBezTo>
                        <a:pt x="246722" y="132732"/>
                        <a:pt x="216559" y="87223"/>
                        <a:pt x="184280" y="67644"/>
                      </a:cubicBezTo>
                      <a:cubicBezTo>
                        <a:pt x="152001" y="48065"/>
                        <a:pt x="-5162" y="-8027"/>
                        <a:pt x="130" y="96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58" name="フリーフォーム 257">
                  <a:extLst>
                    <a:ext uri="{FF2B5EF4-FFF2-40B4-BE49-F238E27FC236}">
                      <a16:creationId xmlns:a16="http://schemas.microsoft.com/office/drawing/2014/main" id="{188A2FE4-B258-3F30-93A6-722550F323EA}"/>
                    </a:ext>
                  </a:extLst>
                </p:cNvPr>
                <p:cNvSpPr/>
                <p:nvPr/>
              </p:nvSpPr>
              <p:spPr>
                <a:xfrm>
                  <a:off x="5616438" y="6152482"/>
                  <a:ext cx="203587" cy="719007"/>
                </a:xfrm>
                <a:custGeom>
                  <a:avLst/>
                  <a:gdLst>
                    <a:gd name="connsiteX0" fmla="*/ 137 w 203587"/>
                    <a:gd name="connsiteY0" fmla="*/ 668 h 719007"/>
                    <a:gd name="connsiteX1" fmla="*/ 171587 w 203587"/>
                    <a:gd name="connsiteY1" fmla="*/ 108618 h 719007"/>
                    <a:gd name="connsiteX2" fmla="*/ 165237 w 203587"/>
                    <a:gd name="connsiteY2" fmla="*/ 197518 h 719007"/>
                    <a:gd name="connsiteX3" fmla="*/ 127137 w 203587"/>
                    <a:gd name="connsiteY3" fmla="*/ 524543 h 719007"/>
                    <a:gd name="connsiteX4" fmla="*/ 60462 w 203587"/>
                    <a:gd name="connsiteY4" fmla="*/ 705518 h 719007"/>
                    <a:gd name="connsiteX5" fmla="*/ 203337 w 203587"/>
                    <a:gd name="connsiteY5" fmla="*/ 162593 h 719007"/>
                    <a:gd name="connsiteX6" fmla="*/ 137 w 203587"/>
                    <a:gd name="connsiteY6" fmla="*/ 668 h 7190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03587" h="719007">
                      <a:moveTo>
                        <a:pt x="137" y="668"/>
                      </a:moveTo>
                      <a:cubicBezTo>
                        <a:pt x="-5155" y="-8328"/>
                        <a:pt x="144070" y="75810"/>
                        <a:pt x="171587" y="108618"/>
                      </a:cubicBezTo>
                      <a:cubicBezTo>
                        <a:pt x="199104" y="141426"/>
                        <a:pt x="172645" y="128197"/>
                        <a:pt x="165237" y="197518"/>
                      </a:cubicBezTo>
                      <a:cubicBezTo>
                        <a:pt x="157829" y="266839"/>
                        <a:pt x="144599" y="439876"/>
                        <a:pt x="127137" y="524543"/>
                      </a:cubicBezTo>
                      <a:cubicBezTo>
                        <a:pt x="109675" y="609210"/>
                        <a:pt x="47762" y="765843"/>
                        <a:pt x="60462" y="705518"/>
                      </a:cubicBezTo>
                      <a:cubicBezTo>
                        <a:pt x="73162" y="645193"/>
                        <a:pt x="210216" y="280597"/>
                        <a:pt x="203337" y="162593"/>
                      </a:cubicBezTo>
                      <a:cubicBezTo>
                        <a:pt x="196458" y="44589"/>
                        <a:pt x="5429" y="9664"/>
                        <a:pt x="137" y="66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59" name="フリーフォーム 258">
                  <a:extLst>
                    <a:ext uri="{FF2B5EF4-FFF2-40B4-BE49-F238E27FC236}">
                      <a16:creationId xmlns:a16="http://schemas.microsoft.com/office/drawing/2014/main" id="{F6DEB988-24AA-837C-4561-F47392984DBE}"/>
                    </a:ext>
                  </a:extLst>
                </p:cNvPr>
                <p:cNvSpPr/>
                <p:nvPr/>
              </p:nvSpPr>
              <p:spPr>
                <a:xfrm>
                  <a:off x="4380758" y="5340342"/>
                  <a:ext cx="217929" cy="232475"/>
                </a:xfrm>
                <a:custGeom>
                  <a:avLst/>
                  <a:gdLst>
                    <a:gd name="connsiteX0" fmla="*/ 216642 w 217929"/>
                    <a:gd name="connsiteY0" fmla="*/ 8 h 232475"/>
                    <a:gd name="connsiteX1" fmla="*/ 137267 w 217929"/>
                    <a:gd name="connsiteY1" fmla="*/ 123833 h 232475"/>
                    <a:gd name="connsiteX2" fmla="*/ 83292 w 217929"/>
                    <a:gd name="connsiteY2" fmla="*/ 187333 h 232475"/>
                    <a:gd name="connsiteX3" fmla="*/ 76942 w 217929"/>
                    <a:gd name="connsiteY3" fmla="*/ 231783 h 232475"/>
                    <a:gd name="connsiteX4" fmla="*/ 108692 w 217929"/>
                    <a:gd name="connsiteY4" fmla="*/ 152408 h 232475"/>
                    <a:gd name="connsiteX5" fmla="*/ 742 w 217929"/>
                    <a:gd name="connsiteY5" fmla="*/ 165108 h 232475"/>
                    <a:gd name="connsiteX6" fmla="*/ 172192 w 217929"/>
                    <a:gd name="connsiteY6" fmla="*/ 117483 h 232475"/>
                    <a:gd name="connsiteX7" fmla="*/ 216642 w 217929"/>
                    <a:gd name="connsiteY7" fmla="*/ 8 h 232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17929" h="232475">
                      <a:moveTo>
                        <a:pt x="216642" y="8"/>
                      </a:moveTo>
                      <a:cubicBezTo>
                        <a:pt x="210821" y="1066"/>
                        <a:pt x="159492" y="92612"/>
                        <a:pt x="137267" y="123833"/>
                      </a:cubicBezTo>
                      <a:cubicBezTo>
                        <a:pt x="115042" y="155054"/>
                        <a:pt x="93346" y="169341"/>
                        <a:pt x="83292" y="187333"/>
                      </a:cubicBezTo>
                      <a:cubicBezTo>
                        <a:pt x="73238" y="205325"/>
                        <a:pt x="72709" y="237604"/>
                        <a:pt x="76942" y="231783"/>
                      </a:cubicBezTo>
                      <a:cubicBezTo>
                        <a:pt x="81175" y="225962"/>
                        <a:pt x="121392" y="163520"/>
                        <a:pt x="108692" y="152408"/>
                      </a:cubicBezTo>
                      <a:cubicBezTo>
                        <a:pt x="95992" y="141296"/>
                        <a:pt x="-9841" y="170929"/>
                        <a:pt x="742" y="165108"/>
                      </a:cubicBezTo>
                      <a:cubicBezTo>
                        <a:pt x="11325" y="159287"/>
                        <a:pt x="135680" y="142883"/>
                        <a:pt x="172192" y="117483"/>
                      </a:cubicBezTo>
                      <a:cubicBezTo>
                        <a:pt x="208704" y="92083"/>
                        <a:pt x="222463" y="-1050"/>
                        <a:pt x="21664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60" name="フリーフォーム 259">
                  <a:extLst>
                    <a:ext uri="{FF2B5EF4-FFF2-40B4-BE49-F238E27FC236}">
                      <a16:creationId xmlns:a16="http://schemas.microsoft.com/office/drawing/2014/main" id="{94EF283B-666E-42BB-CE00-A09C25A0166B}"/>
                    </a:ext>
                  </a:extLst>
                </p:cNvPr>
                <p:cNvSpPr/>
                <p:nvPr/>
              </p:nvSpPr>
              <p:spPr>
                <a:xfrm>
                  <a:off x="4400550" y="5332151"/>
                  <a:ext cx="206587" cy="125733"/>
                </a:xfrm>
                <a:custGeom>
                  <a:avLst/>
                  <a:gdLst>
                    <a:gd name="connsiteX0" fmla="*/ 0 w 206587"/>
                    <a:gd name="connsiteY0" fmla="*/ 125674 h 125733"/>
                    <a:gd name="connsiteX1" fmla="*/ 127000 w 206587"/>
                    <a:gd name="connsiteY1" fmla="*/ 17724 h 125733"/>
                    <a:gd name="connsiteX2" fmla="*/ 187325 w 206587"/>
                    <a:gd name="connsiteY2" fmla="*/ 8199 h 125733"/>
                    <a:gd name="connsiteX3" fmla="*/ 206375 w 206587"/>
                    <a:gd name="connsiteY3" fmla="*/ 17724 h 125733"/>
                    <a:gd name="connsiteX4" fmla="*/ 177800 w 206587"/>
                    <a:gd name="connsiteY4" fmla="*/ 1849 h 125733"/>
                    <a:gd name="connsiteX5" fmla="*/ 114300 w 206587"/>
                    <a:gd name="connsiteY5" fmla="*/ 68524 h 125733"/>
                    <a:gd name="connsiteX6" fmla="*/ 127000 w 206587"/>
                    <a:gd name="connsiteY6" fmla="*/ 33599 h 125733"/>
                    <a:gd name="connsiteX7" fmla="*/ 0 w 206587"/>
                    <a:gd name="connsiteY7" fmla="*/ 125674 h 1257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06587" h="125733">
                      <a:moveTo>
                        <a:pt x="0" y="125674"/>
                      </a:moveTo>
                      <a:cubicBezTo>
                        <a:pt x="0" y="123028"/>
                        <a:pt x="95779" y="37303"/>
                        <a:pt x="127000" y="17724"/>
                      </a:cubicBezTo>
                      <a:cubicBezTo>
                        <a:pt x="158221" y="-1855"/>
                        <a:pt x="174096" y="8199"/>
                        <a:pt x="187325" y="8199"/>
                      </a:cubicBezTo>
                      <a:cubicBezTo>
                        <a:pt x="200554" y="8199"/>
                        <a:pt x="207963" y="18782"/>
                        <a:pt x="206375" y="17724"/>
                      </a:cubicBezTo>
                      <a:cubicBezTo>
                        <a:pt x="204787" y="16666"/>
                        <a:pt x="193146" y="-6618"/>
                        <a:pt x="177800" y="1849"/>
                      </a:cubicBezTo>
                      <a:cubicBezTo>
                        <a:pt x="162454" y="10316"/>
                        <a:pt x="122767" y="63232"/>
                        <a:pt x="114300" y="68524"/>
                      </a:cubicBezTo>
                      <a:cubicBezTo>
                        <a:pt x="105833" y="73816"/>
                        <a:pt x="146050" y="24603"/>
                        <a:pt x="127000" y="33599"/>
                      </a:cubicBezTo>
                      <a:cubicBezTo>
                        <a:pt x="107950" y="42595"/>
                        <a:pt x="0" y="128320"/>
                        <a:pt x="0" y="12567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61" name="フリーフォーム 260">
                  <a:extLst>
                    <a:ext uri="{FF2B5EF4-FFF2-40B4-BE49-F238E27FC236}">
                      <a16:creationId xmlns:a16="http://schemas.microsoft.com/office/drawing/2014/main" id="{EA3F9E7C-1D5D-0B26-769D-143700F7BDDA}"/>
                    </a:ext>
                  </a:extLst>
                </p:cNvPr>
                <p:cNvSpPr/>
                <p:nvPr/>
              </p:nvSpPr>
              <p:spPr>
                <a:xfrm>
                  <a:off x="4681015" y="5544967"/>
                  <a:ext cx="126357" cy="180523"/>
                </a:xfrm>
                <a:custGeom>
                  <a:avLst/>
                  <a:gdLst>
                    <a:gd name="connsiteX0" fmla="*/ 122760 w 126357"/>
                    <a:gd name="connsiteY0" fmla="*/ 1758 h 180523"/>
                    <a:gd name="connsiteX1" fmla="*/ 100535 w 126357"/>
                    <a:gd name="connsiteY1" fmla="*/ 49383 h 180523"/>
                    <a:gd name="connsiteX2" fmla="*/ 2110 w 126357"/>
                    <a:gd name="connsiteY2" fmla="*/ 179558 h 180523"/>
                    <a:gd name="connsiteX3" fmla="*/ 40210 w 126357"/>
                    <a:gd name="connsiteY3" fmla="*/ 103358 h 180523"/>
                    <a:gd name="connsiteX4" fmla="*/ 122760 w 126357"/>
                    <a:gd name="connsiteY4" fmla="*/ 1758 h 180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6357" h="180523">
                      <a:moveTo>
                        <a:pt x="122760" y="1758"/>
                      </a:moveTo>
                      <a:cubicBezTo>
                        <a:pt x="132814" y="-7238"/>
                        <a:pt x="120643" y="19750"/>
                        <a:pt x="100535" y="49383"/>
                      </a:cubicBezTo>
                      <a:cubicBezTo>
                        <a:pt x="80427" y="79016"/>
                        <a:pt x="12164" y="170562"/>
                        <a:pt x="2110" y="179558"/>
                      </a:cubicBezTo>
                      <a:cubicBezTo>
                        <a:pt x="-7944" y="188554"/>
                        <a:pt x="20102" y="132462"/>
                        <a:pt x="40210" y="103358"/>
                      </a:cubicBezTo>
                      <a:cubicBezTo>
                        <a:pt x="60318" y="74254"/>
                        <a:pt x="112706" y="10754"/>
                        <a:pt x="122760" y="175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62" name="フリーフォーム 261">
                  <a:extLst>
                    <a:ext uri="{FF2B5EF4-FFF2-40B4-BE49-F238E27FC236}">
                      <a16:creationId xmlns:a16="http://schemas.microsoft.com/office/drawing/2014/main" id="{96BF9A24-F864-0463-F0F4-74F082884F73}"/>
                    </a:ext>
                  </a:extLst>
                </p:cNvPr>
                <p:cNvSpPr/>
                <p:nvPr/>
              </p:nvSpPr>
              <p:spPr>
                <a:xfrm>
                  <a:off x="4700941" y="5546511"/>
                  <a:ext cx="196254" cy="207977"/>
                </a:xfrm>
                <a:custGeom>
                  <a:avLst/>
                  <a:gdLst>
                    <a:gd name="connsiteX0" fmla="*/ 13934 w 196254"/>
                    <a:gd name="connsiteY0" fmla="*/ 16089 h 207977"/>
                    <a:gd name="connsiteX1" fmla="*/ 150459 w 196254"/>
                    <a:gd name="connsiteY1" fmla="*/ 214 h 207977"/>
                    <a:gd name="connsiteX2" fmla="*/ 153634 w 196254"/>
                    <a:gd name="connsiteY2" fmla="*/ 25614 h 207977"/>
                    <a:gd name="connsiteX3" fmla="*/ 102834 w 196254"/>
                    <a:gd name="connsiteY3" fmla="*/ 111339 h 207977"/>
                    <a:gd name="connsiteX4" fmla="*/ 1234 w 196254"/>
                    <a:gd name="connsiteY4" fmla="*/ 206589 h 207977"/>
                    <a:gd name="connsiteX5" fmla="*/ 179034 w 196254"/>
                    <a:gd name="connsiteY5" fmla="*/ 35139 h 207977"/>
                    <a:gd name="connsiteX6" fmla="*/ 166334 w 196254"/>
                    <a:gd name="connsiteY6" fmla="*/ 214 h 207977"/>
                    <a:gd name="connsiteX7" fmla="*/ 13934 w 196254"/>
                    <a:gd name="connsiteY7" fmla="*/ 16089 h 207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96254" h="207977">
                      <a:moveTo>
                        <a:pt x="13934" y="16089"/>
                      </a:moveTo>
                      <a:cubicBezTo>
                        <a:pt x="11288" y="16089"/>
                        <a:pt x="127176" y="-1374"/>
                        <a:pt x="150459" y="214"/>
                      </a:cubicBezTo>
                      <a:cubicBezTo>
                        <a:pt x="173742" y="1801"/>
                        <a:pt x="161571" y="7093"/>
                        <a:pt x="153634" y="25614"/>
                      </a:cubicBezTo>
                      <a:cubicBezTo>
                        <a:pt x="145697" y="44135"/>
                        <a:pt x="128234" y="81176"/>
                        <a:pt x="102834" y="111339"/>
                      </a:cubicBezTo>
                      <a:cubicBezTo>
                        <a:pt x="77434" y="141502"/>
                        <a:pt x="-11466" y="219289"/>
                        <a:pt x="1234" y="206589"/>
                      </a:cubicBezTo>
                      <a:cubicBezTo>
                        <a:pt x="13934" y="193889"/>
                        <a:pt x="151517" y="69535"/>
                        <a:pt x="179034" y="35139"/>
                      </a:cubicBezTo>
                      <a:cubicBezTo>
                        <a:pt x="206551" y="743"/>
                        <a:pt x="200201" y="-844"/>
                        <a:pt x="166334" y="214"/>
                      </a:cubicBezTo>
                      <a:cubicBezTo>
                        <a:pt x="132467" y="1272"/>
                        <a:pt x="16580" y="16089"/>
                        <a:pt x="13934" y="1608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63" name="フリーフォーム 262">
                  <a:extLst>
                    <a:ext uri="{FF2B5EF4-FFF2-40B4-BE49-F238E27FC236}">
                      <a16:creationId xmlns:a16="http://schemas.microsoft.com/office/drawing/2014/main" id="{6126BD3D-CA67-CB7E-5D66-B63819653BBB}"/>
                    </a:ext>
                  </a:extLst>
                </p:cNvPr>
                <p:cNvSpPr/>
                <p:nvPr/>
              </p:nvSpPr>
              <p:spPr>
                <a:xfrm>
                  <a:off x="4892449" y="5697190"/>
                  <a:ext cx="215618" cy="192435"/>
                </a:xfrm>
                <a:custGeom>
                  <a:avLst/>
                  <a:gdLst>
                    <a:gd name="connsiteX0" fmla="*/ 226 w 215618"/>
                    <a:gd name="connsiteY0" fmla="*/ 141635 h 192435"/>
                    <a:gd name="connsiteX1" fmla="*/ 114526 w 215618"/>
                    <a:gd name="connsiteY1" fmla="*/ 192435 h 192435"/>
                    <a:gd name="connsiteX2" fmla="*/ 184376 w 215618"/>
                    <a:gd name="connsiteY2" fmla="*/ 141635 h 192435"/>
                    <a:gd name="connsiteX3" fmla="*/ 212951 w 215618"/>
                    <a:gd name="connsiteY3" fmla="*/ 43210 h 192435"/>
                    <a:gd name="connsiteX4" fmla="*/ 203426 w 215618"/>
                    <a:gd name="connsiteY4" fmla="*/ 1935 h 192435"/>
                    <a:gd name="connsiteX5" fmla="*/ 212951 w 215618"/>
                    <a:gd name="connsiteY5" fmla="*/ 100360 h 192435"/>
                    <a:gd name="connsiteX6" fmla="*/ 146276 w 215618"/>
                    <a:gd name="connsiteY6" fmla="*/ 170210 h 192435"/>
                    <a:gd name="connsiteX7" fmla="*/ 226 w 215618"/>
                    <a:gd name="connsiteY7" fmla="*/ 141635 h 1924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15618" h="192435">
                      <a:moveTo>
                        <a:pt x="226" y="141635"/>
                      </a:moveTo>
                      <a:cubicBezTo>
                        <a:pt x="-5066" y="145339"/>
                        <a:pt x="83834" y="192435"/>
                        <a:pt x="114526" y="192435"/>
                      </a:cubicBezTo>
                      <a:cubicBezTo>
                        <a:pt x="145218" y="192435"/>
                        <a:pt x="167972" y="166506"/>
                        <a:pt x="184376" y="141635"/>
                      </a:cubicBezTo>
                      <a:cubicBezTo>
                        <a:pt x="200780" y="116764"/>
                        <a:pt x="209776" y="66493"/>
                        <a:pt x="212951" y="43210"/>
                      </a:cubicBezTo>
                      <a:cubicBezTo>
                        <a:pt x="216126" y="19927"/>
                        <a:pt x="203426" y="-7590"/>
                        <a:pt x="203426" y="1935"/>
                      </a:cubicBezTo>
                      <a:cubicBezTo>
                        <a:pt x="203426" y="11460"/>
                        <a:pt x="222476" y="72314"/>
                        <a:pt x="212951" y="100360"/>
                      </a:cubicBezTo>
                      <a:cubicBezTo>
                        <a:pt x="203426" y="128406"/>
                        <a:pt x="185434" y="159098"/>
                        <a:pt x="146276" y="170210"/>
                      </a:cubicBezTo>
                      <a:cubicBezTo>
                        <a:pt x="107118" y="181323"/>
                        <a:pt x="5518" y="137931"/>
                        <a:pt x="226" y="14163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64" name="フリーフォーム 263">
                  <a:extLst>
                    <a:ext uri="{FF2B5EF4-FFF2-40B4-BE49-F238E27FC236}">
                      <a16:creationId xmlns:a16="http://schemas.microsoft.com/office/drawing/2014/main" id="{7B47F6B3-F59D-5826-B634-1CD6020DDEEA}"/>
                    </a:ext>
                  </a:extLst>
                </p:cNvPr>
                <p:cNvSpPr/>
                <p:nvPr/>
              </p:nvSpPr>
              <p:spPr>
                <a:xfrm>
                  <a:off x="4924284" y="5698618"/>
                  <a:ext cx="174766" cy="127531"/>
                </a:xfrm>
                <a:custGeom>
                  <a:avLst/>
                  <a:gdLst>
                    <a:gd name="connsiteX0" fmla="*/ 174766 w 174766"/>
                    <a:gd name="connsiteY0" fmla="*/ 507 h 127531"/>
                    <a:gd name="connsiteX1" fmla="*/ 120791 w 174766"/>
                    <a:gd name="connsiteY1" fmla="*/ 13207 h 127531"/>
                    <a:gd name="connsiteX2" fmla="*/ 108091 w 174766"/>
                    <a:gd name="connsiteY2" fmla="*/ 76707 h 127531"/>
                    <a:gd name="connsiteX3" fmla="*/ 141 w 174766"/>
                    <a:gd name="connsiteY3" fmla="*/ 127507 h 127531"/>
                    <a:gd name="connsiteX4" fmla="*/ 133491 w 174766"/>
                    <a:gd name="connsiteY4" fmla="*/ 70357 h 127531"/>
                    <a:gd name="connsiteX5" fmla="*/ 120791 w 174766"/>
                    <a:gd name="connsiteY5" fmla="*/ 22732 h 127531"/>
                    <a:gd name="connsiteX6" fmla="*/ 174766 w 174766"/>
                    <a:gd name="connsiteY6" fmla="*/ 507 h 1275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74766" h="127531">
                      <a:moveTo>
                        <a:pt x="174766" y="507"/>
                      </a:moveTo>
                      <a:cubicBezTo>
                        <a:pt x="174766" y="-1080"/>
                        <a:pt x="131903" y="507"/>
                        <a:pt x="120791" y="13207"/>
                      </a:cubicBezTo>
                      <a:cubicBezTo>
                        <a:pt x="109679" y="25907"/>
                        <a:pt x="128199" y="57657"/>
                        <a:pt x="108091" y="76707"/>
                      </a:cubicBezTo>
                      <a:cubicBezTo>
                        <a:pt x="87983" y="95757"/>
                        <a:pt x="-4092" y="128565"/>
                        <a:pt x="141" y="127507"/>
                      </a:cubicBezTo>
                      <a:cubicBezTo>
                        <a:pt x="4374" y="126449"/>
                        <a:pt x="113383" y="87819"/>
                        <a:pt x="133491" y="70357"/>
                      </a:cubicBezTo>
                      <a:cubicBezTo>
                        <a:pt x="153599" y="52895"/>
                        <a:pt x="114970" y="33844"/>
                        <a:pt x="120791" y="22732"/>
                      </a:cubicBezTo>
                      <a:cubicBezTo>
                        <a:pt x="126612" y="11620"/>
                        <a:pt x="174766" y="2094"/>
                        <a:pt x="174766" y="50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65" name="フリーフォーム 264">
                  <a:extLst>
                    <a:ext uri="{FF2B5EF4-FFF2-40B4-BE49-F238E27FC236}">
                      <a16:creationId xmlns:a16="http://schemas.microsoft.com/office/drawing/2014/main" id="{12FA0DFE-E254-1C7D-73CC-644D3466BFEF}"/>
                    </a:ext>
                  </a:extLst>
                </p:cNvPr>
                <p:cNvSpPr/>
                <p:nvPr/>
              </p:nvSpPr>
              <p:spPr>
                <a:xfrm>
                  <a:off x="5178372" y="5875701"/>
                  <a:ext cx="174712" cy="198773"/>
                </a:xfrm>
                <a:custGeom>
                  <a:avLst/>
                  <a:gdLst>
                    <a:gd name="connsiteX0" fmla="*/ 133403 w 174712"/>
                    <a:gd name="connsiteY0" fmla="*/ 1224 h 198773"/>
                    <a:gd name="connsiteX1" fmla="*/ 108003 w 174712"/>
                    <a:gd name="connsiteY1" fmla="*/ 74249 h 198773"/>
                    <a:gd name="connsiteX2" fmla="*/ 50853 w 174712"/>
                    <a:gd name="connsiteY2" fmla="*/ 137749 h 198773"/>
                    <a:gd name="connsiteX3" fmla="*/ 53 w 174712"/>
                    <a:gd name="connsiteY3" fmla="*/ 185374 h 198773"/>
                    <a:gd name="connsiteX4" fmla="*/ 60378 w 174712"/>
                    <a:gd name="connsiteY4" fmla="*/ 156799 h 198773"/>
                    <a:gd name="connsiteX5" fmla="*/ 108003 w 174712"/>
                    <a:gd name="connsiteY5" fmla="*/ 198074 h 198773"/>
                    <a:gd name="connsiteX6" fmla="*/ 161978 w 174712"/>
                    <a:gd name="connsiteY6" fmla="*/ 115524 h 198773"/>
                    <a:gd name="connsiteX7" fmla="*/ 171503 w 174712"/>
                    <a:gd name="connsiteY7" fmla="*/ 77424 h 198773"/>
                    <a:gd name="connsiteX8" fmla="*/ 117528 w 174712"/>
                    <a:gd name="connsiteY8" fmla="*/ 175849 h 198773"/>
                    <a:gd name="connsiteX9" fmla="*/ 85778 w 174712"/>
                    <a:gd name="connsiteY9" fmla="*/ 137749 h 198773"/>
                    <a:gd name="connsiteX10" fmla="*/ 133403 w 174712"/>
                    <a:gd name="connsiteY10" fmla="*/ 1224 h 1987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74712" h="198773">
                      <a:moveTo>
                        <a:pt x="133403" y="1224"/>
                      </a:moveTo>
                      <a:cubicBezTo>
                        <a:pt x="137107" y="-9359"/>
                        <a:pt x="121761" y="51495"/>
                        <a:pt x="108003" y="74249"/>
                      </a:cubicBezTo>
                      <a:cubicBezTo>
                        <a:pt x="94245" y="97003"/>
                        <a:pt x="68845" y="119228"/>
                        <a:pt x="50853" y="137749"/>
                      </a:cubicBezTo>
                      <a:cubicBezTo>
                        <a:pt x="32861" y="156270"/>
                        <a:pt x="-1534" y="182199"/>
                        <a:pt x="53" y="185374"/>
                      </a:cubicBezTo>
                      <a:cubicBezTo>
                        <a:pt x="1640" y="188549"/>
                        <a:pt x="42386" y="154682"/>
                        <a:pt x="60378" y="156799"/>
                      </a:cubicBezTo>
                      <a:cubicBezTo>
                        <a:pt x="78370" y="158916"/>
                        <a:pt x="91070" y="204953"/>
                        <a:pt x="108003" y="198074"/>
                      </a:cubicBezTo>
                      <a:cubicBezTo>
                        <a:pt x="124936" y="191195"/>
                        <a:pt x="151395" y="135632"/>
                        <a:pt x="161978" y="115524"/>
                      </a:cubicBezTo>
                      <a:cubicBezTo>
                        <a:pt x="172561" y="95416"/>
                        <a:pt x="178911" y="67370"/>
                        <a:pt x="171503" y="77424"/>
                      </a:cubicBezTo>
                      <a:cubicBezTo>
                        <a:pt x="164095" y="87478"/>
                        <a:pt x="131815" y="165795"/>
                        <a:pt x="117528" y="175849"/>
                      </a:cubicBezTo>
                      <a:cubicBezTo>
                        <a:pt x="103241" y="185903"/>
                        <a:pt x="83132" y="164207"/>
                        <a:pt x="85778" y="137749"/>
                      </a:cubicBezTo>
                      <a:cubicBezTo>
                        <a:pt x="88424" y="111291"/>
                        <a:pt x="129699" y="11807"/>
                        <a:pt x="133403" y="122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66" name="フリーフォーム 265">
                  <a:extLst>
                    <a:ext uri="{FF2B5EF4-FFF2-40B4-BE49-F238E27FC236}">
                      <a16:creationId xmlns:a16="http://schemas.microsoft.com/office/drawing/2014/main" id="{6CE45ADE-8635-9C44-4F4A-1236E441D0A5}"/>
                    </a:ext>
                  </a:extLst>
                </p:cNvPr>
                <p:cNvSpPr/>
                <p:nvPr/>
              </p:nvSpPr>
              <p:spPr>
                <a:xfrm>
                  <a:off x="5257656" y="5872488"/>
                  <a:ext cx="104723" cy="71175"/>
                </a:xfrm>
                <a:custGeom>
                  <a:avLst/>
                  <a:gdLst>
                    <a:gd name="connsiteX0" fmla="*/ 144 w 104723"/>
                    <a:gd name="connsiteY0" fmla="*/ 23487 h 71175"/>
                    <a:gd name="connsiteX1" fmla="*/ 79519 w 104723"/>
                    <a:gd name="connsiteY1" fmla="*/ 13962 h 71175"/>
                    <a:gd name="connsiteX2" fmla="*/ 85869 w 104723"/>
                    <a:gd name="connsiteY2" fmla="*/ 71112 h 71175"/>
                    <a:gd name="connsiteX3" fmla="*/ 101744 w 104723"/>
                    <a:gd name="connsiteY3" fmla="*/ 1262 h 71175"/>
                    <a:gd name="connsiteX4" fmla="*/ 144 w 104723"/>
                    <a:gd name="connsiteY4" fmla="*/ 23487 h 711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4723" h="71175">
                      <a:moveTo>
                        <a:pt x="144" y="23487"/>
                      </a:moveTo>
                      <a:cubicBezTo>
                        <a:pt x="-3560" y="25604"/>
                        <a:pt x="65232" y="6025"/>
                        <a:pt x="79519" y="13962"/>
                      </a:cubicBezTo>
                      <a:cubicBezTo>
                        <a:pt x="93806" y="21899"/>
                        <a:pt x="82165" y="73229"/>
                        <a:pt x="85869" y="71112"/>
                      </a:cubicBezTo>
                      <a:cubicBezTo>
                        <a:pt x="89573" y="68995"/>
                        <a:pt x="112857" y="8670"/>
                        <a:pt x="101744" y="1262"/>
                      </a:cubicBezTo>
                      <a:cubicBezTo>
                        <a:pt x="90632" y="-6146"/>
                        <a:pt x="3848" y="21370"/>
                        <a:pt x="144" y="2348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67" name="フリーフォーム 266">
                  <a:extLst>
                    <a:ext uri="{FF2B5EF4-FFF2-40B4-BE49-F238E27FC236}">
                      <a16:creationId xmlns:a16="http://schemas.microsoft.com/office/drawing/2014/main" id="{237B2BFE-2F80-99CA-EC64-7B6D3558AEAA}"/>
                    </a:ext>
                  </a:extLst>
                </p:cNvPr>
                <p:cNvSpPr/>
                <p:nvPr/>
              </p:nvSpPr>
              <p:spPr>
                <a:xfrm>
                  <a:off x="5467283" y="6042848"/>
                  <a:ext cx="160723" cy="216242"/>
                </a:xfrm>
                <a:custGeom>
                  <a:avLst/>
                  <a:gdLst>
                    <a:gd name="connsiteX0" fmla="*/ 67 w 160723"/>
                    <a:gd name="connsiteY0" fmla="*/ 176977 h 216242"/>
                    <a:gd name="connsiteX1" fmla="*/ 98492 w 160723"/>
                    <a:gd name="connsiteY1" fmla="*/ 215077 h 216242"/>
                    <a:gd name="connsiteX2" fmla="*/ 152467 w 160723"/>
                    <a:gd name="connsiteY2" fmla="*/ 126177 h 216242"/>
                    <a:gd name="connsiteX3" fmla="*/ 155642 w 160723"/>
                    <a:gd name="connsiteY3" fmla="*/ 8702 h 216242"/>
                    <a:gd name="connsiteX4" fmla="*/ 104842 w 160723"/>
                    <a:gd name="connsiteY4" fmla="*/ 11877 h 216242"/>
                    <a:gd name="connsiteX5" fmla="*/ 146117 w 160723"/>
                    <a:gd name="connsiteY5" fmla="*/ 37277 h 216242"/>
                    <a:gd name="connsiteX6" fmla="*/ 155642 w 160723"/>
                    <a:gd name="connsiteY6" fmla="*/ 100777 h 216242"/>
                    <a:gd name="connsiteX7" fmla="*/ 114367 w 160723"/>
                    <a:gd name="connsiteY7" fmla="*/ 176977 h 216242"/>
                    <a:gd name="connsiteX8" fmla="*/ 67 w 160723"/>
                    <a:gd name="connsiteY8" fmla="*/ 176977 h 2162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60723" h="216242">
                      <a:moveTo>
                        <a:pt x="67" y="176977"/>
                      </a:moveTo>
                      <a:cubicBezTo>
                        <a:pt x="-2579" y="183327"/>
                        <a:pt x="73092" y="223544"/>
                        <a:pt x="98492" y="215077"/>
                      </a:cubicBezTo>
                      <a:cubicBezTo>
                        <a:pt x="123892" y="206610"/>
                        <a:pt x="142942" y="160573"/>
                        <a:pt x="152467" y="126177"/>
                      </a:cubicBezTo>
                      <a:cubicBezTo>
                        <a:pt x="161992" y="91781"/>
                        <a:pt x="163579" y="27752"/>
                        <a:pt x="155642" y="8702"/>
                      </a:cubicBezTo>
                      <a:cubicBezTo>
                        <a:pt x="147705" y="-10348"/>
                        <a:pt x="106429" y="7115"/>
                        <a:pt x="104842" y="11877"/>
                      </a:cubicBezTo>
                      <a:cubicBezTo>
                        <a:pt x="103255" y="16639"/>
                        <a:pt x="137650" y="22460"/>
                        <a:pt x="146117" y="37277"/>
                      </a:cubicBezTo>
                      <a:cubicBezTo>
                        <a:pt x="154584" y="52094"/>
                        <a:pt x="160934" y="77494"/>
                        <a:pt x="155642" y="100777"/>
                      </a:cubicBezTo>
                      <a:cubicBezTo>
                        <a:pt x="150350" y="124060"/>
                        <a:pt x="136063" y="163219"/>
                        <a:pt x="114367" y="176977"/>
                      </a:cubicBezTo>
                      <a:cubicBezTo>
                        <a:pt x="92671" y="190735"/>
                        <a:pt x="2713" y="170627"/>
                        <a:pt x="67" y="17697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68" name="フリーフォーム 267">
                  <a:extLst>
                    <a:ext uri="{FF2B5EF4-FFF2-40B4-BE49-F238E27FC236}">
                      <a16:creationId xmlns:a16="http://schemas.microsoft.com/office/drawing/2014/main" id="{ECE699BD-5132-1767-2618-5DDB0EBA37F8}"/>
                    </a:ext>
                  </a:extLst>
                </p:cNvPr>
                <p:cNvSpPr/>
                <p:nvPr/>
              </p:nvSpPr>
              <p:spPr>
                <a:xfrm>
                  <a:off x="5486015" y="6038840"/>
                  <a:ext cx="116008" cy="152440"/>
                </a:xfrm>
                <a:custGeom>
                  <a:avLst/>
                  <a:gdLst>
                    <a:gd name="connsiteX0" fmla="*/ 51185 w 116008"/>
                    <a:gd name="connsiteY0" fmla="*/ 10 h 152440"/>
                    <a:gd name="connsiteX1" fmla="*/ 76585 w 116008"/>
                    <a:gd name="connsiteY1" fmla="*/ 101610 h 152440"/>
                    <a:gd name="connsiteX2" fmla="*/ 385 w 116008"/>
                    <a:gd name="connsiteY2" fmla="*/ 152410 h 152440"/>
                    <a:gd name="connsiteX3" fmla="*/ 114685 w 116008"/>
                    <a:gd name="connsiteY3" fmla="*/ 95260 h 152440"/>
                    <a:gd name="connsiteX4" fmla="*/ 51185 w 116008"/>
                    <a:gd name="connsiteY4" fmla="*/ 10 h 1524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6008" h="152440">
                      <a:moveTo>
                        <a:pt x="51185" y="10"/>
                      </a:moveTo>
                      <a:cubicBezTo>
                        <a:pt x="44835" y="1068"/>
                        <a:pt x="85052" y="76210"/>
                        <a:pt x="76585" y="101610"/>
                      </a:cubicBezTo>
                      <a:cubicBezTo>
                        <a:pt x="68118" y="127010"/>
                        <a:pt x="-5965" y="153468"/>
                        <a:pt x="385" y="152410"/>
                      </a:cubicBezTo>
                      <a:cubicBezTo>
                        <a:pt x="6735" y="151352"/>
                        <a:pt x="103043" y="114839"/>
                        <a:pt x="114685" y="95260"/>
                      </a:cubicBezTo>
                      <a:cubicBezTo>
                        <a:pt x="126327" y="75681"/>
                        <a:pt x="57535" y="-1048"/>
                        <a:pt x="51185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69" name="フリーフォーム 268">
                  <a:extLst>
                    <a:ext uri="{FF2B5EF4-FFF2-40B4-BE49-F238E27FC236}">
                      <a16:creationId xmlns:a16="http://schemas.microsoft.com/office/drawing/2014/main" id="{E28F5803-3BB8-E609-3648-3FE6104BAC2B}"/>
                    </a:ext>
                  </a:extLst>
                </p:cNvPr>
                <p:cNvSpPr/>
                <p:nvPr/>
              </p:nvSpPr>
              <p:spPr>
                <a:xfrm>
                  <a:off x="4940087" y="6705575"/>
                  <a:ext cx="778323" cy="273844"/>
                </a:xfrm>
                <a:custGeom>
                  <a:avLst/>
                  <a:gdLst>
                    <a:gd name="connsiteX0" fmla="*/ 47838 w 778323"/>
                    <a:gd name="connsiteY0" fmla="*/ 25 h 273844"/>
                    <a:gd name="connsiteX1" fmla="*/ 22438 w 778323"/>
                    <a:gd name="connsiteY1" fmla="*/ 181000 h 273844"/>
                    <a:gd name="connsiteX2" fmla="*/ 143088 w 778323"/>
                    <a:gd name="connsiteY2" fmla="*/ 238150 h 273844"/>
                    <a:gd name="connsiteX3" fmla="*/ 41488 w 778323"/>
                    <a:gd name="connsiteY3" fmla="*/ 238150 h 273844"/>
                    <a:gd name="connsiteX4" fmla="*/ 555838 w 778323"/>
                    <a:gd name="connsiteY4" fmla="*/ 260375 h 273844"/>
                    <a:gd name="connsiteX5" fmla="*/ 498688 w 778323"/>
                    <a:gd name="connsiteY5" fmla="*/ 269900 h 273844"/>
                    <a:gd name="connsiteX6" fmla="*/ 778088 w 778323"/>
                    <a:gd name="connsiteY6" fmla="*/ 193700 h 273844"/>
                    <a:gd name="connsiteX7" fmla="*/ 444713 w 778323"/>
                    <a:gd name="connsiteY7" fmla="*/ 257200 h 273844"/>
                    <a:gd name="connsiteX8" fmla="*/ 73238 w 778323"/>
                    <a:gd name="connsiteY8" fmla="*/ 247675 h 273844"/>
                    <a:gd name="connsiteX9" fmla="*/ 213 w 778323"/>
                    <a:gd name="connsiteY9" fmla="*/ 168300 h 273844"/>
                    <a:gd name="connsiteX10" fmla="*/ 47838 w 778323"/>
                    <a:gd name="connsiteY10" fmla="*/ 25 h 2738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78323" h="273844">
                      <a:moveTo>
                        <a:pt x="47838" y="25"/>
                      </a:moveTo>
                      <a:cubicBezTo>
                        <a:pt x="51542" y="2142"/>
                        <a:pt x="6563" y="141313"/>
                        <a:pt x="22438" y="181000"/>
                      </a:cubicBezTo>
                      <a:cubicBezTo>
                        <a:pt x="38313" y="220687"/>
                        <a:pt x="139913" y="228625"/>
                        <a:pt x="143088" y="238150"/>
                      </a:cubicBezTo>
                      <a:cubicBezTo>
                        <a:pt x="146263" y="247675"/>
                        <a:pt x="-27304" y="234446"/>
                        <a:pt x="41488" y="238150"/>
                      </a:cubicBezTo>
                      <a:cubicBezTo>
                        <a:pt x="110280" y="241854"/>
                        <a:pt x="479638" y="255083"/>
                        <a:pt x="555838" y="260375"/>
                      </a:cubicBezTo>
                      <a:cubicBezTo>
                        <a:pt x="632038" y="265667"/>
                        <a:pt x="461646" y="281012"/>
                        <a:pt x="498688" y="269900"/>
                      </a:cubicBezTo>
                      <a:cubicBezTo>
                        <a:pt x="535730" y="258788"/>
                        <a:pt x="787084" y="195817"/>
                        <a:pt x="778088" y="193700"/>
                      </a:cubicBezTo>
                      <a:cubicBezTo>
                        <a:pt x="769092" y="191583"/>
                        <a:pt x="562188" y="248204"/>
                        <a:pt x="444713" y="257200"/>
                      </a:cubicBezTo>
                      <a:cubicBezTo>
                        <a:pt x="327238" y="266196"/>
                        <a:pt x="147321" y="262492"/>
                        <a:pt x="73238" y="247675"/>
                      </a:cubicBezTo>
                      <a:cubicBezTo>
                        <a:pt x="-845" y="232858"/>
                        <a:pt x="-845" y="209046"/>
                        <a:pt x="213" y="168300"/>
                      </a:cubicBezTo>
                      <a:cubicBezTo>
                        <a:pt x="1271" y="127554"/>
                        <a:pt x="44134" y="-2092"/>
                        <a:pt x="47838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70" name="フリーフォーム 269">
                  <a:extLst>
                    <a:ext uri="{FF2B5EF4-FFF2-40B4-BE49-F238E27FC236}">
                      <a16:creationId xmlns:a16="http://schemas.microsoft.com/office/drawing/2014/main" id="{A032A285-77EB-2021-0EC8-B9919D472EE4}"/>
                    </a:ext>
                  </a:extLst>
                </p:cNvPr>
                <p:cNvSpPr/>
                <p:nvPr/>
              </p:nvSpPr>
              <p:spPr>
                <a:xfrm>
                  <a:off x="3317345" y="6556744"/>
                  <a:ext cx="1670049" cy="301331"/>
                </a:xfrm>
                <a:custGeom>
                  <a:avLst/>
                  <a:gdLst>
                    <a:gd name="connsiteX0" fmla="*/ 530 w 1670049"/>
                    <a:gd name="connsiteY0" fmla="*/ 301256 h 301331"/>
                    <a:gd name="connsiteX1" fmla="*/ 464080 w 1670049"/>
                    <a:gd name="connsiteY1" fmla="*/ 50431 h 301331"/>
                    <a:gd name="connsiteX2" fmla="*/ 1664230 w 1670049"/>
                    <a:gd name="connsiteY2" fmla="*/ 91706 h 301331"/>
                    <a:gd name="connsiteX3" fmla="*/ 905405 w 1670049"/>
                    <a:gd name="connsiteY3" fmla="*/ 25031 h 301331"/>
                    <a:gd name="connsiteX4" fmla="*/ 537105 w 1670049"/>
                    <a:gd name="connsiteY4" fmla="*/ 21856 h 301331"/>
                    <a:gd name="connsiteX5" fmla="*/ 530 w 1670049"/>
                    <a:gd name="connsiteY5" fmla="*/ 301256 h 301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670049" h="301331">
                      <a:moveTo>
                        <a:pt x="530" y="301256"/>
                      </a:moveTo>
                      <a:cubicBezTo>
                        <a:pt x="-11641" y="306018"/>
                        <a:pt x="186797" y="85356"/>
                        <a:pt x="464080" y="50431"/>
                      </a:cubicBezTo>
                      <a:cubicBezTo>
                        <a:pt x="741363" y="15506"/>
                        <a:pt x="1590676" y="95939"/>
                        <a:pt x="1664230" y="91706"/>
                      </a:cubicBezTo>
                      <a:cubicBezTo>
                        <a:pt x="1737784" y="87473"/>
                        <a:pt x="1093259" y="36673"/>
                        <a:pt x="905405" y="25031"/>
                      </a:cubicBezTo>
                      <a:cubicBezTo>
                        <a:pt x="717551" y="13389"/>
                        <a:pt x="691622" y="-23123"/>
                        <a:pt x="537105" y="21856"/>
                      </a:cubicBezTo>
                      <a:cubicBezTo>
                        <a:pt x="382588" y="66835"/>
                        <a:pt x="12701" y="296494"/>
                        <a:pt x="530" y="3012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71" name="フリーフォーム 270">
                  <a:extLst>
                    <a:ext uri="{FF2B5EF4-FFF2-40B4-BE49-F238E27FC236}">
                      <a16:creationId xmlns:a16="http://schemas.microsoft.com/office/drawing/2014/main" id="{938CF332-99AF-8095-8F1B-FA89339090D6}"/>
                    </a:ext>
                  </a:extLst>
                </p:cNvPr>
                <p:cNvSpPr/>
                <p:nvPr/>
              </p:nvSpPr>
              <p:spPr>
                <a:xfrm>
                  <a:off x="3355698" y="6637343"/>
                  <a:ext cx="1742894" cy="300091"/>
                </a:xfrm>
                <a:custGeom>
                  <a:avLst/>
                  <a:gdLst>
                    <a:gd name="connsiteX0" fmla="*/ 277 w 1742894"/>
                    <a:gd name="connsiteY0" fmla="*/ 300032 h 300091"/>
                    <a:gd name="connsiteX1" fmla="*/ 467002 w 1742894"/>
                    <a:gd name="connsiteY1" fmla="*/ 46032 h 300091"/>
                    <a:gd name="connsiteX2" fmla="*/ 1733827 w 1742894"/>
                    <a:gd name="connsiteY2" fmla="*/ 77782 h 300091"/>
                    <a:gd name="connsiteX3" fmla="*/ 1009927 w 1742894"/>
                    <a:gd name="connsiteY3" fmla="*/ 23807 h 300091"/>
                    <a:gd name="connsiteX4" fmla="*/ 517802 w 1742894"/>
                    <a:gd name="connsiteY4" fmla="*/ 20632 h 300091"/>
                    <a:gd name="connsiteX5" fmla="*/ 277 w 1742894"/>
                    <a:gd name="connsiteY5" fmla="*/ 300032 h 3000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42894" h="300091">
                      <a:moveTo>
                        <a:pt x="277" y="300032"/>
                      </a:moveTo>
                      <a:cubicBezTo>
                        <a:pt x="-8190" y="304265"/>
                        <a:pt x="178077" y="83074"/>
                        <a:pt x="467002" y="46032"/>
                      </a:cubicBezTo>
                      <a:cubicBezTo>
                        <a:pt x="755927" y="8990"/>
                        <a:pt x="1643340" y="81486"/>
                        <a:pt x="1733827" y="77782"/>
                      </a:cubicBezTo>
                      <a:cubicBezTo>
                        <a:pt x="1824314" y="74078"/>
                        <a:pt x="1212598" y="33332"/>
                        <a:pt x="1009927" y="23807"/>
                      </a:cubicBezTo>
                      <a:cubicBezTo>
                        <a:pt x="807256" y="14282"/>
                        <a:pt x="686077" y="-22760"/>
                        <a:pt x="517802" y="20632"/>
                      </a:cubicBezTo>
                      <a:cubicBezTo>
                        <a:pt x="349527" y="64024"/>
                        <a:pt x="8744" y="295799"/>
                        <a:pt x="277" y="30003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72" name="フリーフォーム 271">
                  <a:extLst>
                    <a:ext uri="{FF2B5EF4-FFF2-40B4-BE49-F238E27FC236}">
                      <a16:creationId xmlns:a16="http://schemas.microsoft.com/office/drawing/2014/main" id="{043F14E5-2CB3-731C-A4A2-BB7BA1EA3E30}"/>
                    </a:ext>
                  </a:extLst>
                </p:cNvPr>
                <p:cNvSpPr/>
                <p:nvPr/>
              </p:nvSpPr>
              <p:spPr>
                <a:xfrm>
                  <a:off x="1140630" y="5749106"/>
                  <a:ext cx="2196395" cy="1137928"/>
                </a:xfrm>
                <a:custGeom>
                  <a:avLst/>
                  <a:gdLst>
                    <a:gd name="connsiteX0" fmla="*/ 123020 w 2196395"/>
                    <a:gd name="connsiteY0" fmla="*/ 819 h 1137928"/>
                    <a:gd name="connsiteX1" fmla="*/ 2370 w 2196395"/>
                    <a:gd name="connsiteY1" fmla="*/ 286569 h 1137928"/>
                    <a:gd name="connsiteX2" fmla="*/ 56345 w 2196395"/>
                    <a:gd name="connsiteY2" fmla="*/ 537394 h 1137928"/>
                    <a:gd name="connsiteX3" fmla="*/ 215095 w 2196395"/>
                    <a:gd name="connsiteY3" fmla="*/ 642169 h 1137928"/>
                    <a:gd name="connsiteX4" fmla="*/ 948520 w 2196395"/>
                    <a:gd name="connsiteY4" fmla="*/ 708844 h 1137928"/>
                    <a:gd name="connsiteX5" fmla="*/ 1697820 w 2196395"/>
                    <a:gd name="connsiteY5" fmla="*/ 851719 h 1137928"/>
                    <a:gd name="connsiteX6" fmla="*/ 1970870 w 2196395"/>
                    <a:gd name="connsiteY6" fmla="*/ 1000944 h 1137928"/>
                    <a:gd name="connsiteX7" fmla="*/ 2196295 w 2196395"/>
                    <a:gd name="connsiteY7" fmla="*/ 1137469 h 1137928"/>
                    <a:gd name="connsiteX8" fmla="*/ 1986745 w 2196395"/>
                    <a:gd name="connsiteY8" fmla="*/ 953319 h 1137928"/>
                    <a:gd name="connsiteX9" fmla="*/ 1218395 w 2196395"/>
                    <a:gd name="connsiteY9" fmla="*/ 680269 h 1137928"/>
                    <a:gd name="connsiteX10" fmla="*/ 1218395 w 2196395"/>
                    <a:gd name="connsiteY10" fmla="*/ 753294 h 1137928"/>
                    <a:gd name="connsiteX11" fmla="*/ 208745 w 2196395"/>
                    <a:gd name="connsiteY11" fmla="*/ 632644 h 1137928"/>
                    <a:gd name="connsiteX12" fmla="*/ 18245 w 2196395"/>
                    <a:gd name="connsiteY12" fmla="*/ 451669 h 1137928"/>
                    <a:gd name="connsiteX13" fmla="*/ 34120 w 2196395"/>
                    <a:gd name="connsiteY13" fmla="*/ 207194 h 1137928"/>
                    <a:gd name="connsiteX14" fmla="*/ 123020 w 2196395"/>
                    <a:gd name="connsiteY14" fmla="*/ 819 h 11379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2196395" h="1137928">
                      <a:moveTo>
                        <a:pt x="123020" y="819"/>
                      </a:moveTo>
                      <a:cubicBezTo>
                        <a:pt x="117728" y="14048"/>
                        <a:pt x="13483" y="197140"/>
                        <a:pt x="2370" y="286569"/>
                      </a:cubicBezTo>
                      <a:cubicBezTo>
                        <a:pt x="-8743" y="375998"/>
                        <a:pt x="20891" y="478127"/>
                        <a:pt x="56345" y="537394"/>
                      </a:cubicBezTo>
                      <a:cubicBezTo>
                        <a:pt x="91799" y="596661"/>
                        <a:pt x="66399" y="613594"/>
                        <a:pt x="215095" y="642169"/>
                      </a:cubicBezTo>
                      <a:cubicBezTo>
                        <a:pt x="363791" y="670744"/>
                        <a:pt x="701399" y="673919"/>
                        <a:pt x="948520" y="708844"/>
                      </a:cubicBezTo>
                      <a:cubicBezTo>
                        <a:pt x="1195641" y="743769"/>
                        <a:pt x="1527428" y="803036"/>
                        <a:pt x="1697820" y="851719"/>
                      </a:cubicBezTo>
                      <a:cubicBezTo>
                        <a:pt x="1868212" y="900402"/>
                        <a:pt x="1887791" y="953319"/>
                        <a:pt x="1970870" y="1000944"/>
                      </a:cubicBezTo>
                      <a:cubicBezTo>
                        <a:pt x="2053949" y="1048569"/>
                        <a:pt x="2193649" y="1145406"/>
                        <a:pt x="2196295" y="1137469"/>
                      </a:cubicBezTo>
                      <a:cubicBezTo>
                        <a:pt x="2198941" y="1129532"/>
                        <a:pt x="2149728" y="1029519"/>
                        <a:pt x="1986745" y="953319"/>
                      </a:cubicBezTo>
                      <a:cubicBezTo>
                        <a:pt x="1823762" y="877119"/>
                        <a:pt x="1346453" y="713606"/>
                        <a:pt x="1218395" y="680269"/>
                      </a:cubicBezTo>
                      <a:cubicBezTo>
                        <a:pt x="1090337" y="646932"/>
                        <a:pt x="1386670" y="761231"/>
                        <a:pt x="1218395" y="753294"/>
                      </a:cubicBezTo>
                      <a:cubicBezTo>
                        <a:pt x="1050120" y="745357"/>
                        <a:pt x="408770" y="682915"/>
                        <a:pt x="208745" y="632644"/>
                      </a:cubicBezTo>
                      <a:cubicBezTo>
                        <a:pt x="8720" y="582373"/>
                        <a:pt x="47349" y="522577"/>
                        <a:pt x="18245" y="451669"/>
                      </a:cubicBezTo>
                      <a:cubicBezTo>
                        <a:pt x="-10859" y="380761"/>
                        <a:pt x="11366" y="276515"/>
                        <a:pt x="34120" y="207194"/>
                      </a:cubicBezTo>
                      <a:cubicBezTo>
                        <a:pt x="56874" y="137873"/>
                        <a:pt x="128312" y="-12410"/>
                        <a:pt x="123020" y="81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73" name="フリーフォーム 272">
                  <a:extLst>
                    <a:ext uri="{FF2B5EF4-FFF2-40B4-BE49-F238E27FC236}">
                      <a16:creationId xmlns:a16="http://schemas.microsoft.com/office/drawing/2014/main" id="{CFDE3B0A-5E53-F1BB-A22C-DA3DBCBE97D4}"/>
                    </a:ext>
                  </a:extLst>
                </p:cNvPr>
                <p:cNvSpPr/>
                <p:nvPr/>
              </p:nvSpPr>
              <p:spPr>
                <a:xfrm>
                  <a:off x="1073360" y="5705304"/>
                  <a:ext cx="2159299" cy="1217067"/>
                </a:xfrm>
                <a:custGeom>
                  <a:avLst/>
                  <a:gdLst>
                    <a:gd name="connsiteX0" fmla="*/ 161715 w 2159299"/>
                    <a:gd name="connsiteY0" fmla="*/ 171 h 1217067"/>
                    <a:gd name="connsiteX1" fmla="*/ 18840 w 2159299"/>
                    <a:gd name="connsiteY1" fmla="*/ 358946 h 1217067"/>
                    <a:gd name="connsiteX2" fmla="*/ 107740 w 2159299"/>
                    <a:gd name="connsiteY2" fmla="*/ 660571 h 1217067"/>
                    <a:gd name="connsiteX3" fmla="*/ 437940 w 2159299"/>
                    <a:gd name="connsiteY3" fmla="*/ 752646 h 1217067"/>
                    <a:gd name="connsiteX4" fmla="*/ 1298365 w 2159299"/>
                    <a:gd name="connsiteY4" fmla="*/ 860596 h 1217067"/>
                    <a:gd name="connsiteX5" fmla="*/ 1679365 w 2159299"/>
                    <a:gd name="connsiteY5" fmla="*/ 930446 h 1217067"/>
                    <a:gd name="connsiteX6" fmla="*/ 2127040 w 2159299"/>
                    <a:gd name="connsiteY6" fmla="*/ 1203496 h 1217067"/>
                    <a:gd name="connsiteX7" fmla="*/ 2063540 w 2159299"/>
                    <a:gd name="connsiteY7" fmla="*/ 1146346 h 1217067"/>
                    <a:gd name="connsiteX8" fmla="*/ 1580940 w 2159299"/>
                    <a:gd name="connsiteY8" fmla="*/ 892346 h 1217067"/>
                    <a:gd name="connsiteX9" fmla="*/ 1161840 w 2159299"/>
                    <a:gd name="connsiteY9" fmla="*/ 832021 h 1217067"/>
                    <a:gd name="connsiteX10" fmla="*/ 260140 w 2159299"/>
                    <a:gd name="connsiteY10" fmla="*/ 711371 h 1217067"/>
                    <a:gd name="connsiteX11" fmla="*/ 25190 w 2159299"/>
                    <a:gd name="connsiteY11" fmla="*/ 539921 h 1217067"/>
                    <a:gd name="connsiteX12" fmla="*/ 25190 w 2159299"/>
                    <a:gd name="connsiteY12" fmla="*/ 314496 h 1217067"/>
                    <a:gd name="connsiteX13" fmla="*/ 161715 w 2159299"/>
                    <a:gd name="connsiteY13" fmla="*/ 171 h 12170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159299" h="1217067">
                      <a:moveTo>
                        <a:pt x="161715" y="171"/>
                      </a:moveTo>
                      <a:cubicBezTo>
                        <a:pt x="160657" y="7579"/>
                        <a:pt x="27836" y="248879"/>
                        <a:pt x="18840" y="358946"/>
                      </a:cubicBezTo>
                      <a:cubicBezTo>
                        <a:pt x="9844" y="469013"/>
                        <a:pt x="37890" y="594954"/>
                        <a:pt x="107740" y="660571"/>
                      </a:cubicBezTo>
                      <a:cubicBezTo>
                        <a:pt x="177590" y="726188"/>
                        <a:pt x="239503" y="719309"/>
                        <a:pt x="437940" y="752646"/>
                      </a:cubicBezTo>
                      <a:cubicBezTo>
                        <a:pt x="636378" y="785984"/>
                        <a:pt x="1091461" y="830963"/>
                        <a:pt x="1298365" y="860596"/>
                      </a:cubicBezTo>
                      <a:cubicBezTo>
                        <a:pt x="1505269" y="890229"/>
                        <a:pt x="1541253" y="873296"/>
                        <a:pt x="1679365" y="930446"/>
                      </a:cubicBezTo>
                      <a:cubicBezTo>
                        <a:pt x="1817478" y="987596"/>
                        <a:pt x="2063011" y="1167513"/>
                        <a:pt x="2127040" y="1203496"/>
                      </a:cubicBezTo>
                      <a:cubicBezTo>
                        <a:pt x="2191069" y="1239479"/>
                        <a:pt x="2154557" y="1198204"/>
                        <a:pt x="2063540" y="1146346"/>
                      </a:cubicBezTo>
                      <a:cubicBezTo>
                        <a:pt x="1972523" y="1094488"/>
                        <a:pt x="1731223" y="944733"/>
                        <a:pt x="1580940" y="892346"/>
                      </a:cubicBezTo>
                      <a:cubicBezTo>
                        <a:pt x="1430657" y="839959"/>
                        <a:pt x="1161840" y="832021"/>
                        <a:pt x="1161840" y="832021"/>
                      </a:cubicBezTo>
                      <a:cubicBezTo>
                        <a:pt x="941707" y="801859"/>
                        <a:pt x="449582" y="760054"/>
                        <a:pt x="260140" y="711371"/>
                      </a:cubicBezTo>
                      <a:cubicBezTo>
                        <a:pt x="70698" y="662688"/>
                        <a:pt x="64348" y="606067"/>
                        <a:pt x="25190" y="539921"/>
                      </a:cubicBezTo>
                      <a:cubicBezTo>
                        <a:pt x="-13968" y="473775"/>
                        <a:pt x="-2327" y="401279"/>
                        <a:pt x="25190" y="314496"/>
                      </a:cubicBezTo>
                      <a:cubicBezTo>
                        <a:pt x="52707" y="227713"/>
                        <a:pt x="162773" y="-7237"/>
                        <a:pt x="161715" y="17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74" name="フリーフォーム 273">
                  <a:extLst>
                    <a:ext uri="{FF2B5EF4-FFF2-40B4-BE49-F238E27FC236}">
                      <a16:creationId xmlns:a16="http://schemas.microsoft.com/office/drawing/2014/main" id="{CD9E088B-A0DA-140D-DCF7-827151F2C14F}"/>
                    </a:ext>
                  </a:extLst>
                </p:cNvPr>
                <p:cNvSpPr/>
                <p:nvPr/>
              </p:nvSpPr>
              <p:spPr>
                <a:xfrm>
                  <a:off x="7917799" y="6785439"/>
                  <a:ext cx="595924" cy="696867"/>
                </a:xfrm>
                <a:custGeom>
                  <a:avLst/>
                  <a:gdLst>
                    <a:gd name="connsiteX0" fmla="*/ 3793 w 595924"/>
                    <a:gd name="connsiteY0" fmla="*/ 9997 h 696867"/>
                    <a:gd name="connsiteX1" fmla="*/ 417679 w 595924"/>
                    <a:gd name="connsiteY1" fmla="*/ 279504 h 696867"/>
                    <a:gd name="connsiteX2" fmla="*/ 552433 w 595924"/>
                    <a:gd name="connsiteY2" fmla="*/ 693390 h 696867"/>
                    <a:gd name="connsiteX3" fmla="*/ 571683 w 595924"/>
                    <a:gd name="connsiteY3" fmla="*/ 452759 h 696867"/>
                    <a:gd name="connsiteX4" fmla="*/ 234799 w 595924"/>
                    <a:gd name="connsiteY4" fmla="*/ 19622 h 696867"/>
                    <a:gd name="connsiteX5" fmla="*/ 215548 w 595924"/>
                    <a:gd name="connsiteY5" fmla="*/ 67748 h 696867"/>
                    <a:gd name="connsiteX6" fmla="*/ 3793 w 595924"/>
                    <a:gd name="connsiteY6" fmla="*/ 9997 h 6968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95924" h="696867">
                      <a:moveTo>
                        <a:pt x="3793" y="9997"/>
                      </a:moveTo>
                      <a:cubicBezTo>
                        <a:pt x="37481" y="45290"/>
                        <a:pt x="326239" y="165605"/>
                        <a:pt x="417679" y="279504"/>
                      </a:cubicBezTo>
                      <a:cubicBezTo>
                        <a:pt x="509119" y="393403"/>
                        <a:pt x="526766" y="664514"/>
                        <a:pt x="552433" y="693390"/>
                      </a:cubicBezTo>
                      <a:cubicBezTo>
                        <a:pt x="578100" y="722266"/>
                        <a:pt x="624622" y="565054"/>
                        <a:pt x="571683" y="452759"/>
                      </a:cubicBezTo>
                      <a:cubicBezTo>
                        <a:pt x="518744" y="340464"/>
                        <a:pt x="294155" y="83791"/>
                        <a:pt x="234799" y="19622"/>
                      </a:cubicBezTo>
                      <a:cubicBezTo>
                        <a:pt x="175443" y="-44547"/>
                        <a:pt x="260466" y="69352"/>
                        <a:pt x="215548" y="67748"/>
                      </a:cubicBezTo>
                      <a:cubicBezTo>
                        <a:pt x="170630" y="66144"/>
                        <a:pt x="-29895" y="-25296"/>
                        <a:pt x="3793" y="999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75" name="フリーフォーム 274">
                  <a:extLst>
                    <a:ext uri="{FF2B5EF4-FFF2-40B4-BE49-F238E27FC236}">
                      <a16:creationId xmlns:a16="http://schemas.microsoft.com/office/drawing/2014/main" id="{F62AF543-6E78-6D72-CD83-8CE7A4D5FA61}"/>
                    </a:ext>
                  </a:extLst>
                </p:cNvPr>
                <p:cNvSpPr/>
                <p:nvPr/>
              </p:nvSpPr>
              <p:spPr>
                <a:xfrm>
                  <a:off x="6765029" y="6843420"/>
                  <a:ext cx="98307" cy="1001327"/>
                </a:xfrm>
                <a:custGeom>
                  <a:avLst/>
                  <a:gdLst>
                    <a:gd name="connsiteX0" fmla="*/ 40032 w 98307"/>
                    <a:gd name="connsiteY0" fmla="*/ 142 h 1001327"/>
                    <a:gd name="connsiteX1" fmla="*/ 97784 w 98307"/>
                    <a:gd name="connsiteY1" fmla="*/ 491031 h 1001327"/>
                    <a:gd name="connsiteX2" fmla="*/ 1531 w 98307"/>
                    <a:gd name="connsiteY2" fmla="*/ 1001169 h 1001327"/>
                    <a:gd name="connsiteX3" fmla="*/ 40032 w 98307"/>
                    <a:gd name="connsiteY3" fmla="*/ 539157 h 1001327"/>
                    <a:gd name="connsiteX4" fmla="*/ 40032 w 98307"/>
                    <a:gd name="connsiteY4" fmla="*/ 142 h 10013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8307" h="1001327">
                      <a:moveTo>
                        <a:pt x="40032" y="142"/>
                      </a:moveTo>
                      <a:cubicBezTo>
                        <a:pt x="49657" y="-7879"/>
                        <a:pt x="104201" y="324193"/>
                        <a:pt x="97784" y="491031"/>
                      </a:cubicBezTo>
                      <a:cubicBezTo>
                        <a:pt x="91367" y="657869"/>
                        <a:pt x="11156" y="993148"/>
                        <a:pt x="1531" y="1001169"/>
                      </a:cubicBezTo>
                      <a:cubicBezTo>
                        <a:pt x="-8094" y="1009190"/>
                        <a:pt x="30407" y="710807"/>
                        <a:pt x="40032" y="539157"/>
                      </a:cubicBezTo>
                      <a:cubicBezTo>
                        <a:pt x="49657" y="367507"/>
                        <a:pt x="30407" y="8163"/>
                        <a:pt x="40032" y="14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76" name="フリーフォーム 275">
                  <a:extLst>
                    <a:ext uri="{FF2B5EF4-FFF2-40B4-BE49-F238E27FC236}">
                      <a16:creationId xmlns:a16="http://schemas.microsoft.com/office/drawing/2014/main" id="{E0CDB72B-6A03-9C18-DE39-9BF8572EFCCC}"/>
                    </a:ext>
                  </a:extLst>
                </p:cNvPr>
                <p:cNvSpPr/>
                <p:nvPr/>
              </p:nvSpPr>
              <p:spPr>
                <a:xfrm>
                  <a:off x="1222408" y="7051041"/>
                  <a:ext cx="1490338" cy="62028"/>
                </a:xfrm>
                <a:custGeom>
                  <a:avLst/>
                  <a:gdLst>
                    <a:gd name="connsiteX0" fmla="*/ 0 w 1490338"/>
                    <a:gd name="connsiteY0" fmla="*/ 62028 h 62028"/>
                    <a:gd name="connsiteX1" fmla="*/ 57752 w 1490338"/>
                    <a:gd name="connsiteY1" fmla="*/ 62028 h 62028"/>
                    <a:gd name="connsiteX2" fmla="*/ 1453415 w 1490338"/>
                    <a:gd name="connsiteY2" fmla="*/ 4277 h 62028"/>
                    <a:gd name="connsiteX3" fmla="*/ 1116531 w 1490338"/>
                    <a:gd name="connsiteY3" fmla="*/ 4277 h 62028"/>
                    <a:gd name="connsiteX4" fmla="*/ 0 w 1490338"/>
                    <a:gd name="connsiteY4" fmla="*/ 62028 h 620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90338" h="62028">
                      <a:moveTo>
                        <a:pt x="0" y="62028"/>
                      </a:moveTo>
                      <a:lnTo>
                        <a:pt x="57752" y="62028"/>
                      </a:lnTo>
                      <a:lnTo>
                        <a:pt x="1453415" y="4277"/>
                      </a:lnTo>
                      <a:cubicBezTo>
                        <a:pt x="1629878" y="-5348"/>
                        <a:pt x="1116531" y="4277"/>
                        <a:pt x="1116531" y="4277"/>
                      </a:cubicBezTo>
                      <a:lnTo>
                        <a:pt x="0" y="6202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77" name="フリーフォーム 276">
                  <a:extLst>
                    <a:ext uri="{FF2B5EF4-FFF2-40B4-BE49-F238E27FC236}">
                      <a16:creationId xmlns:a16="http://schemas.microsoft.com/office/drawing/2014/main" id="{ED3BA762-C8F6-4A35-68EC-4B153102B0D7}"/>
                    </a:ext>
                  </a:extLst>
                </p:cNvPr>
                <p:cNvSpPr/>
                <p:nvPr/>
              </p:nvSpPr>
              <p:spPr>
                <a:xfrm>
                  <a:off x="4129191" y="7420973"/>
                  <a:ext cx="2194722" cy="394762"/>
                </a:xfrm>
                <a:custGeom>
                  <a:avLst/>
                  <a:gdLst>
                    <a:gd name="connsiteX0" fmla="*/ 47 w 2194722"/>
                    <a:gd name="connsiteY0" fmla="*/ 105 h 394762"/>
                    <a:gd name="connsiteX1" fmla="*/ 1424586 w 2194722"/>
                    <a:gd name="connsiteY1" fmla="*/ 336989 h 394762"/>
                    <a:gd name="connsiteX2" fmla="*/ 2194607 w 2194722"/>
                    <a:gd name="connsiteY2" fmla="*/ 336989 h 394762"/>
                    <a:gd name="connsiteX3" fmla="*/ 1376460 w 2194722"/>
                    <a:gd name="connsiteY3" fmla="*/ 375490 h 394762"/>
                    <a:gd name="connsiteX4" fmla="*/ 47 w 2194722"/>
                    <a:gd name="connsiteY4" fmla="*/ 105 h 394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94722" h="394762">
                      <a:moveTo>
                        <a:pt x="47" y="105"/>
                      </a:moveTo>
                      <a:cubicBezTo>
                        <a:pt x="8068" y="-6312"/>
                        <a:pt x="1058826" y="280842"/>
                        <a:pt x="1424586" y="336989"/>
                      </a:cubicBezTo>
                      <a:cubicBezTo>
                        <a:pt x="1790346" y="393136"/>
                        <a:pt x="2202628" y="330572"/>
                        <a:pt x="2194607" y="336989"/>
                      </a:cubicBezTo>
                      <a:cubicBezTo>
                        <a:pt x="2186586" y="343406"/>
                        <a:pt x="1743824" y="433242"/>
                        <a:pt x="1376460" y="375490"/>
                      </a:cubicBezTo>
                      <a:cubicBezTo>
                        <a:pt x="1009096" y="317739"/>
                        <a:pt x="-7974" y="6522"/>
                        <a:pt x="47" y="10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78" name="フリーフォーム 277">
                  <a:extLst>
                    <a:ext uri="{FF2B5EF4-FFF2-40B4-BE49-F238E27FC236}">
                      <a16:creationId xmlns:a16="http://schemas.microsoft.com/office/drawing/2014/main" id="{E6A56825-1D3A-F6FF-6183-55CD3CD212B7}"/>
                    </a:ext>
                  </a:extLst>
                </p:cNvPr>
                <p:cNvSpPr/>
                <p:nvPr/>
              </p:nvSpPr>
              <p:spPr>
                <a:xfrm>
                  <a:off x="7295949" y="7007110"/>
                  <a:ext cx="750771" cy="366507"/>
                </a:xfrm>
                <a:custGeom>
                  <a:avLst/>
                  <a:gdLst>
                    <a:gd name="connsiteX0" fmla="*/ 750771 w 750771"/>
                    <a:gd name="connsiteY0" fmla="*/ 82 h 366507"/>
                    <a:gd name="connsiteX1" fmla="*/ 404262 w 750771"/>
                    <a:gd name="connsiteY1" fmla="*/ 288839 h 366507"/>
                    <a:gd name="connsiteX2" fmla="*/ 0 w 750771"/>
                    <a:gd name="connsiteY2" fmla="*/ 365842 h 366507"/>
                    <a:gd name="connsiteX3" fmla="*/ 404262 w 750771"/>
                    <a:gd name="connsiteY3" fmla="*/ 259964 h 366507"/>
                    <a:gd name="connsiteX4" fmla="*/ 750771 w 750771"/>
                    <a:gd name="connsiteY4" fmla="*/ 82 h 3665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50771" h="366507">
                      <a:moveTo>
                        <a:pt x="750771" y="82"/>
                      </a:moveTo>
                      <a:cubicBezTo>
                        <a:pt x="750771" y="4894"/>
                        <a:pt x="529390" y="227879"/>
                        <a:pt x="404262" y="288839"/>
                      </a:cubicBezTo>
                      <a:cubicBezTo>
                        <a:pt x="279134" y="349799"/>
                        <a:pt x="0" y="370654"/>
                        <a:pt x="0" y="365842"/>
                      </a:cubicBezTo>
                      <a:cubicBezTo>
                        <a:pt x="0" y="361030"/>
                        <a:pt x="279133" y="317716"/>
                        <a:pt x="404262" y="259964"/>
                      </a:cubicBezTo>
                      <a:cubicBezTo>
                        <a:pt x="529390" y="202212"/>
                        <a:pt x="750771" y="-4730"/>
                        <a:pt x="750771" y="8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79" name="フリーフォーム 278">
                  <a:extLst>
                    <a:ext uri="{FF2B5EF4-FFF2-40B4-BE49-F238E27FC236}">
                      <a16:creationId xmlns:a16="http://schemas.microsoft.com/office/drawing/2014/main" id="{95AC914B-2FCE-2F08-146D-2BBBE41E3DEB}"/>
                    </a:ext>
                  </a:extLst>
                </p:cNvPr>
                <p:cNvSpPr/>
                <p:nvPr/>
              </p:nvSpPr>
              <p:spPr>
                <a:xfrm>
                  <a:off x="830620" y="7180256"/>
                  <a:ext cx="247418" cy="1078303"/>
                </a:xfrm>
                <a:custGeom>
                  <a:avLst/>
                  <a:gdLst>
                    <a:gd name="connsiteX0" fmla="*/ 247409 w 247418"/>
                    <a:gd name="connsiteY0" fmla="*/ 190 h 1078303"/>
                    <a:gd name="connsiteX1" fmla="*/ 16403 w 247418"/>
                    <a:gd name="connsiteY1" fmla="*/ 221571 h 1078303"/>
                    <a:gd name="connsiteX2" fmla="*/ 26028 w 247418"/>
                    <a:gd name="connsiteY2" fmla="*/ 423702 h 1078303"/>
                    <a:gd name="connsiteX3" fmla="*/ 83780 w 247418"/>
                    <a:gd name="connsiteY3" fmla="*/ 741336 h 1078303"/>
                    <a:gd name="connsiteX4" fmla="*/ 45279 w 247418"/>
                    <a:gd name="connsiteY4" fmla="*/ 1078220 h 1078303"/>
                    <a:gd name="connsiteX5" fmla="*/ 74155 w 247418"/>
                    <a:gd name="connsiteY5" fmla="*/ 770211 h 1078303"/>
                    <a:gd name="connsiteX6" fmla="*/ 122281 w 247418"/>
                    <a:gd name="connsiteY6" fmla="*/ 433327 h 1078303"/>
                    <a:gd name="connsiteX7" fmla="*/ 6778 w 247418"/>
                    <a:gd name="connsiteY7" fmla="*/ 260072 h 1078303"/>
                    <a:gd name="connsiteX8" fmla="*/ 247409 w 247418"/>
                    <a:gd name="connsiteY8" fmla="*/ 190 h 10783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47418" h="1078303">
                      <a:moveTo>
                        <a:pt x="247409" y="190"/>
                      </a:moveTo>
                      <a:cubicBezTo>
                        <a:pt x="249013" y="-6227"/>
                        <a:pt x="53300" y="150986"/>
                        <a:pt x="16403" y="221571"/>
                      </a:cubicBezTo>
                      <a:cubicBezTo>
                        <a:pt x="-20494" y="292156"/>
                        <a:pt x="14799" y="337075"/>
                        <a:pt x="26028" y="423702"/>
                      </a:cubicBezTo>
                      <a:cubicBezTo>
                        <a:pt x="37257" y="510329"/>
                        <a:pt x="80572" y="632250"/>
                        <a:pt x="83780" y="741336"/>
                      </a:cubicBezTo>
                      <a:cubicBezTo>
                        <a:pt x="86988" y="850422"/>
                        <a:pt x="46883" y="1073407"/>
                        <a:pt x="45279" y="1078220"/>
                      </a:cubicBezTo>
                      <a:cubicBezTo>
                        <a:pt x="43675" y="1083033"/>
                        <a:pt x="61321" y="877693"/>
                        <a:pt x="74155" y="770211"/>
                      </a:cubicBezTo>
                      <a:cubicBezTo>
                        <a:pt x="86989" y="662729"/>
                        <a:pt x="133510" y="518350"/>
                        <a:pt x="122281" y="433327"/>
                      </a:cubicBezTo>
                      <a:cubicBezTo>
                        <a:pt x="111052" y="348304"/>
                        <a:pt x="-14077" y="330657"/>
                        <a:pt x="6778" y="260072"/>
                      </a:cubicBezTo>
                      <a:cubicBezTo>
                        <a:pt x="27633" y="189487"/>
                        <a:pt x="245805" y="6607"/>
                        <a:pt x="247409" y="19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80" name="フリーフォーム 279">
                  <a:extLst>
                    <a:ext uri="{FF2B5EF4-FFF2-40B4-BE49-F238E27FC236}">
                      <a16:creationId xmlns:a16="http://schemas.microsoft.com/office/drawing/2014/main" id="{578A2EC2-DC50-2DCF-BEDA-E0BC8E24EC6A}"/>
                    </a:ext>
                  </a:extLst>
                </p:cNvPr>
                <p:cNvSpPr/>
                <p:nvPr/>
              </p:nvSpPr>
              <p:spPr>
                <a:xfrm>
                  <a:off x="3329706" y="6827316"/>
                  <a:ext cx="657231" cy="333880"/>
                </a:xfrm>
                <a:custGeom>
                  <a:avLst/>
                  <a:gdLst>
                    <a:gd name="connsiteX0" fmla="*/ 635 w 657231"/>
                    <a:gd name="connsiteY0" fmla="*/ 333880 h 333880"/>
                    <a:gd name="connsiteX1" fmla="*/ 385646 w 657231"/>
                    <a:gd name="connsiteY1" fmla="*/ 35497 h 333880"/>
                    <a:gd name="connsiteX2" fmla="*/ 655153 w 657231"/>
                    <a:gd name="connsiteY2" fmla="*/ 6621 h 333880"/>
                    <a:gd name="connsiteX3" fmla="*/ 481898 w 657231"/>
                    <a:gd name="connsiteY3" fmla="*/ 35497 h 333880"/>
                    <a:gd name="connsiteX4" fmla="*/ 635 w 657231"/>
                    <a:gd name="connsiteY4" fmla="*/ 333880 h 3338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57231" h="333880">
                      <a:moveTo>
                        <a:pt x="635" y="333880"/>
                      </a:moveTo>
                      <a:cubicBezTo>
                        <a:pt x="-15407" y="333880"/>
                        <a:pt x="276560" y="90040"/>
                        <a:pt x="385646" y="35497"/>
                      </a:cubicBezTo>
                      <a:cubicBezTo>
                        <a:pt x="494732" y="-19046"/>
                        <a:pt x="639111" y="6621"/>
                        <a:pt x="655153" y="6621"/>
                      </a:cubicBezTo>
                      <a:cubicBezTo>
                        <a:pt x="671195" y="6621"/>
                        <a:pt x="592588" y="-20650"/>
                        <a:pt x="481898" y="35497"/>
                      </a:cubicBezTo>
                      <a:cubicBezTo>
                        <a:pt x="371208" y="91644"/>
                        <a:pt x="16677" y="333880"/>
                        <a:pt x="635" y="33388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81" name="フリーフォーム 280">
                  <a:extLst>
                    <a:ext uri="{FF2B5EF4-FFF2-40B4-BE49-F238E27FC236}">
                      <a16:creationId xmlns:a16="http://schemas.microsoft.com/office/drawing/2014/main" id="{1964AEF1-A011-9692-DAA8-812A071F8484}"/>
                    </a:ext>
                  </a:extLst>
                </p:cNvPr>
                <p:cNvSpPr/>
                <p:nvPr/>
              </p:nvSpPr>
              <p:spPr>
                <a:xfrm>
                  <a:off x="900198" y="7430122"/>
                  <a:ext cx="4244250" cy="640637"/>
                </a:xfrm>
                <a:custGeom>
                  <a:avLst/>
                  <a:gdLst>
                    <a:gd name="connsiteX0" fmla="*/ 14202 w 4244250"/>
                    <a:gd name="connsiteY0" fmla="*/ 581 h 640637"/>
                    <a:gd name="connsiteX1" fmla="*/ 1997006 w 4244250"/>
                    <a:gd name="connsiteY1" fmla="*/ 154585 h 640637"/>
                    <a:gd name="connsiteX2" fmla="*/ 4210817 w 4244250"/>
                    <a:gd name="connsiteY2" fmla="*/ 635849 h 640637"/>
                    <a:gd name="connsiteX3" fmla="*/ 3248290 w 4244250"/>
                    <a:gd name="connsiteY3" fmla="*/ 385592 h 640637"/>
                    <a:gd name="connsiteX4" fmla="*/ 2112509 w 4244250"/>
                    <a:gd name="connsiteY4" fmla="*/ 125710 h 640637"/>
                    <a:gd name="connsiteX5" fmla="*/ 1121107 w 4244250"/>
                    <a:gd name="connsiteY5" fmla="*/ 58333 h 640637"/>
                    <a:gd name="connsiteX6" fmla="*/ 1573495 w 4244250"/>
                    <a:gd name="connsiteY6" fmla="*/ 202712 h 640637"/>
                    <a:gd name="connsiteX7" fmla="*/ 1130733 w 4244250"/>
                    <a:gd name="connsiteY7" fmla="*/ 106459 h 640637"/>
                    <a:gd name="connsiteX8" fmla="*/ 14202 w 4244250"/>
                    <a:gd name="connsiteY8" fmla="*/ 581 h 6406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244250" h="640637">
                      <a:moveTo>
                        <a:pt x="14202" y="581"/>
                      </a:moveTo>
                      <a:cubicBezTo>
                        <a:pt x="158581" y="8602"/>
                        <a:pt x="1297570" y="48707"/>
                        <a:pt x="1997006" y="154585"/>
                      </a:cubicBezTo>
                      <a:cubicBezTo>
                        <a:pt x="2696442" y="260463"/>
                        <a:pt x="4002270" y="597348"/>
                        <a:pt x="4210817" y="635849"/>
                      </a:cubicBezTo>
                      <a:cubicBezTo>
                        <a:pt x="4419364" y="674350"/>
                        <a:pt x="3598008" y="470615"/>
                        <a:pt x="3248290" y="385592"/>
                      </a:cubicBezTo>
                      <a:cubicBezTo>
                        <a:pt x="2898572" y="300569"/>
                        <a:pt x="2467040" y="180253"/>
                        <a:pt x="2112509" y="125710"/>
                      </a:cubicBezTo>
                      <a:cubicBezTo>
                        <a:pt x="1757979" y="71167"/>
                        <a:pt x="1210943" y="45499"/>
                        <a:pt x="1121107" y="58333"/>
                      </a:cubicBezTo>
                      <a:cubicBezTo>
                        <a:pt x="1031271" y="71167"/>
                        <a:pt x="1571891" y="194691"/>
                        <a:pt x="1573495" y="202712"/>
                      </a:cubicBezTo>
                      <a:cubicBezTo>
                        <a:pt x="1575099" y="210733"/>
                        <a:pt x="1393824" y="143356"/>
                        <a:pt x="1130733" y="106459"/>
                      </a:cubicBezTo>
                      <a:cubicBezTo>
                        <a:pt x="867642" y="69562"/>
                        <a:pt x="-130177" y="-7440"/>
                        <a:pt x="14202" y="58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82" name="フリーフォーム 281">
                  <a:extLst>
                    <a:ext uri="{FF2B5EF4-FFF2-40B4-BE49-F238E27FC236}">
                      <a16:creationId xmlns:a16="http://schemas.microsoft.com/office/drawing/2014/main" id="{359C25D0-641B-533B-AB88-CDA734B9AF78}"/>
                    </a:ext>
                  </a:extLst>
                </p:cNvPr>
                <p:cNvSpPr/>
                <p:nvPr/>
              </p:nvSpPr>
              <p:spPr>
                <a:xfrm>
                  <a:off x="8518311" y="7401435"/>
                  <a:ext cx="211507" cy="443322"/>
                </a:xfrm>
                <a:custGeom>
                  <a:avLst/>
                  <a:gdLst>
                    <a:gd name="connsiteX0" fmla="*/ 47 w 211507"/>
                    <a:gd name="connsiteY0" fmla="*/ 392 h 443322"/>
                    <a:gd name="connsiteX1" fmla="*/ 182927 w 211507"/>
                    <a:gd name="connsiteY1" fmla="*/ 144771 h 443322"/>
                    <a:gd name="connsiteX2" fmla="*/ 163676 w 211507"/>
                    <a:gd name="connsiteY2" fmla="*/ 298776 h 443322"/>
                    <a:gd name="connsiteX3" fmla="*/ 202177 w 211507"/>
                    <a:gd name="connsiteY3" fmla="*/ 443154 h 443322"/>
                    <a:gd name="connsiteX4" fmla="*/ 173302 w 211507"/>
                    <a:gd name="connsiteY4" fmla="*/ 269900 h 443322"/>
                    <a:gd name="connsiteX5" fmla="*/ 202177 w 211507"/>
                    <a:gd name="connsiteY5" fmla="*/ 106270 h 443322"/>
                    <a:gd name="connsiteX6" fmla="*/ 47 w 211507"/>
                    <a:gd name="connsiteY6" fmla="*/ 392 h 4433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1507" h="443322">
                      <a:moveTo>
                        <a:pt x="47" y="392"/>
                      </a:moveTo>
                      <a:cubicBezTo>
                        <a:pt x="-3161" y="6809"/>
                        <a:pt x="155656" y="95040"/>
                        <a:pt x="182927" y="144771"/>
                      </a:cubicBezTo>
                      <a:cubicBezTo>
                        <a:pt x="210198" y="194502"/>
                        <a:pt x="160468" y="249046"/>
                        <a:pt x="163676" y="298776"/>
                      </a:cubicBezTo>
                      <a:cubicBezTo>
                        <a:pt x="166884" y="348506"/>
                        <a:pt x="200573" y="447967"/>
                        <a:pt x="202177" y="443154"/>
                      </a:cubicBezTo>
                      <a:cubicBezTo>
                        <a:pt x="203781" y="438341"/>
                        <a:pt x="173302" y="326047"/>
                        <a:pt x="173302" y="269900"/>
                      </a:cubicBezTo>
                      <a:cubicBezTo>
                        <a:pt x="173302" y="213753"/>
                        <a:pt x="234261" y="144771"/>
                        <a:pt x="202177" y="106270"/>
                      </a:cubicBezTo>
                      <a:cubicBezTo>
                        <a:pt x="170093" y="67769"/>
                        <a:pt x="3255" y="-6025"/>
                        <a:pt x="47" y="39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83" name="フリーフォーム 282">
                  <a:extLst>
                    <a:ext uri="{FF2B5EF4-FFF2-40B4-BE49-F238E27FC236}">
                      <a16:creationId xmlns:a16="http://schemas.microsoft.com/office/drawing/2014/main" id="{73B28F3B-E628-92CE-AA8E-9A842DC614C4}"/>
                    </a:ext>
                  </a:extLst>
                </p:cNvPr>
                <p:cNvSpPr/>
                <p:nvPr/>
              </p:nvSpPr>
              <p:spPr>
                <a:xfrm>
                  <a:off x="740279" y="8004478"/>
                  <a:ext cx="2650539" cy="417627"/>
                </a:xfrm>
                <a:custGeom>
                  <a:avLst/>
                  <a:gdLst>
                    <a:gd name="connsiteX0" fmla="*/ 29742 w 2650539"/>
                    <a:gd name="connsiteY0" fmla="*/ 263623 h 417627"/>
                    <a:gd name="connsiteX1" fmla="*/ 125995 w 2650539"/>
                    <a:gd name="connsiteY1" fmla="*/ 263623 h 417627"/>
                    <a:gd name="connsiteX2" fmla="*/ 1848917 w 2650539"/>
                    <a:gd name="connsiteY2" fmla="*/ 417627 h 417627"/>
                    <a:gd name="connsiteX3" fmla="*/ 2282054 w 2650539"/>
                    <a:gd name="connsiteY3" fmla="*/ 388751 h 417627"/>
                    <a:gd name="connsiteX4" fmla="*/ 2224302 w 2650539"/>
                    <a:gd name="connsiteY4" fmla="*/ 350250 h 417627"/>
                    <a:gd name="connsiteX5" fmla="*/ 2647814 w 2650539"/>
                    <a:gd name="connsiteY5" fmla="*/ 3741 h 417627"/>
                    <a:gd name="connsiteX6" fmla="*/ 2397557 w 2650539"/>
                    <a:gd name="connsiteY6" fmla="*/ 176996 h 417627"/>
                    <a:gd name="connsiteX7" fmla="*/ 2224302 w 2650539"/>
                    <a:gd name="connsiteY7" fmla="*/ 340625 h 417627"/>
                    <a:gd name="connsiteX8" fmla="*/ 1329153 w 2650539"/>
                    <a:gd name="connsiteY8" fmla="*/ 398377 h 417627"/>
                    <a:gd name="connsiteX9" fmla="*/ 607258 w 2650539"/>
                    <a:gd name="connsiteY9" fmla="*/ 388751 h 417627"/>
                    <a:gd name="connsiteX10" fmla="*/ 626508 w 2650539"/>
                    <a:gd name="connsiteY10" fmla="*/ 388751 h 417627"/>
                    <a:gd name="connsiteX11" fmla="*/ 29742 w 2650539"/>
                    <a:gd name="connsiteY11" fmla="*/ 263623 h 4176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650539" h="417627">
                      <a:moveTo>
                        <a:pt x="29742" y="263623"/>
                      </a:moveTo>
                      <a:cubicBezTo>
                        <a:pt x="-73730" y="250789"/>
                        <a:pt x="125995" y="263623"/>
                        <a:pt x="125995" y="263623"/>
                      </a:cubicBezTo>
                      <a:lnTo>
                        <a:pt x="1848917" y="417627"/>
                      </a:lnTo>
                      <a:lnTo>
                        <a:pt x="2282054" y="388751"/>
                      </a:lnTo>
                      <a:cubicBezTo>
                        <a:pt x="2344618" y="377521"/>
                        <a:pt x="2163342" y="414418"/>
                        <a:pt x="2224302" y="350250"/>
                      </a:cubicBezTo>
                      <a:cubicBezTo>
                        <a:pt x="2285262" y="286082"/>
                        <a:pt x="2618938" y="32617"/>
                        <a:pt x="2647814" y="3741"/>
                      </a:cubicBezTo>
                      <a:cubicBezTo>
                        <a:pt x="2676690" y="-25135"/>
                        <a:pt x="2468142" y="120849"/>
                        <a:pt x="2397557" y="176996"/>
                      </a:cubicBezTo>
                      <a:cubicBezTo>
                        <a:pt x="2326972" y="233143"/>
                        <a:pt x="2402369" y="303728"/>
                        <a:pt x="2224302" y="340625"/>
                      </a:cubicBezTo>
                      <a:cubicBezTo>
                        <a:pt x="2046235" y="377522"/>
                        <a:pt x="1598660" y="390356"/>
                        <a:pt x="1329153" y="398377"/>
                      </a:cubicBezTo>
                      <a:cubicBezTo>
                        <a:pt x="1059646" y="406398"/>
                        <a:pt x="724365" y="390355"/>
                        <a:pt x="607258" y="388751"/>
                      </a:cubicBezTo>
                      <a:cubicBezTo>
                        <a:pt x="490151" y="387147"/>
                        <a:pt x="626508" y="388751"/>
                        <a:pt x="626508" y="388751"/>
                      </a:cubicBezTo>
                      <a:lnTo>
                        <a:pt x="29742" y="26362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84" name="フリーフォーム 283">
                  <a:extLst>
                    <a:ext uri="{FF2B5EF4-FFF2-40B4-BE49-F238E27FC236}">
                      <a16:creationId xmlns:a16="http://schemas.microsoft.com/office/drawing/2014/main" id="{4943DF57-DC5F-8365-097B-304CA9424AA5}"/>
                    </a:ext>
                  </a:extLst>
                </p:cNvPr>
                <p:cNvSpPr/>
                <p:nvPr/>
              </p:nvSpPr>
              <p:spPr>
                <a:xfrm>
                  <a:off x="997846" y="7805816"/>
                  <a:ext cx="2106842" cy="539650"/>
                </a:xfrm>
                <a:custGeom>
                  <a:avLst/>
                  <a:gdLst>
                    <a:gd name="connsiteX0" fmla="*/ 3181 w 2106842"/>
                    <a:gd name="connsiteY0" fmla="*/ 272 h 539650"/>
                    <a:gd name="connsiteX1" fmla="*/ 1995611 w 2106842"/>
                    <a:gd name="connsiteY1" fmla="*/ 154277 h 539650"/>
                    <a:gd name="connsiteX2" fmla="*/ 1870482 w 2106842"/>
                    <a:gd name="connsiteY2" fmla="*/ 77275 h 539650"/>
                    <a:gd name="connsiteX3" fmla="*/ 2024487 w 2106842"/>
                    <a:gd name="connsiteY3" fmla="*/ 221653 h 539650"/>
                    <a:gd name="connsiteX4" fmla="*/ 2005236 w 2106842"/>
                    <a:gd name="connsiteY4" fmla="*/ 539287 h 539650"/>
                    <a:gd name="connsiteX5" fmla="*/ 1976360 w 2106842"/>
                    <a:gd name="connsiteY5" fmla="*/ 154277 h 539650"/>
                    <a:gd name="connsiteX6" fmla="*/ 1167838 w 2106842"/>
                    <a:gd name="connsiteY6" fmla="*/ 38773 h 539650"/>
                    <a:gd name="connsiteX7" fmla="*/ 1523973 w 2106842"/>
                    <a:gd name="connsiteY7" fmla="*/ 115776 h 539650"/>
                    <a:gd name="connsiteX8" fmla="*/ 3181 w 2106842"/>
                    <a:gd name="connsiteY8" fmla="*/ 272 h 539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106842" h="539650">
                      <a:moveTo>
                        <a:pt x="3181" y="272"/>
                      </a:moveTo>
                      <a:lnTo>
                        <a:pt x="1995611" y="154277"/>
                      </a:lnTo>
                      <a:cubicBezTo>
                        <a:pt x="2306828" y="167111"/>
                        <a:pt x="1865669" y="66046"/>
                        <a:pt x="1870482" y="77275"/>
                      </a:cubicBezTo>
                      <a:cubicBezTo>
                        <a:pt x="1875295" y="88504"/>
                        <a:pt x="2002028" y="144651"/>
                        <a:pt x="2024487" y="221653"/>
                      </a:cubicBezTo>
                      <a:cubicBezTo>
                        <a:pt x="2046946" y="298655"/>
                        <a:pt x="2013257" y="550516"/>
                        <a:pt x="2005236" y="539287"/>
                      </a:cubicBezTo>
                      <a:cubicBezTo>
                        <a:pt x="1997215" y="528058"/>
                        <a:pt x="2115926" y="237696"/>
                        <a:pt x="1976360" y="154277"/>
                      </a:cubicBezTo>
                      <a:cubicBezTo>
                        <a:pt x="1836794" y="70858"/>
                        <a:pt x="1243236" y="45190"/>
                        <a:pt x="1167838" y="38773"/>
                      </a:cubicBezTo>
                      <a:cubicBezTo>
                        <a:pt x="1092440" y="32356"/>
                        <a:pt x="1721291" y="128610"/>
                        <a:pt x="1523973" y="115776"/>
                      </a:cubicBezTo>
                      <a:cubicBezTo>
                        <a:pt x="1326655" y="102942"/>
                        <a:pt x="-75425" y="-6145"/>
                        <a:pt x="3181" y="27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85" name="フリーフォーム 284">
                  <a:extLst>
                    <a:ext uri="{FF2B5EF4-FFF2-40B4-BE49-F238E27FC236}">
                      <a16:creationId xmlns:a16="http://schemas.microsoft.com/office/drawing/2014/main" id="{4EDF7981-9699-334D-8735-AF7A90DEF96D}"/>
                    </a:ext>
                  </a:extLst>
                </p:cNvPr>
                <p:cNvSpPr/>
                <p:nvPr/>
              </p:nvSpPr>
              <p:spPr>
                <a:xfrm>
                  <a:off x="1078029" y="7526956"/>
                  <a:ext cx="3697949" cy="578773"/>
                </a:xfrm>
                <a:custGeom>
                  <a:avLst/>
                  <a:gdLst>
                    <a:gd name="connsiteX0" fmla="*/ 0 w 3697949"/>
                    <a:gd name="connsiteY0" fmla="*/ 0 h 578773"/>
                    <a:gd name="connsiteX1" fmla="*/ 1780674 w 3697949"/>
                    <a:gd name="connsiteY1" fmla="*/ 192505 h 578773"/>
                    <a:gd name="connsiteX2" fmla="*/ 3686476 w 3697949"/>
                    <a:gd name="connsiteY2" fmla="*/ 577516 h 578773"/>
                    <a:gd name="connsiteX3" fmla="*/ 2512194 w 3697949"/>
                    <a:gd name="connsiteY3" fmla="*/ 308008 h 578773"/>
                    <a:gd name="connsiteX4" fmla="*/ 1193533 w 3697949"/>
                    <a:gd name="connsiteY4" fmla="*/ 86627 h 578773"/>
                    <a:gd name="connsiteX5" fmla="*/ 798897 w 3697949"/>
                    <a:gd name="connsiteY5" fmla="*/ 57751 h 578773"/>
                    <a:gd name="connsiteX6" fmla="*/ 0 w 3697949"/>
                    <a:gd name="connsiteY6" fmla="*/ 0 h 5787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697949" h="578773">
                      <a:moveTo>
                        <a:pt x="0" y="0"/>
                      </a:moveTo>
                      <a:cubicBezTo>
                        <a:pt x="583130" y="48126"/>
                        <a:pt x="1166261" y="96252"/>
                        <a:pt x="1780674" y="192505"/>
                      </a:cubicBezTo>
                      <a:cubicBezTo>
                        <a:pt x="2395087" y="288758"/>
                        <a:pt x="3564556" y="558266"/>
                        <a:pt x="3686476" y="577516"/>
                      </a:cubicBezTo>
                      <a:cubicBezTo>
                        <a:pt x="3808396" y="596766"/>
                        <a:pt x="2927684" y="389823"/>
                        <a:pt x="2512194" y="308008"/>
                      </a:cubicBezTo>
                      <a:cubicBezTo>
                        <a:pt x="2096704" y="226193"/>
                        <a:pt x="1479082" y="128336"/>
                        <a:pt x="1193533" y="86627"/>
                      </a:cubicBezTo>
                      <a:cubicBezTo>
                        <a:pt x="907984" y="44918"/>
                        <a:pt x="798897" y="57751"/>
                        <a:pt x="798897" y="5775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86" name="フリーフォーム 285">
                  <a:extLst>
                    <a:ext uri="{FF2B5EF4-FFF2-40B4-BE49-F238E27FC236}">
                      <a16:creationId xmlns:a16="http://schemas.microsoft.com/office/drawing/2014/main" id="{015207B1-9D03-3ACF-B371-0F7F79705AF7}"/>
                    </a:ext>
                  </a:extLst>
                </p:cNvPr>
                <p:cNvSpPr/>
                <p:nvPr/>
              </p:nvSpPr>
              <p:spPr>
                <a:xfrm>
                  <a:off x="980382" y="7795531"/>
                  <a:ext cx="1316568" cy="148178"/>
                </a:xfrm>
                <a:custGeom>
                  <a:avLst/>
                  <a:gdLst>
                    <a:gd name="connsiteX0" fmla="*/ 1395 w 1316568"/>
                    <a:gd name="connsiteY0" fmla="*/ 932 h 148178"/>
                    <a:gd name="connsiteX1" fmla="*/ 1252679 w 1316568"/>
                    <a:gd name="connsiteY1" fmla="*/ 145311 h 148178"/>
                    <a:gd name="connsiteX2" fmla="*/ 1012047 w 1316568"/>
                    <a:gd name="connsiteY2" fmla="*/ 87560 h 148178"/>
                    <a:gd name="connsiteX3" fmla="*/ 1395 w 1316568"/>
                    <a:gd name="connsiteY3" fmla="*/ 932 h 1481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16568" h="148178">
                      <a:moveTo>
                        <a:pt x="1395" y="932"/>
                      </a:moveTo>
                      <a:cubicBezTo>
                        <a:pt x="41500" y="10557"/>
                        <a:pt x="1084237" y="130873"/>
                        <a:pt x="1252679" y="145311"/>
                      </a:cubicBezTo>
                      <a:cubicBezTo>
                        <a:pt x="1421121" y="159749"/>
                        <a:pt x="1227011" y="116436"/>
                        <a:pt x="1012047" y="87560"/>
                      </a:cubicBezTo>
                      <a:cubicBezTo>
                        <a:pt x="797083" y="58684"/>
                        <a:pt x="-38710" y="-8693"/>
                        <a:pt x="1395" y="93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87" name="フリーフォーム 286">
                  <a:extLst>
                    <a:ext uri="{FF2B5EF4-FFF2-40B4-BE49-F238E27FC236}">
                      <a16:creationId xmlns:a16="http://schemas.microsoft.com/office/drawing/2014/main" id="{4981718E-B3F7-9614-75B8-3CCF8E648FE5}"/>
                    </a:ext>
                  </a:extLst>
                </p:cNvPr>
                <p:cNvSpPr/>
                <p:nvPr/>
              </p:nvSpPr>
              <p:spPr>
                <a:xfrm>
                  <a:off x="2942812" y="7901723"/>
                  <a:ext cx="2100059" cy="598768"/>
                </a:xfrm>
                <a:custGeom>
                  <a:avLst/>
                  <a:gdLst>
                    <a:gd name="connsiteX0" fmla="*/ 2519 w 2100059"/>
                    <a:gd name="connsiteY0" fmla="*/ 618 h 598768"/>
                    <a:gd name="connsiteX1" fmla="*/ 1350055 w 2100059"/>
                    <a:gd name="connsiteY1" fmla="*/ 327877 h 598768"/>
                    <a:gd name="connsiteX2" fmla="*/ 2081575 w 2100059"/>
                    <a:gd name="connsiteY2" fmla="*/ 597384 h 598768"/>
                    <a:gd name="connsiteX3" fmla="*/ 1715815 w 2100059"/>
                    <a:gd name="connsiteY3" fmla="*/ 414504 h 598768"/>
                    <a:gd name="connsiteX4" fmla="*/ 2519 w 2100059"/>
                    <a:gd name="connsiteY4" fmla="*/ 618 h 5987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00059" h="598768">
                      <a:moveTo>
                        <a:pt x="2519" y="618"/>
                      </a:moveTo>
                      <a:cubicBezTo>
                        <a:pt x="-58441" y="-13820"/>
                        <a:pt x="1003546" y="228416"/>
                        <a:pt x="1350055" y="327877"/>
                      </a:cubicBezTo>
                      <a:cubicBezTo>
                        <a:pt x="1696564" y="427338"/>
                        <a:pt x="2020615" y="582946"/>
                        <a:pt x="2081575" y="597384"/>
                      </a:cubicBezTo>
                      <a:cubicBezTo>
                        <a:pt x="2142535" y="611822"/>
                        <a:pt x="2060720" y="510756"/>
                        <a:pt x="1715815" y="414504"/>
                      </a:cubicBezTo>
                      <a:cubicBezTo>
                        <a:pt x="1370910" y="318252"/>
                        <a:pt x="63479" y="15056"/>
                        <a:pt x="2519" y="61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88" name="フリーフォーム 287">
                  <a:extLst>
                    <a:ext uri="{FF2B5EF4-FFF2-40B4-BE49-F238E27FC236}">
                      <a16:creationId xmlns:a16="http://schemas.microsoft.com/office/drawing/2014/main" id="{11AE9515-552D-7B0C-CF0B-6D802A43CDF7}"/>
                    </a:ext>
                  </a:extLst>
                </p:cNvPr>
                <p:cNvSpPr/>
                <p:nvPr/>
              </p:nvSpPr>
              <p:spPr>
                <a:xfrm>
                  <a:off x="2945331" y="7921592"/>
                  <a:ext cx="1358917" cy="308033"/>
                </a:xfrm>
                <a:custGeom>
                  <a:avLst/>
                  <a:gdLst>
                    <a:gd name="connsiteX0" fmla="*/ 0 w 1358917"/>
                    <a:gd name="connsiteY0" fmla="*/ 0 h 308033"/>
                    <a:gd name="connsiteX1" fmla="*/ 1309035 w 1358917"/>
                    <a:gd name="connsiteY1" fmla="*/ 298383 h 308033"/>
                    <a:gd name="connsiteX2" fmla="*/ 1106905 w 1358917"/>
                    <a:gd name="connsiteY2" fmla="*/ 240631 h 308033"/>
                    <a:gd name="connsiteX3" fmla="*/ 0 w 1358917"/>
                    <a:gd name="connsiteY3" fmla="*/ 0 h 3080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58917" h="308033">
                      <a:moveTo>
                        <a:pt x="0" y="0"/>
                      </a:moveTo>
                      <a:lnTo>
                        <a:pt x="1309035" y="298383"/>
                      </a:lnTo>
                      <a:cubicBezTo>
                        <a:pt x="1493519" y="338488"/>
                        <a:pt x="1106905" y="240631"/>
                        <a:pt x="1106905" y="24063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89" name="フリーフォーム 288">
                  <a:extLst>
                    <a:ext uri="{FF2B5EF4-FFF2-40B4-BE49-F238E27FC236}">
                      <a16:creationId xmlns:a16="http://schemas.microsoft.com/office/drawing/2014/main" id="{95CA48F2-0864-4D21-381F-9D746171923A}"/>
                    </a:ext>
                  </a:extLst>
                </p:cNvPr>
                <p:cNvSpPr/>
                <p:nvPr/>
              </p:nvSpPr>
              <p:spPr>
                <a:xfrm>
                  <a:off x="4619590" y="7449726"/>
                  <a:ext cx="4053551" cy="652368"/>
                </a:xfrm>
                <a:custGeom>
                  <a:avLst/>
                  <a:gdLst>
                    <a:gd name="connsiteX0" fmla="*/ 536 w 4053551"/>
                    <a:gd name="connsiteY0" fmla="*/ 645120 h 652368"/>
                    <a:gd name="connsiteX1" fmla="*/ 1781210 w 4053551"/>
                    <a:gd name="connsiteY1" fmla="*/ 635495 h 652368"/>
                    <a:gd name="connsiteX2" fmla="*/ 3205749 w 4053551"/>
                    <a:gd name="connsiteY2" fmla="*/ 481491 h 652368"/>
                    <a:gd name="connsiteX3" fmla="*/ 3138372 w 4053551"/>
                    <a:gd name="connsiteY3" fmla="*/ 500741 h 652368"/>
                    <a:gd name="connsiteX4" fmla="*/ 3956519 w 4053551"/>
                    <a:gd name="connsiteY4" fmla="*/ 298611 h 652368"/>
                    <a:gd name="connsiteX5" fmla="*/ 3792890 w 4053551"/>
                    <a:gd name="connsiteY5" fmla="*/ 288986 h 652368"/>
                    <a:gd name="connsiteX6" fmla="*/ 4033522 w 4053551"/>
                    <a:gd name="connsiteY6" fmla="*/ 115731 h 652368"/>
                    <a:gd name="connsiteX7" fmla="*/ 3918018 w 4053551"/>
                    <a:gd name="connsiteY7" fmla="*/ 228 h 652368"/>
                    <a:gd name="connsiteX8" fmla="*/ 4014271 w 4053551"/>
                    <a:gd name="connsiteY8" fmla="*/ 144607 h 652368"/>
                    <a:gd name="connsiteX9" fmla="*/ 3869892 w 4053551"/>
                    <a:gd name="connsiteY9" fmla="*/ 250485 h 652368"/>
                    <a:gd name="connsiteX10" fmla="*/ 2185471 w 4053551"/>
                    <a:gd name="connsiteY10" fmla="*/ 548868 h 652368"/>
                    <a:gd name="connsiteX11" fmla="*/ 3715888 w 4053551"/>
                    <a:gd name="connsiteY11" fmla="*/ 356362 h 652368"/>
                    <a:gd name="connsiteX12" fmla="*/ 1049690 w 4053551"/>
                    <a:gd name="connsiteY12" fmla="*/ 596994 h 652368"/>
                    <a:gd name="connsiteX13" fmla="*/ 1964090 w 4053551"/>
                    <a:gd name="connsiteY13" fmla="*/ 606619 h 652368"/>
                    <a:gd name="connsiteX14" fmla="*/ 536 w 4053551"/>
                    <a:gd name="connsiteY14" fmla="*/ 645120 h 6523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4053551" h="652368">
                      <a:moveTo>
                        <a:pt x="536" y="645120"/>
                      </a:moveTo>
                      <a:cubicBezTo>
                        <a:pt x="-29944" y="649933"/>
                        <a:pt x="1247008" y="662766"/>
                        <a:pt x="1781210" y="635495"/>
                      </a:cubicBezTo>
                      <a:cubicBezTo>
                        <a:pt x="2315412" y="608224"/>
                        <a:pt x="2979555" y="503950"/>
                        <a:pt x="3205749" y="481491"/>
                      </a:cubicBezTo>
                      <a:cubicBezTo>
                        <a:pt x="3431943" y="459032"/>
                        <a:pt x="3138372" y="500741"/>
                        <a:pt x="3138372" y="500741"/>
                      </a:cubicBezTo>
                      <a:cubicBezTo>
                        <a:pt x="3263500" y="470261"/>
                        <a:pt x="3847433" y="333904"/>
                        <a:pt x="3956519" y="298611"/>
                      </a:cubicBezTo>
                      <a:cubicBezTo>
                        <a:pt x="4065605" y="263318"/>
                        <a:pt x="3780056" y="319466"/>
                        <a:pt x="3792890" y="288986"/>
                      </a:cubicBezTo>
                      <a:cubicBezTo>
                        <a:pt x="3805724" y="258506"/>
                        <a:pt x="4012667" y="163857"/>
                        <a:pt x="4033522" y="115731"/>
                      </a:cubicBezTo>
                      <a:cubicBezTo>
                        <a:pt x="4054377" y="67605"/>
                        <a:pt x="3921227" y="-4585"/>
                        <a:pt x="3918018" y="228"/>
                      </a:cubicBezTo>
                      <a:cubicBezTo>
                        <a:pt x="3914810" y="5041"/>
                        <a:pt x="4022292" y="102898"/>
                        <a:pt x="4014271" y="144607"/>
                      </a:cubicBezTo>
                      <a:cubicBezTo>
                        <a:pt x="4006250" y="186316"/>
                        <a:pt x="4174692" y="183108"/>
                        <a:pt x="3869892" y="250485"/>
                      </a:cubicBezTo>
                      <a:cubicBezTo>
                        <a:pt x="3565092" y="317862"/>
                        <a:pt x="2211138" y="531222"/>
                        <a:pt x="2185471" y="548868"/>
                      </a:cubicBezTo>
                      <a:cubicBezTo>
                        <a:pt x="2159804" y="566514"/>
                        <a:pt x="3905185" y="348341"/>
                        <a:pt x="3715888" y="356362"/>
                      </a:cubicBezTo>
                      <a:cubicBezTo>
                        <a:pt x="3526591" y="364383"/>
                        <a:pt x="1341656" y="555284"/>
                        <a:pt x="1049690" y="596994"/>
                      </a:cubicBezTo>
                      <a:cubicBezTo>
                        <a:pt x="757724" y="638703"/>
                        <a:pt x="2142157" y="592181"/>
                        <a:pt x="1964090" y="606619"/>
                      </a:cubicBezTo>
                      <a:cubicBezTo>
                        <a:pt x="1786023" y="621057"/>
                        <a:pt x="31016" y="640307"/>
                        <a:pt x="536" y="64512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90" name="フリーフォーム 289">
                  <a:extLst>
                    <a:ext uri="{FF2B5EF4-FFF2-40B4-BE49-F238E27FC236}">
                      <a16:creationId xmlns:a16="http://schemas.microsoft.com/office/drawing/2014/main" id="{3B53DE2B-273A-83BF-7E19-3F875F13AF37}"/>
                    </a:ext>
                  </a:extLst>
                </p:cNvPr>
                <p:cNvSpPr/>
                <p:nvPr/>
              </p:nvSpPr>
              <p:spPr>
                <a:xfrm>
                  <a:off x="4304473" y="8169244"/>
                  <a:ext cx="2886940" cy="311856"/>
                </a:xfrm>
                <a:custGeom>
                  <a:avLst/>
                  <a:gdLst>
                    <a:gd name="connsiteX0" fmla="*/ 113523 w 2886940"/>
                    <a:gd name="connsiteY0" fmla="*/ 21855 h 311856"/>
                    <a:gd name="connsiteX1" fmla="*/ 845043 w 2886940"/>
                    <a:gd name="connsiteY1" fmla="*/ 300988 h 311856"/>
                    <a:gd name="connsiteX2" fmla="*/ 1432184 w 2886940"/>
                    <a:gd name="connsiteY2" fmla="*/ 233611 h 311856"/>
                    <a:gd name="connsiteX3" fmla="*/ 2413961 w 2886940"/>
                    <a:gd name="connsiteY3" fmla="*/ 272112 h 311856"/>
                    <a:gd name="connsiteX4" fmla="*/ 2336959 w 2886940"/>
                    <a:gd name="connsiteY4" fmla="*/ 79607 h 311856"/>
                    <a:gd name="connsiteX5" fmla="*/ 2885599 w 2886940"/>
                    <a:gd name="connsiteY5" fmla="*/ 146983 h 311856"/>
                    <a:gd name="connsiteX6" fmla="*/ 2471712 w 2886940"/>
                    <a:gd name="connsiteY6" fmla="*/ 156609 h 311856"/>
                    <a:gd name="connsiteX7" fmla="*/ 1855695 w 2886940"/>
                    <a:gd name="connsiteY7" fmla="*/ 272112 h 311856"/>
                    <a:gd name="connsiteX8" fmla="*/ 1066424 w 2886940"/>
                    <a:gd name="connsiteY8" fmla="*/ 310613 h 311856"/>
                    <a:gd name="connsiteX9" fmla="*/ 604411 w 2886940"/>
                    <a:gd name="connsiteY9" fmla="*/ 233611 h 311856"/>
                    <a:gd name="connsiteX10" fmla="*/ 55771 w 2886940"/>
                    <a:gd name="connsiteY10" fmla="*/ 41105 h 311856"/>
                    <a:gd name="connsiteX11" fmla="*/ 113523 w 2886940"/>
                    <a:gd name="connsiteY11" fmla="*/ 21855 h 3118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886940" h="311856">
                      <a:moveTo>
                        <a:pt x="113523" y="21855"/>
                      </a:moveTo>
                      <a:cubicBezTo>
                        <a:pt x="245068" y="65169"/>
                        <a:pt x="625266" y="265695"/>
                        <a:pt x="845043" y="300988"/>
                      </a:cubicBezTo>
                      <a:cubicBezTo>
                        <a:pt x="1064820" y="336281"/>
                        <a:pt x="1170698" y="238424"/>
                        <a:pt x="1432184" y="233611"/>
                      </a:cubicBezTo>
                      <a:cubicBezTo>
                        <a:pt x="1693670" y="228798"/>
                        <a:pt x="2263165" y="297779"/>
                        <a:pt x="2413961" y="272112"/>
                      </a:cubicBezTo>
                      <a:cubicBezTo>
                        <a:pt x="2564757" y="246445"/>
                        <a:pt x="2258353" y="100462"/>
                        <a:pt x="2336959" y="79607"/>
                      </a:cubicBezTo>
                      <a:cubicBezTo>
                        <a:pt x="2415565" y="58752"/>
                        <a:pt x="2863140" y="134149"/>
                        <a:pt x="2885599" y="146983"/>
                      </a:cubicBezTo>
                      <a:cubicBezTo>
                        <a:pt x="2908058" y="159817"/>
                        <a:pt x="2643363" y="135754"/>
                        <a:pt x="2471712" y="156609"/>
                      </a:cubicBezTo>
                      <a:cubicBezTo>
                        <a:pt x="2300061" y="177464"/>
                        <a:pt x="2089910" y="246445"/>
                        <a:pt x="1855695" y="272112"/>
                      </a:cubicBezTo>
                      <a:cubicBezTo>
                        <a:pt x="1621480" y="297779"/>
                        <a:pt x="1274971" y="317030"/>
                        <a:pt x="1066424" y="310613"/>
                      </a:cubicBezTo>
                      <a:cubicBezTo>
                        <a:pt x="857877" y="304196"/>
                        <a:pt x="772853" y="278529"/>
                        <a:pt x="604411" y="233611"/>
                      </a:cubicBezTo>
                      <a:cubicBezTo>
                        <a:pt x="435969" y="188693"/>
                        <a:pt x="144002" y="74793"/>
                        <a:pt x="55771" y="41105"/>
                      </a:cubicBezTo>
                      <a:cubicBezTo>
                        <a:pt x="-32460" y="7417"/>
                        <a:pt x="-18022" y="-21459"/>
                        <a:pt x="113523" y="2185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91" name="フリーフォーム 290">
                  <a:extLst>
                    <a:ext uri="{FF2B5EF4-FFF2-40B4-BE49-F238E27FC236}">
                      <a16:creationId xmlns:a16="http://schemas.microsoft.com/office/drawing/2014/main" id="{6A896590-491C-E06E-6B5C-4D23E0484AD5}"/>
                    </a:ext>
                  </a:extLst>
                </p:cNvPr>
                <p:cNvSpPr/>
                <p:nvPr/>
              </p:nvSpPr>
              <p:spPr>
                <a:xfrm>
                  <a:off x="6878925" y="7892406"/>
                  <a:ext cx="1985997" cy="443364"/>
                </a:xfrm>
                <a:custGeom>
                  <a:avLst/>
                  <a:gdLst>
                    <a:gd name="connsiteX0" fmla="*/ 109016 w 1985997"/>
                    <a:gd name="connsiteY0" fmla="*/ 443072 h 443364"/>
                    <a:gd name="connsiteX1" fmla="*/ 898288 w 1985997"/>
                    <a:gd name="connsiteY1" fmla="*/ 394946 h 443364"/>
                    <a:gd name="connsiteX2" fmla="*/ 965664 w 1985997"/>
                    <a:gd name="connsiteY2" fmla="*/ 289068 h 443364"/>
                    <a:gd name="connsiteX3" fmla="*/ 936789 w 1985997"/>
                    <a:gd name="connsiteY3" fmla="*/ 221691 h 443364"/>
                    <a:gd name="connsiteX4" fmla="*/ 1177420 w 1985997"/>
                    <a:gd name="connsiteY4" fmla="*/ 327569 h 443364"/>
                    <a:gd name="connsiteX5" fmla="*/ 1985942 w 1985997"/>
                    <a:gd name="connsiteY5" fmla="*/ 310 h 443364"/>
                    <a:gd name="connsiteX6" fmla="*/ 1215921 w 1985997"/>
                    <a:gd name="connsiteY6" fmla="*/ 269817 h 443364"/>
                    <a:gd name="connsiteX7" fmla="*/ 648031 w 1985997"/>
                    <a:gd name="connsiteY7" fmla="*/ 375695 h 443364"/>
                    <a:gd name="connsiteX8" fmla="*/ 60890 w 1985997"/>
                    <a:gd name="connsiteY8" fmla="*/ 414196 h 443364"/>
                    <a:gd name="connsiteX9" fmla="*/ 109016 w 1985997"/>
                    <a:gd name="connsiteY9" fmla="*/ 443072 h 4433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85997" h="443364">
                      <a:moveTo>
                        <a:pt x="109016" y="443072"/>
                      </a:moveTo>
                      <a:cubicBezTo>
                        <a:pt x="248582" y="439864"/>
                        <a:pt x="755513" y="420613"/>
                        <a:pt x="898288" y="394946"/>
                      </a:cubicBezTo>
                      <a:cubicBezTo>
                        <a:pt x="1041063" y="369279"/>
                        <a:pt x="959247" y="317944"/>
                        <a:pt x="965664" y="289068"/>
                      </a:cubicBezTo>
                      <a:cubicBezTo>
                        <a:pt x="972081" y="260192"/>
                        <a:pt x="901496" y="215274"/>
                        <a:pt x="936789" y="221691"/>
                      </a:cubicBezTo>
                      <a:cubicBezTo>
                        <a:pt x="972082" y="228108"/>
                        <a:pt x="1002561" y="364466"/>
                        <a:pt x="1177420" y="327569"/>
                      </a:cubicBezTo>
                      <a:cubicBezTo>
                        <a:pt x="1352279" y="290672"/>
                        <a:pt x="1979525" y="9935"/>
                        <a:pt x="1985942" y="310"/>
                      </a:cubicBezTo>
                      <a:cubicBezTo>
                        <a:pt x="1992359" y="-9315"/>
                        <a:pt x="1438906" y="207253"/>
                        <a:pt x="1215921" y="269817"/>
                      </a:cubicBezTo>
                      <a:cubicBezTo>
                        <a:pt x="992936" y="332381"/>
                        <a:pt x="840536" y="351632"/>
                        <a:pt x="648031" y="375695"/>
                      </a:cubicBezTo>
                      <a:cubicBezTo>
                        <a:pt x="455526" y="399758"/>
                        <a:pt x="145913" y="406175"/>
                        <a:pt x="60890" y="414196"/>
                      </a:cubicBezTo>
                      <a:cubicBezTo>
                        <a:pt x="-24133" y="422217"/>
                        <a:pt x="-30550" y="446280"/>
                        <a:pt x="109016" y="44307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292" name="グループ化 291">
                <a:extLst>
                  <a:ext uri="{FF2B5EF4-FFF2-40B4-BE49-F238E27FC236}">
                    <a16:creationId xmlns:a16="http://schemas.microsoft.com/office/drawing/2014/main" id="{993BA0EE-B4B9-346E-2C7E-E9C544434139}"/>
                  </a:ext>
                </a:extLst>
              </p:cNvPr>
              <p:cNvGrpSpPr/>
              <p:nvPr/>
            </p:nvGrpSpPr>
            <p:grpSpPr>
              <a:xfrm rot="21029513" flipH="1">
                <a:off x="491076" y="11112132"/>
                <a:ext cx="3201330" cy="1265475"/>
                <a:chOff x="740279" y="5288848"/>
                <a:chExt cx="8124643" cy="3211643"/>
              </a:xfrm>
              <a:grpFill/>
            </p:grpSpPr>
            <p:sp>
              <p:nvSpPr>
                <p:cNvPr id="293" name="フリーフォーム 292">
                  <a:extLst>
                    <a:ext uri="{FF2B5EF4-FFF2-40B4-BE49-F238E27FC236}">
                      <a16:creationId xmlns:a16="http://schemas.microsoft.com/office/drawing/2014/main" id="{A9FB7650-1371-193F-7698-F48EE6078CD3}"/>
                    </a:ext>
                  </a:extLst>
                </p:cNvPr>
                <p:cNvSpPr/>
                <p:nvPr/>
              </p:nvSpPr>
              <p:spPr>
                <a:xfrm>
                  <a:off x="1117600" y="5313949"/>
                  <a:ext cx="3119825" cy="816174"/>
                </a:xfrm>
                <a:custGeom>
                  <a:avLst/>
                  <a:gdLst>
                    <a:gd name="connsiteX0" fmla="*/ 0 w 3119825"/>
                    <a:gd name="connsiteY0" fmla="*/ 299451 h 816174"/>
                    <a:gd name="connsiteX1" fmla="*/ 821267 w 3119825"/>
                    <a:gd name="connsiteY1" fmla="*/ 731251 h 816174"/>
                    <a:gd name="connsiteX2" fmla="*/ 1456267 w 3119825"/>
                    <a:gd name="connsiteY2" fmla="*/ 815918 h 816174"/>
                    <a:gd name="connsiteX3" fmla="*/ 2082800 w 3119825"/>
                    <a:gd name="connsiteY3" fmla="*/ 756651 h 816174"/>
                    <a:gd name="connsiteX4" fmla="*/ 2108200 w 3119825"/>
                    <a:gd name="connsiteY4" fmla="*/ 731251 h 816174"/>
                    <a:gd name="connsiteX5" fmla="*/ 2861733 w 3119825"/>
                    <a:gd name="connsiteY5" fmla="*/ 214784 h 816174"/>
                    <a:gd name="connsiteX6" fmla="*/ 3073400 w 3119825"/>
                    <a:gd name="connsiteY6" fmla="*/ 36984 h 816174"/>
                    <a:gd name="connsiteX7" fmla="*/ 3090333 w 3119825"/>
                    <a:gd name="connsiteY7" fmla="*/ 28518 h 816174"/>
                    <a:gd name="connsiteX8" fmla="*/ 2734733 w 3119825"/>
                    <a:gd name="connsiteY8" fmla="*/ 350251 h 816174"/>
                    <a:gd name="connsiteX9" fmla="*/ 2006600 w 3119825"/>
                    <a:gd name="connsiteY9" fmla="*/ 756651 h 816174"/>
                    <a:gd name="connsiteX10" fmla="*/ 1600200 w 3119825"/>
                    <a:gd name="connsiteY10" fmla="*/ 756651 h 816174"/>
                    <a:gd name="connsiteX11" fmla="*/ 846667 w 3119825"/>
                    <a:gd name="connsiteY11" fmla="*/ 714318 h 816174"/>
                    <a:gd name="connsiteX12" fmla="*/ 414867 w 3119825"/>
                    <a:gd name="connsiteY12" fmla="*/ 511118 h 816174"/>
                    <a:gd name="connsiteX13" fmla="*/ 0 w 3119825"/>
                    <a:gd name="connsiteY13" fmla="*/ 299451 h 8161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119825" h="816174">
                      <a:moveTo>
                        <a:pt x="0" y="299451"/>
                      </a:moveTo>
                      <a:cubicBezTo>
                        <a:pt x="289278" y="472312"/>
                        <a:pt x="578556" y="645173"/>
                        <a:pt x="821267" y="731251"/>
                      </a:cubicBezTo>
                      <a:cubicBezTo>
                        <a:pt x="1063978" y="817329"/>
                        <a:pt x="1246012" y="811685"/>
                        <a:pt x="1456267" y="815918"/>
                      </a:cubicBezTo>
                      <a:cubicBezTo>
                        <a:pt x="1666522" y="820151"/>
                        <a:pt x="1974145" y="770762"/>
                        <a:pt x="2082800" y="756651"/>
                      </a:cubicBezTo>
                      <a:cubicBezTo>
                        <a:pt x="2191456" y="742540"/>
                        <a:pt x="1978378" y="821562"/>
                        <a:pt x="2108200" y="731251"/>
                      </a:cubicBezTo>
                      <a:cubicBezTo>
                        <a:pt x="2238022" y="640940"/>
                        <a:pt x="2700866" y="330495"/>
                        <a:pt x="2861733" y="214784"/>
                      </a:cubicBezTo>
                      <a:cubicBezTo>
                        <a:pt x="3022600" y="99073"/>
                        <a:pt x="3035300" y="68028"/>
                        <a:pt x="3073400" y="36984"/>
                      </a:cubicBezTo>
                      <a:cubicBezTo>
                        <a:pt x="3111500" y="5940"/>
                        <a:pt x="3146777" y="-23693"/>
                        <a:pt x="3090333" y="28518"/>
                      </a:cubicBezTo>
                      <a:cubicBezTo>
                        <a:pt x="3033889" y="80729"/>
                        <a:pt x="2915355" y="228896"/>
                        <a:pt x="2734733" y="350251"/>
                      </a:cubicBezTo>
                      <a:cubicBezTo>
                        <a:pt x="2554111" y="471606"/>
                        <a:pt x="2195689" y="688918"/>
                        <a:pt x="2006600" y="756651"/>
                      </a:cubicBezTo>
                      <a:cubicBezTo>
                        <a:pt x="1817511" y="824384"/>
                        <a:pt x="1793522" y="763707"/>
                        <a:pt x="1600200" y="756651"/>
                      </a:cubicBezTo>
                      <a:cubicBezTo>
                        <a:pt x="1406878" y="749596"/>
                        <a:pt x="1044223" y="755240"/>
                        <a:pt x="846667" y="714318"/>
                      </a:cubicBezTo>
                      <a:cubicBezTo>
                        <a:pt x="649112" y="673396"/>
                        <a:pt x="414867" y="511118"/>
                        <a:pt x="414867" y="511118"/>
                      </a:cubicBezTo>
                      <a:lnTo>
                        <a:pt x="0" y="29945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94" name="フリーフォーム 293">
                  <a:extLst>
                    <a:ext uri="{FF2B5EF4-FFF2-40B4-BE49-F238E27FC236}">
                      <a16:creationId xmlns:a16="http://schemas.microsoft.com/office/drawing/2014/main" id="{169C04C2-1EDE-BCDF-0944-82C695FC14F8}"/>
                    </a:ext>
                  </a:extLst>
                </p:cNvPr>
                <p:cNvSpPr/>
                <p:nvPr/>
              </p:nvSpPr>
              <p:spPr>
                <a:xfrm>
                  <a:off x="1075157" y="5503131"/>
                  <a:ext cx="2670747" cy="363252"/>
                </a:xfrm>
                <a:custGeom>
                  <a:avLst/>
                  <a:gdLst>
                    <a:gd name="connsiteX0" fmla="*/ 110 w 2670747"/>
                    <a:gd name="connsiteY0" fmla="*/ 202 h 363252"/>
                    <a:gd name="connsiteX1" fmla="*/ 745176 w 2670747"/>
                    <a:gd name="connsiteY1" fmla="*/ 228802 h 363252"/>
                    <a:gd name="connsiteX2" fmla="*/ 1735776 w 2670747"/>
                    <a:gd name="connsiteY2" fmla="*/ 338869 h 363252"/>
                    <a:gd name="connsiteX3" fmla="*/ 2142176 w 2670747"/>
                    <a:gd name="connsiteY3" fmla="*/ 262669 h 363252"/>
                    <a:gd name="connsiteX4" fmla="*/ 2667110 w 2670747"/>
                    <a:gd name="connsiteY4" fmla="*/ 8669 h 363252"/>
                    <a:gd name="connsiteX5" fmla="*/ 2353843 w 2670747"/>
                    <a:gd name="connsiteY5" fmla="*/ 178002 h 363252"/>
                    <a:gd name="connsiteX6" fmla="*/ 1955910 w 2670747"/>
                    <a:gd name="connsiteY6" fmla="*/ 338869 h 363252"/>
                    <a:gd name="connsiteX7" fmla="*/ 1363243 w 2670747"/>
                    <a:gd name="connsiteY7" fmla="*/ 355802 h 363252"/>
                    <a:gd name="connsiteX8" fmla="*/ 694376 w 2670747"/>
                    <a:gd name="connsiteY8" fmla="*/ 271136 h 363252"/>
                    <a:gd name="connsiteX9" fmla="*/ 110 w 2670747"/>
                    <a:gd name="connsiteY9" fmla="*/ 202 h 363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670747" h="363252">
                      <a:moveTo>
                        <a:pt x="110" y="202"/>
                      </a:moveTo>
                      <a:cubicBezTo>
                        <a:pt x="8577" y="-6854"/>
                        <a:pt x="455898" y="172358"/>
                        <a:pt x="745176" y="228802"/>
                      </a:cubicBezTo>
                      <a:cubicBezTo>
                        <a:pt x="1034454" y="285246"/>
                        <a:pt x="1502943" y="333225"/>
                        <a:pt x="1735776" y="338869"/>
                      </a:cubicBezTo>
                      <a:cubicBezTo>
                        <a:pt x="1968609" y="344514"/>
                        <a:pt x="1986954" y="317702"/>
                        <a:pt x="2142176" y="262669"/>
                      </a:cubicBezTo>
                      <a:cubicBezTo>
                        <a:pt x="2297398" y="207636"/>
                        <a:pt x="2631832" y="22780"/>
                        <a:pt x="2667110" y="8669"/>
                      </a:cubicBezTo>
                      <a:cubicBezTo>
                        <a:pt x="2702388" y="-5442"/>
                        <a:pt x="2472376" y="122969"/>
                        <a:pt x="2353843" y="178002"/>
                      </a:cubicBezTo>
                      <a:cubicBezTo>
                        <a:pt x="2235310" y="233035"/>
                        <a:pt x="2121010" y="309236"/>
                        <a:pt x="1955910" y="338869"/>
                      </a:cubicBezTo>
                      <a:cubicBezTo>
                        <a:pt x="1790810" y="368502"/>
                        <a:pt x="1573499" y="367091"/>
                        <a:pt x="1363243" y="355802"/>
                      </a:cubicBezTo>
                      <a:cubicBezTo>
                        <a:pt x="1152987" y="344513"/>
                        <a:pt x="917331" y="331814"/>
                        <a:pt x="694376" y="271136"/>
                      </a:cubicBezTo>
                      <a:cubicBezTo>
                        <a:pt x="471421" y="210458"/>
                        <a:pt x="-8357" y="7258"/>
                        <a:pt x="110" y="20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95" name="フリーフォーム 294">
                  <a:extLst>
                    <a:ext uri="{FF2B5EF4-FFF2-40B4-BE49-F238E27FC236}">
                      <a16:creationId xmlns:a16="http://schemas.microsoft.com/office/drawing/2014/main" id="{1441B65E-E2FB-DE99-9769-74577DCAE3EC}"/>
                    </a:ext>
                  </a:extLst>
                </p:cNvPr>
                <p:cNvSpPr/>
                <p:nvPr/>
              </p:nvSpPr>
              <p:spPr>
                <a:xfrm>
                  <a:off x="3658912" y="5288848"/>
                  <a:ext cx="244838" cy="511878"/>
                </a:xfrm>
                <a:custGeom>
                  <a:avLst/>
                  <a:gdLst>
                    <a:gd name="connsiteX0" fmla="*/ 244221 w 244838"/>
                    <a:gd name="connsiteY0" fmla="*/ 2819 h 511878"/>
                    <a:gd name="connsiteX1" fmla="*/ 7155 w 244838"/>
                    <a:gd name="connsiteY1" fmla="*/ 502352 h 511878"/>
                    <a:gd name="connsiteX2" fmla="*/ 74888 w 244838"/>
                    <a:gd name="connsiteY2" fmla="*/ 307619 h 511878"/>
                    <a:gd name="connsiteX3" fmla="*/ 244221 w 244838"/>
                    <a:gd name="connsiteY3" fmla="*/ 2819 h 5118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4838" h="511878">
                      <a:moveTo>
                        <a:pt x="244221" y="2819"/>
                      </a:moveTo>
                      <a:cubicBezTo>
                        <a:pt x="232932" y="35275"/>
                        <a:pt x="35377" y="451552"/>
                        <a:pt x="7155" y="502352"/>
                      </a:cubicBezTo>
                      <a:cubicBezTo>
                        <a:pt x="-21067" y="553152"/>
                        <a:pt x="41021" y="388052"/>
                        <a:pt x="74888" y="307619"/>
                      </a:cubicBezTo>
                      <a:cubicBezTo>
                        <a:pt x="108755" y="227186"/>
                        <a:pt x="255510" y="-29637"/>
                        <a:pt x="244221" y="281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96" name="フリーフォーム 295">
                  <a:extLst>
                    <a:ext uri="{FF2B5EF4-FFF2-40B4-BE49-F238E27FC236}">
                      <a16:creationId xmlns:a16="http://schemas.microsoft.com/office/drawing/2014/main" id="{A6516237-C835-969D-247D-4650D9A372F7}"/>
                    </a:ext>
                  </a:extLst>
                </p:cNvPr>
                <p:cNvSpPr/>
                <p:nvPr/>
              </p:nvSpPr>
              <p:spPr>
                <a:xfrm>
                  <a:off x="888648" y="5462186"/>
                  <a:ext cx="221646" cy="1759886"/>
                </a:xfrm>
                <a:custGeom>
                  <a:avLst/>
                  <a:gdLst>
                    <a:gd name="connsiteX0" fmla="*/ 220485 w 221646"/>
                    <a:gd name="connsiteY0" fmla="*/ 7281 h 1759886"/>
                    <a:gd name="connsiteX1" fmla="*/ 85019 w 221646"/>
                    <a:gd name="connsiteY1" fmla="*/ 735414 h 1759886"/>
                    <a:gd name="connsiteX2" fmla="*/ 34219 w 221646"/>
                    <a:gd name="connsiteY2" fmla="*/ 1209547 h 1759886"/>
                    <a:gd name="connsiteX3" fmla="*/ 144285 w 221646"/>
                    <a:gd name="connsiteY3" fmla="*/ 1759881 h 1759886"/>
                    <a:gd name="connsiteX4" fmla="*/ 352 w 221646"/>
                    <a:gd name="connsiteY4" fmla="*/ 1218014 h 1759886"/>
                    <a:gd name="connsiteX5" fmla="*/ 220485 w 221646"/>
                    <a:gd name="connsiteY5" fmla="*/ 7281 h 17598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21646" h="1759886">
                      <a:moveTo>
                        <a:pt x="220485" y="7281"/>
                      </a:moveTo>
                      <a:cubicBezTo>
                        <a:pt x="234596" y="-73152"/>
                        <a:pt x="116063" y="535036"/>
                        <a:pt x="85019" y="735414"/>
                      </a:cubicBezTo>
                      <a:cubicBezTo>
                        <a:pt x="53975" y="935792"/>
                        <a:pt x="24341" y="1038803"/>
                        <a:pt x="34219" y="1209547"/>
                      </a:cubicBezTo>
                      <a:cubicBezTo>
                        <a:pt x="44097" y="1380291"/>
                        <a:pt x="149930" y="1758470"/>
                        <a:pt x="144285" y="1759881"/>
                      </a:cubicBezTo>
                      <a:cubicBezTo>
                        <a:pt x="138640" y="1761292"/>
                        <a:pt x="-8115" y="1508703"/>
                        <a:pt x="352" y="1218014"/>
                      </a:cubicBezTo>
                      <a:cubicBezTo>
                        <a:pt x="8819" y="927325"/>
                        <a:pt x="206374" y="87714"/>
                        <a:pt x="220485" y="728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97" name="フリーフォーム 296">
                  <a:extLst>
                    <a:ext uri="{FF2B5EF4-FFF2-40B4-BE49-F238E27FC236}">
                      <a16:creationId xmlns:a16="http://schemas.microsoft.com/office/drawing/2014/main" id="{07FDD369-BD6A-B384-56E4-19A01EACECE2}"/>
                    </a:ext>
                  </a:extLst>
                </p:cNvPr>
                <p:cNvSpPr/>
                <p:nvPr/>
              </p:nvSpPr>
              <p:spPr>
                <a:xfrm>
                  <a:off x="3799150" y="5331551"/>
                  <a:ext cx="545857" cy="239598"/>
                </a:xfrm>
                <a:custGeom>
                  <a:avLst/>
                  <a:gdLst>
                    <a:gd name="connsiteX0" fmla="*/ 2383 w 545857"/>
                    <a:gd name="connsiteY0" fmla="*/ 239516 h 239598"/>
                    <a:gd name="connsiteX1" fmla="*/ 281783 w 545857"/>
                    <a:gd name="connsiteY1" fmla="*/ 27849 h 239598"/>
                    <a:gd name="connsiteX2" fmla="*/ 544250 w 545857"/>
                    <a:gd name="connsiteY2" fmla="*/ 2449 h 239598"/>
                    <a:gd name="connsiteX3" fmla="*/ 154783 w 545857"/>
                    <a:gd name="connsiteY3" fmla="*/ 27849 h 239598"/>
                    <a:gd name="connsiteX4" fmla="*/ 2383 w 545857"/>
                    <a:gd name="connsiteY4" fmla="*/ 53249 h 239598"/>
                    <a:gd name="connsiteX5" fmla="*/ 137850 w 545857"/>
                    <a:gd name="connsiteY5" fmla="*/ 53249 h 239598"/>
                    <a:gd name="connsiteX6" fmla="*/ 2383 w 545857"/>
                    <a:gd name="connsiteY6" fmla="*/ 239516 h 2395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45857" h="239598">
                      <a:moveTo>
                        <a:pt x="2383" y="239516"/>
                      </a:moveTo>
                      <a:cubicBezTo>
                        <a:pt x="26372" y="235283"/>
                        <a:pt x="191472" y="67360"/>
                        <a:pt x="281783" y="27849"/>
                      </a:cubicBezTo>
                      <a:cubicBezTo>
                        <a:pt x="372094" y="-11662"/>
                        <a:pt x="565417" y="2449"/>
                        <a:pt x="544250" y="2449"/>
                      </a:cubicBezTo>
                      <a:cubicBezTo>
                        <a:pt x="523083" y="2449"/>
                        <a:pt x="245094" y="19382"/>
                        <a:pt x="154783" y="27849"/>
                      </a:cubicBezTo>
                      <a:cubicBezTo>
                        <a:pt x="64472" y="36316"/>
                        <a:pt x="5205" y="49016"/>
                        <a:pt x="2383" y="53249"/>
                      </a:cubicBezTo>
                      <a:cubicBezTo>
                        <a:pt x="-439" y="57482"/>
                        <a:pt x="132206" y="22204"/>
                        <a:pt x="137850" y="53249"/>
                      </a:cubicBezTo>
                      <a:cubicBezTo>
                        <a:pt x="143495" y="84293"/>
                        <a:pt x="-21606" y="243749"/>
                        <a:pt x="2383" y="2395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98" name="フリーフォーム 297">
                  <a:extLst>
                    <a:ext uri="{FF2B5EF4-FFF2-40B4-BE49-F238E27FC236}">
                      <a16:creationId xmlns:a16="http://schemas.microsoft.com/office/drawing/2014/main" id="{96F2C64C-EAFB-695E-80D4-82B5AAE27F83}"/>
                    </a:ext>
                  </a:extLst>
                </p:cNvPr>
                <p:cNvSpPr/>
                <p:nvPr/>
              </p:nvSpPr>
              <p:spPr>
                <a:xfrm>
                  <a:off x="5822081" y="6408126"/>
                  <a:ext cx="2181595" cy="495994"/>
                </a:xfrm>
                <a:custGeom>
                  <a:avLst/>
                  <a:gdLst>
                    <a:gd name="connsiteX0" fmla="*/ 2986 w 2181595"/>
                    <a:gd name="connsiteY0" fmla="*/ 1141 h 495994"/>
                    <a:gd name="connsiteX1" fmla="*/ 663386 w 2181595"/>
                    <a:gd name="connsiteY1" fmla="*/ 331341 h 495994"/>
                    <a:gd name="connsiteX2" fmla="*/ 1366119 w 2181595"/>
                    <a:gd name="connsiteY2" fmla="*/ 432941 h 495994"/>
                    <a:gd name="connsiteX3" fmla="*/ 2178919 w 2181595"/>
                    <a:gd name="connsiteY3" fmla="*/ 424474 h 495994"/>
                    <a:gd name="connsiteX4" fmla="*/ 1603186 w 2181595"/>
                    <a:gd name="connsiteY4" fmla="*/ 466807 h 495994"/>
                    <a:gd name="connsiteX5" fmla="*/ 934319 w 2181595"/>
                    <a:gd name="connsiteY5" fmla="*/ 458341 h 495994"/>
                    <a:gd name="connsiteX6" fmla="*/ 2986 w 2181595"/>
                    <a:gd name="connsiteY6" fmla="*/ 1141 h 4959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81595" h="495994">
                      <a:moveTo>
                        <a:pt x="2986" y="1141"/>
                      </a:moveTo>
                      <a:cubicBezTo>
                        <a:pt x="-42169" y="-20026"/>
                        <a:pt x="436197" y="259374"/>
                        <a:pt x="663386" y="331341"/>
                      </a:cubicBezTo>
                      <a:cubicBezTo>
                        <a:pt x="890575" y="403308"/>
                        <a:pt x="1113530" y="417419"/>
                        <a:pt x="1366119" y="432941"/>
                      </a:cubicBezTo>
                      <a:cubicBezTo>
                        <a:pt x="1618708" y="448463"/>
                        <a:pt x="2139408" y="418830"/>
                        <a:pt x="2178919" y="424474"/>
                      </a:cubicBezTo>
                      <a:cubicBezTo>
                        <a:pt x="2218430" y="430118"/>
                        <a:pt x="1810619" y="461163"/>
                        <a:pt x="1603186" y="466807"/>
                      </a:cubicBezTo>
                      <a:cubicBezTo>
                        <a:pt x="1395753" y="472451"/>
                        <a:pt x="1202430" y="534541"/>
                        <a:pt x="934319" y="458341"/>
                      </a:cubicBezTo>
                      <a:cubicBezTo>
                        <a:pt x="666208" y="382141"/>
                        <a:pt x="48141" y="22308"/>
                        <a:pt x="2986" y="114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99" name="フリーフォーム 298">
                  <a:extLst>
                    <a:ext uri="{FF2B5EF4-FFF2-40B4-BE49-F238E27FC236}">
                      <a16:creationId xmlns:a16="http://schemas.microsoft.com/office/drawing/2014/main" id="{ACA0CB5C-9063-5503-439D-C659B8A0FAD0}"/>
                    </a:ext>
                  </a:extLst>
                </p:cNvPr>
                <p:cNvSpPr/>
                <p:nvPr/>
              </p:nvSpPr>
              <p:spPr>
                <a:xfrm>
                  <a:off x="3942042" y="5303732"/>
                  <a:ext cx="472131" cy="185954"/>
                </a:xfrm>
                <a:custGeom>
                  <a:avLst/>
                  <a:gdLst>
                    <a:gd name="connsiteX0" fmla="*/ 471208 w 472131"/>
                    <a:gd name="connsiteY0" fmla="*/ 8043 h 185954"/>
                    <a:gd name="connsiteX1" fmla="*/ 252133 w 472131"/>
                    <a:gd name="connsiteY1" fmla="*/ 17568 h 185954"/>
                    <a:gd name="connsiteX2" fmla="*/ 1308 w 472131"/>
                    <a:gd name="connsiteY2" fmla="*/ 185843 h 185954"/>
                    <a:gd name="connsiteX3" fmla="*/ 166408 w 472131"/>
                    <a:gd name="connsiteY3" fmla="*/ 42968 h 185954"/>
                    <a:gd name="connsiteX4" fmla="*/ 471208 w 472131"/>
                    <a:gd name="connsiteY4" fmla="*/ 8043 h 1859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72131" h="185954">
                      <a:moveTo>
                        <a:pt x="471208" y="8043"/>
                      </a:moveTo>
                      <a:cubicBezTo>
                        <a:pt x="485495" y="3810"/>
                        <a:pt x="330450" y="-12065"/>
                        <a:pt x="252133" y="17568"/>
                      </a:cubicBezTo>
                      <a:cubicBezTo>
                        <a:pt x="173816" y="47201"/>
                        <a:pt x="15595" y="181610"/>
                        <a:pt x="1308" y="185843"/>
                      </a:cubicBezTo>
                      <a:cubicBezTo>
                        <a:pt x="-12979" y="190076"/>
                        <a:pt x="92854" y="72601"/>
                        <a:pt x="166408" y="42968"/>
                      </a:cubicBezTo>
                      <a:cubicBezTo>
                        <a:pt x="239962" y="13335"/>
                        <a:pt x="456921" y="12276"/>
                        <a:pt x="471208" y="804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00" name="フリーフォーム 299">
                  <a:extLst>
                    <a:ext uri="{FF2B5EF4-FFF2-40B4-BE49-F238E27FC236}">
                      <a16:creationId xmlns:a16="http://schemas.microsoft.com/office/drawing/2014/main" id="{462CE89D-9258-0551-9043-8E1CC37443B5}"/>
                    </a:ext>
                  </a:extLst>
                </p:cNvPr>
                <p:cNvSpPr/>
                <p:nvPr/>
              </p:nvSpPr>
              <p:spPr>
                <a:xfrm>
                  <a:off x="3975152" y="5542022"/>
                  <a:ext cx="1118065" cy="1389150"/>
                </a:xfrm>
                <a:custGeom>
                  <a:avLst/>
                  <a:gdLst>
                    <a:gd name="connsiteX0" fmla="*/ 3123 w 1118065"/>
                    <a:gd name="connsiteY0" fmla="*/ 1528 h 1389150"/>
                    <a:gd name="connsiteX1" fmla="*/ 1006423 w 1118065"/>
                    <a:gd name="connsiteY1" fmla="*/ 630178 h 1389150"/>
                    <a:gd name="connsiteX2" fmla="*/ 1076273 w 1118065"/>
                    <a:gd name="connsiteY2" fmla="*/ 817503 h 1389150"/>
                    <a:gd name="connsiteX3" fmla="*/ 981023 w 1118065"/>
                    <a:gd name="connsiteY3" fmla="*/ 1389003 h 1389150"/>
                    <a:gd name="connsiteX4" fmla="*/ 1117548 w 1118065"/>
                    <a:gd name="connsiteY4" fmla="*/ 760353 h 1389150"/>
                    <a:gd name="connsiteX5" fmla="*/ 920698 w 1118065"/>
                    <a:gd name="connsiteY5" fmla="*/ 566678 h 1389150"/>
                    <a:gd name="connsiteX6" fmla="*/ 625423 w 1118065"/>
                    <a:gd name="connsiteY6" fmla="*/ 423803 h 1389150"/>
                    <a:gd name="connsiteX7" fmla="*/ 688923 w 1118065"/>
                    <a:gd name="connsiteY7" fmla="*/ 452378 h 1389150"/>
                    <a:gd name="connsiteX8" fmla="*/ 3123 w 1118065"/>
                    <a:gd name="connsiteY8" fmla="*/ 1528 h 1389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118065" h="1389150">
                      <a:moveTo>
                        <a:pt x="3123" y="1528"/>
                      </a:moveTo>
                      <a:cubicBezTo>
                        <a:pt x="56040" y="31161"/>
                        <a:pt x="827565" y="494182"/>
                        <a:pt x="1006423" y="630178"/>
                      </a:cubicBezTo>
                      <a:cubicBezTo>
                        <a:pt x="1185281" y="766174"/>
                        <a:pt x="1080506" y="691032"/>
                        <a:pt x="1076273" y="817503"/>
                      </a:cubicBezTo>
                      <a:cubicBezTo>
                        <a:pt x="1072040" y="943974"/>
                        <a:pt x="974144" y="1398528"/>
                        <a:pt x="981023" y="1389003"/>
                      </a:cubicBezTo>
                      <a:cubicBezTo>
                        <a:pt x="987902" y="1379478"/>
                        <a:pt x="1127602" y="897407"/>
                        <a:pt x="1117548" y="760353"/>
                      </a:cubicBezTo>
                      <a:cubicBezTo>
                        <a:pt x="1107494" y="623299"/>
                        <a:pt x="1002719" y="622770"/>
                        <a:pt x="920698" y="566678"/>
                      </a:cubicBezTo>
                      <a:cubicBezTo>
                        <a:pt x="838677" y="510586"/>
                        <a:pt x="664052" y="442853"/>
                        <a:pt x="625423" y="423803"/>
                      </a:cubicBezTo>
                      <a:cubicBezTo>
                        <a:pt x="586794" y="404753"/>
                        <a:pt x="792111" y="522757"/>
                        <a:pt x="688923" y="452378"/>
                      </a:cubicBezTo>
                      <a:cubicBezTo>
                        <a:pt x="585736" y="381999"/>
                        <a:pt x="-49794" y="-28105"/>
                        <a:pt x="3123" y="152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01" name="フリーフォーム 300">
                  <a:extLst>
                    <a:ext uri="{FF2B5EF4-FFF2-40B4-BE49-F238E27FC236}">
                      <a16:creationId xmlns:a16="http://schemas.microsoft.com/office/drawing/2014/main" id="{E66A2148-8A7A-7AE1-B7A5-4ECE4B84B590}"/>
                    </a:ext>
                  </a:extLst>
                </p:cNvPr>
                <p:cNvSpPr/>
                <p:nvPr/>
              </p:nvSpPr>
              <p:spPr>
                <a:xfrm>
                  <a:off x="4008827" y="5474444"/>
                  <a:ext cx="1164188" cy="1469737"/>
                </a:xfrm>
                <a:custGeom>
                  <a:avLst/>
                  <a:gdLst>
                    <a:gd name="connsiteX0" fmla="*/ 4373 w 1164188"/>
                    <a:gd name="connsiteY0" fmla="*/ 2431 h 1469737"/>
                    <a:gd name="connsiteX1" fmla="*/ 594923 w 1164188"/>
                    <a:gd name="connsiteY1" fmla="*/ 367556 h 1469737"/>
                    <a:gd name="connsiteX2" fmla="*/ 1125148 w 1164188"/>
                    <a:gd name="connsiteY2" fmla="*/ 796181 h 1469737"/>
                    <a:gd name="connsiteX3" fmla="*/ 1115623 w 1164188"/>
                    <a:gd name="connsiteY3" fmla="*/ 1081931 h 1469737"/>
                    <a:gd name="connsiteX4" fmla="*/ 1045773 w 1164188"/>
                    <a:gd name="connsiteY4" fmla="*/ 1466106 h 1469737"/>
                    <a:gd name="connsiteX5" fmla="*/ 1144198 w 1164188"/>
                    <a:gd name="connsiteY5" fmla="*/ 837456 h 1469737"/>
                    <a:gd name="connsiteX6" fmla="*/ 1112448 w 1164188"/>
                    <a:gd name="connsiteY6" fmla="*/ 710456 h 1469737"/>
                    <a:gd name="connsiteX7" fmla="*/ 1017198 w 1164188"/>
                    <a:gd name="connsiteY7" fmla="*/ 624731 h 1469737"/>
                    <a:gd name="connsiteX8" fmla="*/ 1055298 w 1164188"/>
                    <a:gd name="connsiteY8" fmla="*/ 694581 h 1469737"/>
                    <a:gd name="connsiteX9" fmla="*/ 594923 w 1164188"/>
                    <a:gd name="connsiteY9" fmla="*/ 342156 h 1469737"/>
                    <a:gd name="connsiteX10" fmla="*/ 674298 w 1164188"/>
                    <a:gd name="connsiteY10" fmla="*/ 459631 h 1469737"/>
                    <a:gd name="connsiteX11" fmla="*/ 344098 w 1164188"/>
                    <a:gd name="connsiteY11" fmla="*/ 221506 h 1469737"/>
                    <a:gd name="connsiteX12" fmla="*/ 4373 w 1164188"/>
                    <a:gd name="connsiteY12" fmla="*/ 2431 h 14697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164188" h="1469737">
                      <a:moveTo>
                        <a:pt x="4373" y="2431"/>
                      </a:moveTo>
                      <a:cubicBezTo>
                        <a:pt x="46177" y="26773"/>
                        <a:pt x="408127" y="235264"/>
                        <a:pt x="594923" y="367556"/>
                      </a:cubicBezTo>
                      <a:cubicBezTo>
                        <a:pt x="781719" y="499848"/>
                        <a:pt x="1038365" y="677119"/>
                        <a:pt x="1125148" y="796181"/>
                      </a:cubicBezTo>
                      <a:cubicBezTo>
                        <a:pt x="1211931" y="915243"/>
                        <a:pt x="1128852" y="970277"/>
                        <a:pt x="1115623" y="1081931"/>
                      </a:cubicBezTo>
                      <a:cubicBezTo>
                        <a:pt x="1102394" y="1193585"/>
                        <a:pt x="1041011" y="1506852"/>
                        <a:pt x="1045773" y="1466106"/>
                      </a:cubicBezTo>
                      <a:cubicBezTo>
                        <a:pt x="1050535" y="1425360"/>
                        <a:pt x="1133086" y="963398"/>
                        <a:pt x="1144198" y="837456"/>
                      </a:cubicBezTo>
                      <a:cubicBezTo>
                        <a:pt x="1155310" y="711514"/>
                        <a:pt x="1133615" y="745910"/>
                        <a:pt x="1112448" y="710456"/>
                      </a:cubicBezTo>
                      <a:cubicBezTo>
                        <a:pt x="1091281" y="675002"/>
                        <a:pt x="1026723" y="627377"/>
                        <a:pt x="1017198" y="624731"/>
                      </a:cubicBezTo>
                      <a:cubicBezTo>
                        <a:pt x="1007673" y="622085"/>
                        <a:pt x="1125677" y="741677"/>
                        <a:pt x="1055298" y="694581"/>
                      </a:cubicBezTo>
                      <a:cubicBezTo>
                        <a:pt x="984919" y="647485"/>
                        <a:pt x="658423" y="381314"/>
                        <a:pt x="594923" y="342156"/>
                      </a:cubicBezTo>
                      <a:cubicBezTo>
                        <a:pt x="531423" y="302998"/>
                        <a:pt x="716102" y="479739"/>
                        <a:pt x="674298" y="459631"/>
                      </a:cubicBezTo>
                      <a:cubicBezTo>
                        <a:pt x="632494" y="439523"/>
                        <a:pt x="456810" y="300352"/>
                        <a:pt x="344098" y="221506"/>
                      </a:cubicBezTo>
                      <a:cubicBezTo>
                        <a:pt x="231386" y="142660"/>
                        <a:pt x="-37431" y="-21911"/>
                        <a:pt x="4373" y="243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02" name="フリーフォーム 301">
                  <a:extLst>
                    <a:ext uri="{FF2B5EF4-FFF2-40B4-BE49-F238E27FC236}">
                      <a16:creationId xmlns:a16="http://schemas.microsoft.com/office/drawing/2014/main" id="{D3B26D04-671F-9DFE-38BB-86DAC04B3C35}"/>
                    </a:ext>
                  </a:extLst>
                </p:cNvPr>
                <p:cNvSpPr/>
                <p:nvPr/>
              </p:nvSpPr>
              <p:spPr>
                <a:xfrm>
                  <a:off x="4335642" y="5426072"/>
                  <a:ext cx="166524" cy="179497"/>
                </a:xfrm>
                <a:custGeom>
                  <a:avLst/>
                  <a:gdLst>
                    <a:gd name="connsiteX0" fmla="*/ 36333 w 166524"/>
                    <a:gd name="connsiteY0" fmla="*/ 3 h 179497"/>
                    <a:gd name="connsiteX1" fmla="*/ 17283 w 166524"/>
                    <a:gd name="connsiteY1" fmla="*/ 92078 h 179497"/>
                    <a:gd name="connsiteX2" fmla="*/ 93483 w 166524"/>
                    <a:gd name="connsiteY2" fmla="*/ 142878 h 179497"/>
                    <a:gd name="connsiteX3" fmla="*/ 166508 w 166524"/>
                    <a:gd name="connsiteY3" fmla="*/ 177803 h 179497"/>
                    <a:gd name="connsiteX4" fmla="*/ 87133 w 166524"/>
                    <a:gd name="connsiteY4" fmla="*/ 165103 h 179497"/>
                    <a:gd name="connsiteX5" fmla="*/ 1408 w 166524"/>
                    <a:gd name="connsiteY5" fmla="*/ 88903 h 179497"/>
                    <a:gd name="connsiteX6" fmla="*/ 36333 w 166524"/>
                    <a:gd name="connsiteY6" fmla="*/ 3 h 1794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66524" h="179497">
                      <a:moveTo>
                        <a:pt x="36333" y="3"/>
                      </a:moveTo>
                      <a:cubicBezTo>
                        <a:pt x="38979" y="532"/>
                        <a:pt x="7758" y="68266"/>
                        <a:pt x="17283" y="92078"/>
                      </a:cubicBezTo>
                      <a:cubicBezTo>
                        <a:pt x="26808" y="115891"/>
                        <a:pt x="68612" y="128591"/>
                        <a:pt x="93483" y="142878"/>
                      </a:cubicBezTo>
                      <a:cubicBezTo>
                        <a:pt x="118354" y="157166"/>
                        <a:pt x="167566" y="174099"/>
                        <a:pt x="166508" y="177803"/>
                      </a:cubicBezTo>
                      <a:cubicBezTo>
                        <a:pt x="165450" y="181507"/>
                        <a:pt x="114650" y="179920"/>
                        <a:pt x="87133" y="165103"/>
                      </a:cubicBezTo>
                      <a:cubicBezTo>
                        <a:pt x="59616" y="150286"/>
                        <a:pt x="10933" y="114303"/>
                        <a:pt x="1408" y="88903"/>
                      </a:cubicBezTo>
                      <a:cubicBezTo>
                        <a:pt x="-8117" y="63503"/>
                        <a:pt x="33687" y="-526"/>
                        <a:pt x="36333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03" name="フリーフォーム 302">
                  <a:extLst>
                    <a:ext uri="{FF2B5EF4-FFF2-40B4-BE49-F238E27FC236}">
                      <a16:creationId xmlns:a16="http://schemas.microsoft.com/office/drawing/2014/main" id="{DE93D562-6AE5-3A98-6160-3DC41DA43359}"/>
                    </a:ext>
                  </a:extLst>
                </p:cNvPr>
                <p:cNvSpPr/>
                <p:nvPr/>
              </p:nvSpPr>
              <p:spPr>
                <a:xfrm>
                  <a:off x="4627160" y="5629246"/>
                  <a:ext cx="122124" cy="157490"/>
                </a:xfrm>
                <a:custGeom>
                  <a:avLst/>
                  <a:gdLst>
                    <a:gd name="connsiteX0" fmla="*/ 27390 w 122124"/>
                    <a:gd name="connsiteY0" fmla="*/ 29 h 157490"/>
                    <a:gd name="connsiteX1" fmla="*/ 30565 w 122124"/>
                    <a:gd name="connsiteY1" fmla="*/ 85754 h 157490"/>
                    <a:gd name="connsiteX2" fmla="*/ 100415 w 122124"/>
                    <a:gd name="connsiteY2" fmla="*/ 142904 h 157490"/>
                    <a:gd name="connsiteX3" fmla="*/ 116290 w 122124"/>
                    <a:gd name="connsiteY3" fmla="*/ 155604 h 157490"/>
                    <a:gd name="connsiteX4" fmla="*/ 11515 w 122124"/>
                    <a:gd name="connsiteY4" fmla="*/ 111154 h 157490"/>
                    <a:gd name="connsiteX5" fmla="*/ 1990 w 122124"/>
                    <a:gd name="connsiteY5" fmla="*/ 76229 h 157490"/>
                    <a:gd name="connsiteX6" fmla="*/ 27390 w 122124"/>
                    <a:gd name="connsiteY6" fmla="*/ 29 h 1574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2124" h="157490">
                      <a:moveTo>
                        <a:pt x="27390" y="29"/>
                      </a:moveTo>
                      <a:cubicBezTo>
                        <a:pt x="32152" y="1616"/>
                        <a:pt x="18394" y="61942"/>
                        <a:pt x="30565" y="85754"/>
                      </a:cubicBezTo>
                      <a:cubicBezTo>
                        <a:pt x="42736" y="109567"/>
                        <a:pt x="86128" y="131262"/>
                        <a:pt x="100415" y="142904"/>
                      </a:cubicBezTo>
                      <a:cubicBezTo>
                        <a:pt x="114702" y="154546"/>
                        <a:pt x="131107" y="160896"/>
                        <a:pt x="116290" y="155604"/>
                      </a:cubicBezTo>
                      <a:cubicBezTo>
                        <a:pt x="101473" y="150312"/>
                        <a:pt x="30565" y="124383"/>
                        <a:pt x="11515" y="111154"/>
                      </a:cubicBezTo>
                      <a:cubicBezTo>
                        <a:pt x="-7535" y="97925"/>
                        <a:pt x="3048" y="92104"/>
                        <a:pt x="1990" y="76229"/>
                      </a:cubicBezTo>
                      <a:cubicBezTo>
                        <a:pt x="932" y="60354"/>
                        <a:pt x="22628" y="-1558"/>
                        <a:pt x="27390" y="2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04" name="フリーフォーム 303">
                  <a:extLst>
                    <a:ext uri="{FF2B5EF4-FFF2-40B4-BE49-F238E27FC236}">
                      <a16:creationId xmlns:a16="http://schemas.microsoft.com/office/drawing/2014/main" id="{C9A37A50-B22A-3156-5632-9ADD053BAF0F}"/>
                    </a:ext>
                  </a:extLst>
                </p:cNvPr>
                <p:cNvSpPr/>
                <p:nvPr/>
              </p:nvSpPr>
              <p:spPr>
                <a:xfrm>
                  <a:off x="4867121" y="5803900"/>
                  <a:ext cx="168395" cy="183511"/>
                </a:xfrm>
                <a:custGeom>
                  <a:avLst/>
                  <a:gdLst>
                    <a:gd name="connsiteX0" fmla="*/ 31904 w 168395"/>
                    <a:gd name="connsiteY0" fmla="*/ 0 h 183511"/>
                    <a:gd name="connsiteX1" fmla="*/ 31904 w 168395"/>
                    <a:gd name="connsiteY1" fmla="*/ 107950 h 183511"/>
                    <a:gd name="connsiteX2" fmla="*/ 146204 w 168395"/>
                    <a:gd name="connsiteY2" fmla="*/ 171450 h 183511"/>
                    <a:gd name="connsiteX3" fmla="*/ 155729 w 168395"/>
                    <a:gd name="connsiteY3" fmla="*/ 177800 h 183511"/>
                    <a:gd name="connsiteX4" fmla="*/ 6504 w 168395"/>
                    <a:gd name="connsiteY4" fmla="*/ 107950 h 183511"/>
                    <a:gd name="connsiteX5" fmla="*/ 31904 w 168395"/>
                    <a:gd name="connsiteY5" fmla="*/ 0 h 183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68395" h="183511">
                      <a:moveTo>
                        <a:pt x="31904" y="0"/>
                      </a:moveTo>
                      <a:cubicBezTo>
                        <a:pt x="36137" y="0"/>
                        <a:pt x="12854" y="79375"/>
                        <a:pt x="31904" y="107950"/>
                      </a:cubicBezTo>
                      <a:cubicBezTo>
                        <a:pt x="50954" y="136525"/>
                        <a:pt x="125567" y="159808"/>
                        <a:pt x="146204" y="171450"/>
                      </a:cubicBezTo>
                      <a:cubicBezTo>
                        <a:pt x="166841" y="183092"/>
                        <a:pt x="179012" y="188383"/>
                        <a:pt x="155729" y="177800"/>
                      </a:cubicBezTo>
                      <a:cubicBezTo>
                        <a:pt x="132446" y="167217"/>
                        <a:pt x="29258" y="132292"/>
                        <a:pt x="6504" y="107950"/>
                      </a:cubicBezTo>
                      <a:cubicBezTo>
                        <a:pt x="-16250" y="83608"/>
                        <a:pt x="27671" y="0"/>
                        <a:pt x="3190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05" name="フリーフォーム 304">
                  <a:extLst>
                    <a:ext uri="{FF2B5EF4-FFF2-40B4-BE49-F238E27FC236}">
                      <a16:creationId xmlns:a16="http://schemas.microsoft.com/office/drawing/2014/main" id="{8DBE7C11-0C87-6DC0-7A45-A7F94FD2138B}"/>
                    </a:ext>
                  </a:extLst>
                </p:cNvPr>
                <p:cNvSpPr/>
                <p:nvPr/>
              </p:nvSpPr>
              <p:spPr>
                <a:xfrm>
                  <a:off x="5130338" y="5975026"/>
                  <a:ext cx="175144" cy="175599"/>
                </a:xfrm>
                <a:custGeom>
                  <a:avLst/>
                  <a:gdLst>
                    <a:gd name="connsiteX0" fmla="*/ 54437 w 175144"/>
                    <a:gd name="connsiteY0" fmla="*/ 324 h 175599"/>
                    <a:gd name="connsiteX1" fmla="*/ 32212 w 175144"/>
                    <a:gd name="connsiteY1" fmla="*/ 89224 h 175599"/>
                    <a:gd name="connsiteX2" fmla="*/ 136987 w 175144"/>
                    <a:gd name="connsiteY2" fmla="*/ 149549 h 175599"/>
                    <a:gd name="connsiteX3" fmla="*/ 162387 w 175144"/>
                    <a:gd name="connsiteY3" fmla="*/ 111449 h 175599"/>
                    <a:gd name="connsiteX4" fmla="*/ 162387 w 175144"/>
                    <a:gd name="connsiteY4" fmla="*/ 174949 h 175599"/>
                    <a:gd name="connsiteX5" fmla="*/ 3637 w 175144"/>
                    <a:gd name="connsiteY5" fmla="*/ 63824 h 175599"/>
                    <a:gd name="connsiteX6" fmla="*/ 54437 w 175144"/>
                    <a:gd name="connsiteY6" fmla="*/ 324 h 1755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75144" h="175599">
                      <a:moveTo>
                        <a:pt x="54437" y="324"/>
                      </a:moveTo>
                      <a:cubicBezTo>
                        <a:pt x="59199" y="4557"/>
                        <a:pt x="18454" y="64353"/>
                        <a:pt x="32212" y="89224"/>
                      </a:cubicBezTo>
                      <a:cubicBezTo>
                        <a:pt x="45970" y="114095"/>
                        <a:pt x="115291" y="145845"/>
                        <a:pt x="136987" y="149549"/>
                      </a:cubicBezTo>
                      <a:cubicBezTo>
                        <a:pt x="158683" y="153253"/>
                        <a:pt x="158154" y="107216"/>
                        <a:pt x="162387" y="111449"/>
                      </a:cubicBezTo>
                      <a:cubicBezTo>
                        <a:pt x="166620" y="115682"/>
                        <a:pt x="188845" y="182887"/>
                        <a:pt x="162387" y="174949"/>
                      </a:cubicBezTo>
                      <a:cubicBezTo>
                        <a:pt x="135929" y="167011"/>
                        <a:pt x="23216" y="93457"/>
                        <a:pt x="3637" y="63824"/>
                      </a:cubicBezTo>
                      <a:cubicBezTo>
                        <a:pt x="-15942" y="34191"/>
                        <a:pt x="49675" y="-3909"/>
                        <a:pt x="54437" y="32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06" name="フリーフォーム 305">
                  <a:extLst>
                    <a:ext uri="{FF2B5EF4-FFF2-40B4-BE49-F238E27FC236}">
                      <a16:creationId xmlns:a16="http://schemas.microsoft.com/office/drawing/2014/main" id="{0C112FDA-0F0E-0B91-7FE5-A2D7023BAFE3}"/>
                    </a:ext>
                  </a:extLst>
                </p:cNvPr>
                <p:cNvSpPr/>
                <p:nvPr/>
              </p:nvSpPr>
              <p:spPr>
                <a:xfrm>
                  <a:off x="5455404" y="6142739"/>
                  <a:ext cx="201612" cy="174593"/>
                </a:xfrm>
                <a:custGeom>
                  <a:avLst/>
                  <a:gdLst>
                    <a:gd name="connsiteX0" fmla="*/ 11946 w 201612"/>
                    <a:gd name="connsiteY0" fmla="*/ 886 h 174593"/>
                    <a:gd name="connsiteX1" fmla="*/ 5596 w 201612"/>
                    <a:gd name="connsiteY1" fmla="*/ 89786 h 174593"/>
                    <a:gd name="connsiteX2" fmla="*/ 100846 w 201612"/>
                    <a:gd name="connsiteY2" fmla="*/ 124711 h 174593"/>
                    <a:gd name="connsiteX3" fmla="*/ 119896 w 201612"/>
                    <a:gd name="connsiteY3" fmla="*/ 115186 h 174593"/>
                    <a:gd name="connsiteX4" fmla="*/ 199271 w 201612"/>
                    <a:gd name="connsiteY4" fmla="*/ 172336 h 174593"/>
                    <a:gd name="connsiteX5" fmla="*/ 18296 w 201612"/>
                    <a:gd name="connsiteY5" fmla="*/ 150111 h 174593"/>
                    <a:gd name="connsiteX6" fmla="*/ 11946 w 201612"/>
                    <a:gd name="connsiteY6" fmla="*/ 886 h 1745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01612" h="174593">
                      <a:moveTo>
                        <a:pt x="11946" y="886"/>
                      </a:moveTo>
                      <a:cubicBezTo>
                        <a:pt x="9829" y="-9168"/>
                        <a:pt x="-9221" y="69149"/>
                        <a:pt x="5596" y="89786"/>
                      </a:cubicBezTo>
                      <a:cubicBezTo>
                        <a:pt x="20413" y="110423"/>
                        <a:pt x="81796" y="120478"/>
                        <a:pt x="100846" y="124711"/>
                      </a:cubicBezTo>
                      <a:cubicBezTo>
                        <a:pt x="119896" y="128944"/>
                        <a:pt x="103492" y="107249"/>
                        <a:pt x="119896" y="115186"/>
                      </a:cubicBezTo>
                      <a:cubicBezTo>
                        <a:pt x="136300" y="123124"/>
                        <a:pt x="216204" y="166515"/>
                        <a:pt x="199271" y="172336"/>
                      </a:cubicBezTo>
                      <a:cubicBezTo>
                        <a:pt x="182338" y="178157"/>
                        <a:pt x="52692" y="173394"/>
                        <a:pt x="18296" y="150111"/>
                      </a:cubicBezTo>
                      <a:cubicBezTo>
                        <a:pt x="-16100" y="126828"/>
                        <a:pt x="14063" y="10940"/>
                        <a:pt x="11946" y="88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07" name="フリーフォーム 306">
                  <a:extLst>
                    <a:ext uri="{FF2B5EF4-FFF2-40B4-BE49-F238E27FC236}">
                      <a16:creationId xmlns:a16="http://schemas.microsoft.com/office/drawing/2014/main" id="{57A86936-0D04-3BB2-3045-8B4B70B26555}"/>
                    </a:ext>
                  </a:extLst>
                </p:cNvPr>
                <p:cNvSpPr/>
                <p:nvPr/>
              </p:nvSpPr>
              <p:spPr>
                <a:xfrm>
                  <a:off x="4350905" y="5314395"/>
                  <a:ext cx="135704" cy="96584"/>
                </a:xfrm>
                <a:custGeom>
                  <a:avLst/>
                  <a:gdLst>
                    <a:gd name="connsiteX0" fmla="*/ 2020 w 135704"/>
                    <a:gd name="connsiteY0" fmla="*/ 555 h 96584"/>
                    <a:gd name="connsiteX1" fmla="*/ 43295 w 135704"/>
                    <a:gd name="connsiteY1" fmla="*/ 38655 h 96584"/>
                    <a:gd name="connsiteX2" fmla="*/ 132195 w 135704"/>
                    <a:gd name="connsiteY2" fmla="*/ 95805 h 96584"/>
                    <a:gd name="connsiteX3" fmla="*/ 103620 w 135704"/>
                    <a:gd name="connsiteY3" fmla="*/ 67230 h 96584"/>
                    <a:gd name="connsiteX4" fmla="*/ 2020 w 135704"/>
                    <a:gd name="connsiteY4" fmla="*/ 555 h 965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5704" h="96584">
                      <a:moveTo>
                        <a:pt x="2020" y="555"/>
                      </a:moveTo>
                      <a:cubicBezTo>
                        <a:pt x="-8034" y="-4208"/>
                        <a:pt x="21599" y="22780"/>
                        <a:pt x="43295" y="38655"/>
                      </a:cubicBezTo>
                      <a:cubicBezTo>
                        <a:pt x="64991" y="54530"/>
                        <a:pt x="122141" y="91043"/>
                        <a:pt x="132195" y="95805"/>
                      </a:cubicBezTo>
                      <a:cubicBezTo>
                        <a:pt x="142249" y="100568"/>
                        <a:pt x="130078" y="82576"/>
                        <a:pt x="103620" y="67230"/>
                      </a:cubicBezTo>
                      <a:cubicBezTo>
                        <a:pt x="77162" y="51884"/>
                        <a:pt x="12074" y="5318"/>
                        <a:pt x="2020" y="55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08" name="フリーフォーム 307">
                  <a:extLst>
                    <a:ext uri="{FF2B5EF4-FFF2-40B4-BE49-F238E27FC236}">
                      <a16:creationId xmlns:a16="http://schemas.microsoft.com/office/drawing/2014/main" id="{75724058-C052-2FD4-194B-DEBD7B628D5F}"/>
                    </a:ext>
                  </a:extLst>
                </p:cNvPr>
                <p:cNvSpPr/>
                <p:nvPr/>
              </p:nvSpPr>
              <p:spPr>
                <a:xfrm>
                  <a:off x="4577439" y="5444841"/>
                  <a:ext cx="198909" cy="138136"/>
                </a:xfrm>
                <a:custGeom>
                  <a:avLst/>
                  <a:gdLst>
                    <a:gd name="connsiteX0" fmla="*/ 911 w 198909"/>
                    <a:gd name="connsiteY0" fmla="*/ 284 h 138136"/>
                    <a:gd name="connsiteX1" fmla="*/ 194586 w 198909"/>
                    <a:gd name="connsiteY1" fmla="*/ 133634 h 138136"/>
                    <a:gd name="connsiteX2" fmla="*/ 124736 w 198909"/>
                    <a:gd name="connsiteY2" fmla="*/ 98709 h 138136"/>
                    <a:gd name="connsiteX3" fmla="*/ 911 w 198909"/>
                    <a:gd name="connsiteY3" fmla="*/ 284 h 1381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98909" h="138136">
                      <a:moveTo>
                        <a:pt x="911" y="284"/>
                      </a:moveTo>
                      <a:cubicBezTo>
                        <a:pt x="12553" y="6105"/>
                        <a:pt x="173949" y="117230"/>
                        <a:pt x="194586" y="133634"/>
                      </a:cubicBezTo>
                      <a:cubicBezTo>
                        <a:pt x="215223" y="150038"/>
                        <a:pt x="157015" y="117759"/>
                        <a:pt x="124736" y="98709"/>
                      </a:cubicBezTo>
                      <a:cubicBezTo>
                        <a:pt x="92457" y="79659"/>
                        <a:pt x="-10731" y="-5537"/>
                        <a:pt x="911" y="28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09" name="フリーフォーム 308">
                  <a:extLst>
                    <a:ext uri="{FF2B5EF4-FFF2-40B4-BE49-F238E27FC236}">
                      <a16:creationId xmlns:a16="http://schemas.microsoft.com/office/drawing/2014/main" id="{7E13BE04-45D9-398B-7008-A2E9712645FC}"/>
                    </a:ext>
                  </a:extLst>
                </p:cNvPr>
                <p:cNvSpPr/>
                <p:nvPr/>
              </p:nvSpPr>
              <p:spPr>
                <a:xfrm>
                  <a:off x="4825995" y="5638484"/>
                  <a:ext cx="192071" cy="111684"/>
                </a:xfrm>
                <a:custGeom>
                  <a:avLst/>
                  <a:gdLst>
                    <a:gd name="connsiteX0" fmla="*/ 5 w 192071"/>
                    <a:gd name="connsiteY0" fmla="*/ 316 h 111684"/>
                    <a:gd name="connsiteX1" fmla="*/ 174630 w 192071"/>
                    <a:gd name="connsiteY1" fmla="*/ 108266 h 111684"/>
                    <a:gd name="connsiteX2" fmla="*/ 168280 w 192071"/>
                    <a:gd name="connsiteY2" fmla="*/ 76516 h 111684"/>
                    <a:gd name="connsiteX3" fmla="*/ 5 w 192071"/>
                    <a:gd name="connsiteY3" fmla="*/ 316 h 1116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92071" h="111684">
                      <a:moveTo>
                        <a:pt x="5" y="316"/>
                      </a:moveTo>
                      <a:cubicBezTo>
                        <a:pt x="1063" y="5607"/>
                        <a:pt x="146584" y="95566"/>
                        <a:pt x="174630" y="108266"/>
                      </a:cubicBezTo>
                      <a:cubicBezTo>
                        <a:pt x="202676" y="120966"/>
                        <a:pt x="194209" y="95566"/>
                        <a:pt x="168280" y="76516"/>
                      </a:cubicBezTo>
                      <a:cubicBezTo>
                        <a:pt x="142351" y="57466"/>
                        <a:pt x="-1053" y="-4975"/>
                        <a:pt x="5" y="3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10" name="フリーフォーム 309">
                  <a:extLst>
                    <a:ext uri="{FF2B5EF4-FFF2-40B4-BE49-F238E27FC236}">
                      <a16:creationId xmlns:a16="http://schemas.microsoft.com/office/drawing/2014/main" id="{F3E4CF27-80A7-C63C-35A8-B6AF1D5654F9}"/>
                    </a:ext>
                  </a:extLst>
                </p:cNvPr>
                <p:cNvSpPr/>
                <p:nvPr/>
              </p:nvSpPr>
              <p:spPr>
                <a:xfrm>
                  <a:off x="5083163" y="5829095"/>
                  <a:ext cx="208281" cy="105795"/>
                </a:xfrm>
                <a:custGeom>
                  <a:avLst/>
                  <a:gdLst>
                    <a:gd name="connsiteX0" fmla="*/ 12 w 208281"/>
                    <a:gd name="connsiteY0" fmla="*/ 205 h 105795"/>
                    <a:gd name="connsiteX1" fmla="*/ 190512 w 208281"/>
                    <a:gd name="connsiteY1" fmla="*/ 101805 h 105795"/>
                    <a:gd name="connsiteX2" fmla="*/ 180987 w 208281"/>
                    <a:gd name="connsiteY2" fmla="*/ 76405 h 105795"/>
                    <a:gd name="connsiteX3" fmla="*/ 12 w 208281"/>
                    <a:gd name="connsiteY3" fmla="*/ 205 h 1057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08281" h="105795">
                      <a:moveTo>
                        <a:pt x="12" y="205"/>
                      </a:moveTo>
                      <a:cubicBezTo>
                        <a:pt x="1599" y="4438"/>
                        <a:pt x="160350" y="89105"/>
                        <a:pt x="190512" y="101805"/>
                      </a:cubicBezTo>
                      <a:cubicBezTo>
                        <a:pt x="220675" y="114505"/>
                        <a:pt x="209033" y="94397"/>
                        <a:pt x="180987" y="76405"/>
                      </a:cubicBezTo>
                      <a:cubicBezTo>
                        <a:pt x="152941" y="58413"/>
                        <a:pt x="-1575" y="-4028"/>
                        <a:pt x="12" y="20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11" name="フリーフォーム 310">
                  <a:extLst>
                    <a:ext uri="{FF2B5EF4-FFF2-40B4-BE49-F238E27FC236}">
                      <a16:creationId xmlns:a16="http://schemas.microsoft.com/office/drawing/2014/main" id="{5D267EB8-4750-3BE8-20FC-8893B9CA2E45}"/>
                    </a:ext>
                  </a:extLst>
                </p:cNvPr>
                <p:cNvSpPr/>
                <p:nvPr/>
              </p:nvSpPr>
              <p:spPr>
                <a:xfrm>
                  <a:off x="5349745" y="5983906"/>
                  <a:ext cx="228812" cy="123342"/>
                </a:xfrm>
                <a:custGeom>
                  <a:avLst/>
                  <a:gdLst>
                    <a:gd name="connsiteX0" fmla="*/ 130 w 228812"/>
                    <a:gd name="connsiteY0" fmla="*/ 969 h 123342"/>
                    <a:gd name="connsiteX1" fmla="*/ 216030 w 228812"/>
                    <a:gd name="connsiteY1" fmla="*/ 121619 h 123342"/>
                    <a:gd name="connsiteX2" fmla="*/ 184280 w 228812"/>
                    <a:gd name="connsiteY2" fmla="*/ 67644 h 123342"/>
                    <a:gd name="connsiteX3" fmla="*/ 130 w 228812"/>
                    <a:gd name="connsiteY3" fmla="*/ 969 h 1233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28812" h="123342">
                      <a:moveTo>
                        <a:pt x="130" y="969"/>
                      </a:moveTo>
                      <a:cubicBezTo>
                        <a:pt x="5422" y="9965"/>
                        <a:pt x="185338" y="110507"/>
                        <a:pt x="216030" y="121619"/>
                      </a:cubicBezTo>
                      <a:cubicBezTo>
                        <a:pt x="246722" y="132732"/>
                        <a:pt x="216559" y="87223"/>
                        <a:pt x="184280" y="67644"/>
                      </a:cubicBezTo>
                      <a:cubicBezTo>
                        <a:pt x="152001" y="48065"/>
                        <a:pt x="-5162" y="-8027"/>
                        <a:pt x="130" y="96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12" name="フリーフォーム 311">
                  <a:extLst>
                    <a:ext uri="{FF2B5EF4-FFF2-40B4-BE49-F238E27FC236}">
                      <a16:creationId xmlns:a16="http://schemas.microsoft.com/office/drawing/2014/main" id="{588FC62D-D118-F86D-7852-7600DEE27B2A}"/>
                    </a:ext>
                  </a:extLst>
                </p:cNvPr>
                <p:cNvSpPr/>
                <p:nvPr/>
              </p:nvSpPr>
              <p:spPr>
                <a:xfrm>
                  <a:off x="5616438" y="6152482"/>
                  <a:ext cx="203587" cy="719007"/>
                </a:xfrm>
                <a:custGeom>
                  <a:avLst/>
                  <a:gdLst>
                    <a:gd name="connsiteX0" fmla="*/ 137 w 203587"/>
                    <a:gd name="connsiteY0" fmla="*/ 668 h 719007"/>
                    <a:gd name="connsiteX1" fmla="*/ 171587 w 203587"/>
                    <a:gd name="connsiteY1" fmla="*/ 108618 h 719007"/>
                    <a:gd name="connsiteX2" fmla="*/ 165237 w 203587"/>
                    <a:gd name="connsiteY2" fmla="*/ 197518 h 719007"/>
                    <a:gd name="connsiteX3" fmla="*/ 127137 w 203587"/>
                    <a:gd name="connsiteY3" fmla="*/ 524543 h 719007"/>
                    <a:gd name="connsiteX4" fmla="*/ 60462 w 203587"/>
                    <a:gd name="connsiteY4" fmla="*/ 705518 h 719007"/>
                    <a:gd name="connsiteX5" fmla="*/ 203337 w 203587"/>
                    <a:gd name="connsiteY5" fmla="*/ 162593 h 719007"/>
                    <a:gd name="connsiteX6" fmla="*/ 137 w 203587"/>
                    <a:gd name="connsiteY6" fmla="*/ 668 h 7190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03587" h="719007">
                      <a:moveTo>
                        <a:pt x="137" y="668"/>
                      </a:moveTo>
                      <a:cubicBezTo>
                        <a:pt x="-5155" y="-8328"/>
                        <a:pt x="144070" y="75810"/>
                        <a:pt x="171587" y="108618"/>
                      </a:cubicBezTo>
                      <a:cubicBezTo>
                        <a:pt x="199104" y="141426"/>
                        <a:pt x="172645" y="128197"/>
                        <a:pt x="165237" y="197518"/>
                      </a:cubicBezTo>
                      <a:cubicBezTo>
                        <a:pt x="157829" y="266839"/>
                        <a:pt x="144599" y="439876"/>
                        <a:pt x="127137" y="524543"/>
                      </a:cubicBezTo>
                      <a:cubicBezTo>
                        <a:pt x="109675" y="609210"/>
                        <a:pt x="47762" y="765843"/>
                        <a:pt x="60462" y="705518"/>
                      </a:cubicBezTo>
                      <a:cubicBezTo>
                        <a:pt x="73162" y="645193"/>
                        <a:pt x="210216" y="280597"/>
                        <a:pt x="203337" y="162593"/>
                      </a:cubicBezTo>
                      <a:cubicBezTo>
                        <a:pt x="196458" y="44589"/>
                        <a:pt x="5429" y="9664"/>
                        <a:pt x="137" y="66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13" name="フリーフォーム 312">
                  <a:extLst>
                    <a:ext uri="{FF2B5EF4-FFF2-40B4-BE49-F238E27FC236}">
                      <a16:creationId xmlns:a16="http://schemas.microsoft.com/office/drawing/2014/main" id="{FB8D32D8-352F-4739-AFC6-0E9DA201BA28}"/>
                    </a:ext>
                  </a:extLst>
                </p:cNvPr>
                <p:cNvSpPr/>
                <p:nvPr/>
              </p:nvSpPr>
              <p:spPr>
                <a:xfrm>
                  <a:off x="4380758" y="5340342"/>
                  <a:ext cx="217929" cy="232475"/>
                </a:xfrm>
                <a:custGeom>
                  <a:avLst/>
                  <a:gdLst>
                    <a:gd name="connsiteX0" fmla="*/ 216642 w 217929"/>
                    <a:gd name="connsiteY0" fmla="*/ 8 h 232475"/>
                    <a:gd name="connsiteX1" fmla="*/ 137267 w 217929"/>
                    <a:gd name="connsiteY1" fmla="*/ 123833 h 232475"/>
                    <a:gd name="connsiteX2" fmla="*/ 83292 w 217929"/>
                    <a:gd name="connsiteY2" fmla="*/ 187333 h 232475"/>
                    <a:gd name="connsiteX3" fmla="*/ 76942 w 217929"/>
                    <a:gd name="connsiteY3" fmla="*/ 231783 h 232475"/>
                    <a:gd name="connsiteX4" fmla="*/ 108692 w 217929"/>
                    <a:gd name="connsiteY4" fmla="*/ 152408 h 232475"/>
                    <a:gd name="connsiteX5" fmla="*/ 742 w 217929"/>
                    <a:gd name="connsiteY5" fmla="*/ 165108 h 232475"/>
                    <a:gd name="connsiteX6" fmla="*/ 172192 w 217929"/>
                    <a:gd name="connsiteY6" fmla="*/ 117483 h 232475"/>
                    <a:gd name="connsiteX7" fmla="*/ 216642 w 217929"/>
                    <a:gd name="connsiteY7" fmla="*/ 8 h 232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17929" h="232475">
                      <a:moveTo>
                        <a:pt x="216642" y="8"/>
                      </a:moveTo>
                      <a:cubicBezTo>
                        <a:pt x="210821" y="1066"/>
                        <a:pt x="159492" y="92612"/>
                        <a:pt x="137267" y="123833"/>
                      </a:cubicBezTo>
                      <a:cubicBezTo>
                        <a:pt x="115042" y="155054"/>
                        <a:pt x="93346" y="169341"/>
                        <a:pt x="83292" y="187333"/>
                      </a:cubicBezTo>
                      <a:cubicBezTo>
                        <a:pt x="73238" y="205325"/>
                        <a:pt x="72709" y="237604"/>
                        <a:pt x="76942" y="231783"/>
                      </a:cubicBezTo>
                      <a:cubicBezTo>
                        <a:pt x="81175" y="225962"/>
                        <a:pt x="121392" y="163520"/>
                        <a:pt x="108692" y="152408"/>
                      </a:cubicBezTo>
                      <a:cubicBezTo>
                        <a:pt x="95992" y="141296"/>
                        <a:pt x="-9841" y="170929"/>
                        <a:pt x="742" y="165108"/>
                      </a:cubicBezTo>
                      <a:cubicBezTo>
                        <a:pt x="11325" y="159287"/>
                        <a:pt x="135680" y="142883"/>
                        <a:pt x="172192" y="117483"/>
                      </a:cubicBezTo>
                      <a:cubicBezTo>
                        <a:pt x="208704" y="92083"/>
                        <a:pt x="222463" y="-1050"/>
                        <a:pt x="21664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14" name="フリーフォーム 313">
                  <a:extLst>
                    <a:ext uri="{FF2B5EF4-FFF2-40B4-BE49-F238E27FC236}">
                      <a16:creationId xmlns:a16="http://schemas.microsoft.com/office/drawing/2014/main" id="{2DE793DD-8D8B-9866-8305-5FAD4412CC6A}"/>
                    </a:ext>
                  </a:extLst>
                </p:cNvPr>
                <p:cNvSpPr/>
                <p:nvPr/>
              </p:nvSpPr>
              <p:spPr>
                <a:xfrm>
                  <a:off x="4400550" y="5332151"/>
                  <a:ext cx="206587" cy="125733"/>
                </a:xfrm>
                <a:custGeom>
                  <a:avLst/>
                  <a:gdLst>
                    <a:gd name="connsiteX0" fmla="*/ 0 w 206587"/>
                    <a:gd name="connsiteY0" fmla="*/ 125674 h 125733"/>
                    <a:gd name="connsiteX1" fmla="*/ 127000 w 206587"/>
                    <a:gd name="connsiteY1" fmla="*/ 17724 h 125733"/>
                    <a:gd name="connsiteX2" fmla="*/ 187325 w 206587"/>
                    <a:gd name="connsiteY2" fmla="*/ 8199 h 125733"/>
                    <a:gd name="connsiteX3" fmla="*/ 206375 w 206587"/>
                    <a:gd name="connsiteY3" fmla="*/ 17724 h 125733"/>
                    <a:gd name="connsiteX4" fmla="*/ 177800 w 206587"/>
                    <a:gd name="connsiteY4" fmla="*/ 1849 h 125733"/>
                    <a:gd name="connsiteX5" fmla="*/ 114300 w 206587"/>
                    <a:gd name="connsiteY5" fmla="*/ 68524 h 125733"/>
                    <a:gd name="connsiteX6" fmla="*/ 127000 w 206587"/>
                    <a:gd name="connsiteY6" fmla="*/ 33599 h 125733"/>
                    <a:gd name="connsiteX7" fmla="*/ 0 w 206587"/>
                    <a:gd name="connsiteY7" fmla="*/ 125674 h 1257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06587" h="125733">
                      <a:moveTo>
                        <a:pt x="0" y="125674"/>
                      </a:moveTo>
                      <a:cubicBezTo>
                        <a:pt x="0" y="123028"/>
                        <a:pt x="95779" y="37303"/>
                        <a:pt x="127000" y="17724"/>
                      </a:cubicBezTo>
                      <a:cubicBezTo>
                        <a:pt x="158221" y="-1855"/>
                        <a:pt x="174096" y="8199"/>
                        <a:pt x="187325" y="8199"/>
                      </a:cubicBezTo>
                      <a:cubicBezTo>
                        <a:pt x="200554" y="8199"/>
                        <a:pt x="207963" y="18782"/>
                        <a:pt x="206375" y="17724"/>
                      </a:cubicBezTo>
                      <a:cubicBezTo>
                        <a:pt x="204787" y="16666"/>
                        <a:pt x="193146" y="-6618"/>
                        <a:pt x="177800" y="1849"/>
                      </a:cubicBezTo>
                      <a:cubicBezTo>
                        <a:pt x="162454" y="10316"/>
                        <a:pt x="122767" y="63232"/>
                        <a:pt x="114300" y="68524"/>
                      </a:cubicBezTo>
                      <a:cubicBezTo>
                        <a:pt x="105833" y="73816"/>
                        <a:pt x="146050" y="24603"/>
                        <a:pt x="127000" y="33599"/>
                      </a:cubicBezTo>
                      <a:cubicBezTo>
                        <a:pt x="107950" y="42595"/>
                        <a:pt x="0" y="128320"/>
                        <a:pt x="0" y="12567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15" name="フリーフォーム 314">
                  <a:extLst>
                    <a:ext uri="{FF2B5EF4-FFF2-40B4-BE49-F238E27FC236}">
                      <a16:creationId xmlns:a16="http://schemas.microsoft.com/office/drawing/2014/main" id="{128C3532-C5BD-3F9B-6957-77CD4446B6FE}"/>
                    </a:ext>
                  </a:extLst>
                </p:cNvPr>
                <p:cNvSpPr/>
                <p:nvPr/>
              </p:nvSpPr>
              <p:spPr>
                <a:xfrm>
                  <a:off x="4681015" y="5544967"/>
                  <a:ext cx="126357" cy="180523"/>
                </a:xfrm>
                <a:custGeom>
                  <a:avLst/>
                  <a:gdLst>
                    <a:gd name="connsiteX0" fmla="*/ 122760 w 126357"/>
                    <a:gd name="connsiteY0" fmla="*/ 1758 h 180523"/>
                    <a:gd name="connsiteX1" fmla="*/ 100535 w 126357"/>
                    <a:gd name="connsiteY1" fmla="*/ 49383 h 180523"/>
                    <a:gd name="connsiteX2" fmla="*/ 2110 w 126357"/>
                    <a:gd name="connsiteY2" fmla="*/ 179558 h 180523"/>
                    <a:gd name="connsiteX3" fmla="*/ 40210 w 126357"/>
                    <a:gd name="connsiteY3" fmla="*/ 103358 h 180523"/>
                    <a:gd name="connsiteX4" fmla="*/ 122760 w 126357"/>
                    <a:gd name="connsiteY4" fmla="*/ 1758 h 180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6357" h="180523">
                      <a:moveTo>
                        <a:pt x="122760" y="1758"/>
                      </a:moveTo>
                      <a:cubicBezTo>
                        <a:pt x="132814" y="-7238"/>
                        <a:pt x="120643" y="19750"/>
                        <a:pt x="100535" y="49383"/>
                      </a:cubicBezTo>
                      <a:cubicBezTo>
                        <a:pt x="80427" y="79016"/>
                        <a:pt x="12164" y="170562"/>
                        <a:pt x="2110" y="179558"/>
                      </a:cubicBezTo>
                      <a:cubicBezTo>
                        <a:pt x="-7944" y="188554"/>
                        <a:pt x="20102" y="132462"/>
                        <a:pt x="40210" y="103358"/>
                      </a:cubicBezTo>
                      <a:cubicBezTo>
                        <a:pt x="60318" y="74254"/>
                        <a:pt x="112706" y="10754"/>
                        <a:pt x="122760" y="175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16" name="フリーフォーム 315">
                  <a:extLst>
                    <a:ext uri="{FF2B5EF4-FFF2-40B4-BE49-F238E27FC236}">
                      <a16:creationId xmlns:a16="http://schemas.microsoft.com/office/drawing/2014/main" id="{1F8C071F-5BCB-9FED-F5C8-F0833D236997}"/>
                    </a:ext>
                  </a:extLst>
                </p:cNvPr>
                <p:cNvSpPr/>
                <p:nvPr/>
              </p:nvSpPr>
              <p:spPr>
                <a:xfrm>
                  <a:off x="4700941" y="5546511"/>
                  <a:ext cx="196254" cy="207977"/>
                </a:xfrm>
                <a:custGeom>
                  <a:avLst/>
                  <a:gdLst>
                    <a:gd name="connsiteX0" fmla="*/ 13934 w 196254"/>
                    <a:gd name="connsiteY0" fmla="*/ 16089 h 207977"/>
                    <a:gd name="connsiteX1" fmla="*/ 150459 w 196254"/>
                    <a:gd name="connsiteY1" fmla="*/ 214 h 207977"/>
                    <a:gd name="connsiteX2" fmla="*/ 153634 w 196254"/>
                    <a:gd name="connsiteY2" fmla="*/ 25614 h 207977"/>
                    <a:gd name="connsiteX3" fmla="*/ 102834 w 196254"/>
                    <a:gd name="connsiteY3" fmla="*/ 111339 h 207977"/>
                    <a:gd name="connsiteX4" fmla="*/ 1234 w 196254"/>
                    <a:gd name="connsiteY4" fmla="*/ 206589 h 207977"/>
                    <a:gd name="connsiteX5" fmla="*/ 179034 w 196254"/>
                    <a:gd name="connsiteY5" fmla="*/ 35139 h 207977"/>
                    <a:gd name="connsiteX6" fmla="*/ 166334 w 196254"/>
                    <a:gd name="connsiteY6" fmla="*/ 214 h 207977"/>
                    <a:gd name="connsiteX7" fmla="*/ 13934 w 196254"/>
                    <a:gd name="connsiteY7" fmla="*/ 16089 h 207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96254" h="207977">
                      <a:moveTo>
                        <a:pt x="13934" y="16089"/>
                      </a:moveTo>
                      <a:cubicBezTo>
                        <a:pt x="11288" y="16089"/>
                        <a:pt x="127176" y="-1374"/>
                        <a:pt x="150459" y="214"/>
                      </a:cubicBezTo>
                      <a:cubicBezTo>
                        <a:pt x="173742" y="1801"/>
                        <a:pt x="161571" y="7093"/>
                        <a:pt x="153634" y="25614"/>
                      </a:cubicBezTo>
                      <a:cubicBezTo>
                        <a:pt x="145697" y="44135"/>
                        <a:pt x="128234" y="81176"/>
                        <a:pt x="102834" y="111339"/>
                      </a:cubicBezTo>
                      <a:cubicBezTo>
                        <a:pt x="77434" y="141502"/>
                        <a:pt x="-11466" y="219289"/>
                        <a:pt x="1234" y="206589"/>
                      </a:cubicBezTo>
                      <a:cubicBezTo>
                        <a:pt x="13934" y="193889"/>
                        <a:pt x="151517" y="69535"/>
                        <a:pt x="179034" y="35139"/>
                      </a:cubicBezTo>
                      <a:cubicBezTo>
                        <a:pt x="206551" y="743"/>
                        <a:pt x="200201" y="-844"/>
                        <a:pt x="166334" y="214"/>
                      </a:cubicBezTo>
                      <a:cubicBezTo>
                        <a:pt x="132467" y="1272"/>
                        <a:pt x="16580" y="16089"/>
                        <a:pt x="13934" y="1608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17" name="フリーフォーム 316">
                  <a:extLst>
                    <a:ext uri="{FF2B5EF4-FFF2-40B4-BE49-F238E27FC236}">
                      <a16:creationId xmlns:a16="http://schemas.microsoft.com/office/drawing/2014/main" id="{D053A331-2CF6-40DC-AF07-393A73F0A868}"/>
                    </a:ext>
                  </a:extLst>
                </p:cNvPr>
                <p:cNvSpPr/>
                <p:nvPr/>
              </p:nvSpPr>
              <p:spPr>
                <a:xfrm>
                  <a:off x="4892449" y="5697190"/>
                  <a:ext cx="215618" cy="192435"/>
                </a:xfrm>
                <a:custGeom>
                  <a:avLst/>
                  <a:gdLst>
                    <a:gd name="connsiteX0" fmla="*/ 226 w 215618"/>
                    <a:gd name="connsiteY0" fmla="*/ 141635 h 192435"/>
                    <a:gd name="connsiteX1" fmla="*/ 114526 w 215618"/>
                    <a:gd name="connsiteY1" fmla="*/ 192435 h 192435"/>
                    <a:gd name="connsiteX2" fmla="*/ 184376 w 215618"/>
                    <a:gd name="connsiteY2" fmla="*/ 141635 h 192435"/>
                    <a:gd name="connsiteX3" fmla="*/ 212951 w 215618"/>
                    <a:gd name="connsiteY3" fmla="*/ 43210 h 192435"/>
                    <a:gd name="connsiteX4" fmla="*/ 203426 w 215618"/>
                    <a:gd name="connsiteY4" fmla="*/ 1935 h 192435"/>
                    <a:gd name="connsiteX5" fmla="*/ 212951 w 215618"/>
                    <a:gd name="connsiteY5" fmla="*/ 100360 h 192435"/>
                    <a:gd name="connsiteX6" fmla="*/ 146276 w 215618"/>
                    <a:gd name="connsiteY6" fmla="*/ 170210 h 192435"/>
                    <a:gd name="connsiteX7" fmla="*/ 226 w 215618"/>
                    <a:gd name="connsiteY7" fmla="*/ 141635 h 1924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15618" h="192435">
                      <a:moveTo>
                        <a:pt x="226" y="141635"/>
                      </a:moveTo>
                      <a:cubicBezTo>
                        <a:pt x="-5066" y="145339"/>
                        <a:pt x="83834" y="192435"/>
                        <a:pt x="114526" y="192435"/>
                      </a:cubicBezTo>
                      <a:cubicBezTo>
                        <a:pt x="145218" y="192435"/>
                        <a:pt x="167972" y="166506"/>
                        <a:pt x="184376" y="141635"/>
                      </a:cubicBezTo>
                      <a:cubicBezTo>
                        <a:pt x="200780" y="116764"/>
                        <a:pt x="209776" y="66493"/>
                        <a:pt x="212951" y="43210"/>
                      </a:cubicBezTo>
                      <a:cubicBezTo>
                        <a:pt x="216126" y="19927"/>
                        <a:pt x="203426" y="-7590"/>
                        <a:pt x="203426" y="1935"/>
                      </a:cubicBezTo>
                      <a:cubicBezTo>
                        <a:pt x="203426" y="11460"/>
                        <a:pt x="222476" y="72314"/>
                        <a:pt x="212951" y="100360"/>
                      </a:cubicBezTo>
                      <a:cubicBezTo>
                        <a:pt x="203426" y="128406"/>
                        <a:pt x="185434" y="159098"/>
                        <a:pt x="146276" y="170210"/>
                      </a:cubicBezTo>
                      <a:cubicBezTo>
                        <a:pt x="107118" y="181323"/>
                        <a:pt x="5518" y="137931"/>
                        <a:pt x="226" y="14163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18" name="フリーフォーム 317">
                  <a:extLst>
                    <a:ext uri="{FF2B5EF4-FFF2-40B4-BE49-F238E27FC236}">
                      <a16:creationId xmlns:a16="http://schemas.microsoft.com/office/drawing/2014/main" id="{05C98103-AD42-9192-E284-DE0DA2EC16E8}"/>
                    </a:ext>
                  </a:extLst>
                </p:cNvPr>
                <p:cNvSpPr/>
                <p:nvPr/>
              </p:nvSpPr>
              <p:spPr>
                <a:xfrm>
                  <a:off x="4924284" y="5698618"/>
                  <a:ext cx="174766" cy="127531"/>
                </a:xfrm>
                <a:custGeom>
                  <a:avLst/>
                  <a:gdLst>
                    <a:gd name="connsiteX0" fmla="*/ 174766 w 174766"/>
                    <a:gd name="connsiteY0" fmla="*/ 507 h 127531"/>
                    <a:gd name="connsiteX1" fmla="*/ 120791 w 174766"/>
                    <a:gd name="connsiteY1" fmla="*/ 13207 h 127531"/>
                    <a:gd name="connsiteX2" fmla="*/ 108091 w 174766"/>
                    <a:gd name="connsiteY2" fmla="*/ 76707 h 127531"/>
                    <a:gd name="connsiteX3" fmla="*/ 141 w 174766"/>
                    <a:gd name="connsiteY3" fmla="*/ 127507 h 127531"/>
                    <a:gd name="connsiteX4" fmla="*/ 133491 w 174766"/>
                    <a:gd name="connsiteY4" fmla="*/ 70357 h 127531"/>
                    <a:gd name="connsiteX5" fmla="*/ 120791 w 174766"/>
                    <a:gd name="connsiteY5" fmla="*/ 22732 h 127531"/>
                    <a:gd name="connsiteX6" fmla="*/ 174766 w 174766"/>
                    <a:gd name="connsiteY6" fmla="*/ 507 h 1275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74766" h="127531">
                      <a:moveTo>
                        <a:pt x="174766" y="507"/>
                      </a:moveTo>
                      <a:cubicBezTo>
                        <a:pt x="174766" y="-1080"/>
                        <a:pt x="131903" y="507"/>
                        <a:pt x="120791" y="13207"/>
                      </a:cubicBezTo>
                      <a:cubicBezTo>
                        <a:pt x="109679" y="25907"/>
                        <a:pt x="128199" y="57657"/>
                        <a:pt x="108091" y="76707"/>
                      </a:cubicBezTo>
                      <a:cubicBezTo>
                        <a:pt x="87983" y="95757"/>
                        <a:pt x="-4092" y="128565"/>
                        <a:pt x="141" y="127507"/>
                      </a:cubicBezTo>
                      <a:cubicBezTo>
                        <a:pt x="4374" y="126449"/>
                        <a:pt x="113383" y="87819"/>
                        <a:pt x="133491" y="70357"/>
                      </a:cubicBezTo>
                      <a:cubicBezTo>
                        <a:pt x="153599" y="52895"/>
                        <a:pt x="114970" y="33844"/>
                        <a:pt x="120791" y="22732"/>
                      </a:cubicBezTo>
                      <a:cubicBezTo>
                        <a:pt x="126612" y="11620"/>
                        <a:pt x="174766" y="2094"/>
                        <a:pt x="174766" y="50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19" name="フリーフォーム 318">
                  <a:extLst>
                    <a:ext uri="{FF2B5EF4-FFF2-40B4-BE49-F238E27FC236}">
                      <a16:creationId xmlns:a16="http://schemas.microsoft.com/office/drawing/2014/main" id="{249704D3-8A95-ABF3-4B0E-A3F2E2B89A85}"/>
                    </a:ext>
                  </a:extLst>
                </p:cNvPr>
                <p:cNvSpPr/>
                <p:nvPr/>
              </p:nvSpPr>
              <p:spPr>
                <a:xfrm>
                  <a:off x="5178372" y="5875701"/>
                  <a:ext cx="174712" cy="198773"/>
                </a:xfrm>
                <a:custGeom>
                  <a:avLst/>
                  <a:gdLst>
                    <a:gd name="connsiteX0" fmla="*/ 133403 w 174712"/>
                    <a:gd name="connsiteY0" fmla="*/ 1224 h 198773"/>
                    <a:gd name="connsiteX1" fmla="*/ 108003 w 174712"/>
                    <a:gd name="connsiteY1" fmla="*/ 74249 h 198773"/>
                    <a:gd name="connsiteX2" fmla="*/ 50853 w 174712"/>
                    <a:gd name="connsiteY2" fmla="*/ 137749 h 198773"/>
                    <a:gd name="connsiteX3" fmla="*/ 53 w 174712"/>
                    <a:gd name="connsiteY3" fmla="*/ 185374 h 198773"/>
                    <a:gd name="connsiteX4" fmla="*/ 60378 w 174712"/>
                    <a:gd name="connsiteY4" fmla="*/ 156799 h 198773"/>
                    <a:gd name="connsiteX5" fmla="*/ 108003 w 174712"/>
                    <a:gd name="connsiteY5" fmla="*/ 198074 h 198773"/>
                    <a:gd name="connsiteX6" fmla="*/ 161978 w 174712"/>
                    <a:gd name="connsiteY6" fmla="*/ 115524 h 198773"/>
                    <a:gd name="connsiteX7" fmla="*/ 171503 w 174712"/>
                    <a:gd name="connsiteY7" fmla="*/ 77424 h 198773"/>
                    <a:gd name="connsiteX8" fmla="*/ 117528 w 174712"/>
                    <a:gd name="connsiteY8" fmla="*/ 175849 h 198773"/>
                    <a:gd name="connsiteX9" fmla="*/ 85778 w 174712"/>
                    <a:gd name="connsiteY9" fmla="*/ 137749 h 198773"/>
                    <a:gd name="connsiteX10" fmla="*/ 133403 w 174712"/>
                    <a:gd name="connsiteY10" fmla="*/ 1224 h 1987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74712" h="198773">
                      <a:moveTo>
                        <a:pt x="133403" y="1224"/>
                      </a:moveTo>
                      <a:cubicBezTo>
                        <a:pt x="137107" y="-9359"/>
                        <a:pt x="121761" y="51495"/>
                        <a:pt x="108003" y="74249"/>
                      </a:cubicBezTo>
                      <a:cubicBezTo>
                        <a:pt x="94245" y="97003"/>
                        <a:pt x="68845" y="119228"/>
                        <a:pt x="50853" y="137749"/>
                      </a:cubicBezTo>
                      <a:cubicBezTo>
                        <a:pt x="32861" y="156270"/>
                        <a:pt x="-1534" y="182199"/>
                        <a:pt x="53" y="185374"/>
                      </a:cubicBezTo>
                      <a:cubicBezTo>
                        <a:pt x="1640" y="188549"/>
                        <a:pt x="42386" y="154682"/>
                        <a:pt x="60378" y="156799"/>
                      </a:cubicBezTo>
                      <a:cubicBezTo>
                        <a:pt x="78370" y="158916"/>
                        <a:pt x="91070" y="204953"/>
                        <a:pt x="108003" y="198074"/>
                      </a:cubicBezTo>
                      <a:cubicBezTo>
                        <a:pt x="124936" y="191195"/>
                        <a:pt x="151395" y="135632"/>
                        <a:pt x="161978" y="115524"/>
                      </a:cubicBezTo>
                      <a:cubicBezTo>
                        <a:pt x="172561" y="95416"/>
                        <a:pt x="178911" y="67370"/>
                        <a:pt x="171503" y="77424"/>
                      </a:cubicBezTo>
                      <a:cubicBezTo>
                        <a:pt x="164095" y="87478"/>
                        <a:pt x="131815" y="165795"/>
                        <a:pt x="117528" y="175849"/>
                      </a:cubicBezTo>
                      <a:cubicBezTo>
                        <a:pt x="103241" y="185903"/>
                        <a:pt x="83132" y="164207"/>
                        <a:pt x="85778" y="137749"/>
                      </a:cubicBezTo>
                      <a:cubicBezTo>
                        <a:pt x="88424" y="111291"/>
                        <a:pt x="129699" y="11807"/>
                        <a:pt x="133403" y="122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20" name="フリーフォーム 319">
                  <a:extLst>
                    <a:ext uri="{FF2B5EF4-FFF2-40B4-BE49-F238E27FC236}">
                      <a16:creationId xmlns:a16="http://schemas.microsoft.com/office/drawing/2014/main" id="{85A3079B-401B-F66E-2F29-F1E59CF649F9}"/>
                    </a:ext>
                  </a:extLst>
                </p:cNvPr>
                <p:cNvSpPr/>
                <p:nvPr/>
              </p:nvSpPr>
              <p:spPr>
                <a:xfrm>
                  <a:off x="5257656" y="5872488"/>
                  <a:ext cx="104723" cy="71175"/>
                </a:xfrm>
                <a:custGeom>
                  <a:avLst/>
                  <a:gdLst>
                    <a:gd name="connsiteX0" fmla="*/ 144 w 104723"/>
                    <a:gd name="connsiteY0" fmla="*/ 23487 h 71175"/>
                    <a:gd name="connsiteX1" fmla="*/ 79519 w 104723"/>
                    <a:gd name="connsiteY1" fmla="*/ 13962 h 71175"/>
                    <a:gd name="connsiteX2" fmla="*/ 85869 w 104723"/>
                    <a:gd name="connsiteY2" fmla="*/ 71112 h 71175"/>
                    <a:gd name="connsiteX3" fmla="*/ 101744 w 104723"/>
                    <a:gd name="connsiteY3" fmla="*/ 1262 h 71175"/>
                    <a:gd name="connsiteX4" fmla="*/ 144 w 104723"/>
                    <a:gd name="connsiteY4" fmla="*/ 23487 h 711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4723" h="71175">
                      <a:moveTo>
                        <a:pt x="144" y="23487"/>
                      </a:moveTo>
                      <a:cubicBezTo>
                        <a:pt x="-3560" y="25604"/>
                        <a:pt x="65232" y="6025"/>
                        <a:pt x="79519" y="13962"/>
                      </a:cubicBezTo>
                      <a:cubicBezTo>
                        <a:pt x="93806" y="21899"/>
                        <a:pt x="82165" y="73229"/>
                        <a:pt x="85869" y="71112"/>
                      </a:cubicBezTo>
                      <a:cubicBezTo>
                        <a:pt x="89573" y="68995"/>
                        <a:pt x="112857" y="8670"/>
                        <a:pt x="101744" y="1262"/>
                      </a:cubicBezTo>
                      <a:cubicBezTo>
                        <a:pt x="90632" y="-6146"/>
                        <a:pt x="3848" y="21370"/>
                        <a:pt x="144" y="2348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21" name="フリーフォーム 320">
                  <a:extLst>
                    <a:ext uri="{FF2B5EF4-FFF2-40B4-BE49-F238E27FC236}">
                      <a16:creationId xmlns:a16="http://schemas.microsoft.com/office/drawing/2014/main" id="{8F9A3601-60C2-8BC7-DF19-9817B0127C71}"/>
                    </a:ext>
                  </a:extLst>
                </p:cNvPr>
                <p:cNvSpPr/>
                <p:nvPr/>
              </p:nvSpPr>
              <p:spPr>
                <a:xfrm>
                  <a:off x="5467283" y="6042848"/>
                  <a:ext cx="160723" cy="216242"/>
                </a:xfrm>
                <a:custGeom>
                  <a:avLst/>
                  <a:gdLst>
                    <a:gd name="connsiteX0" fmla="*/ 67 w 160723"/>
                    <a:gd name="connsiteY0" fmla="*/ 176977 h 216242"/>
                    <a:gd name="connsiteX1" fmla="*/ 98492 w 160723"/>
                    <a:gd name="connsiteY1" fmla="*/ 215077 h 216242"/>
                    <a:gd name="connsiteX2" fmla="*/ 152467 w 160723"/>
                    <a:gd name="connsiteY2" fmla="*/ 126177 h 216242"/>
                    <a:gd name="connsiteX3" fmla="*/ 155642 w 160723"/>
                    <a:gd name="connsiteY3" fmla="*/ 8702 h 216242"/>
                    <a:gd name="connsiteX4" fmla="*/ 104842 w 160723"/>
                    <a:gd name="connsiteY4" fmla="*/ 11877 h 216242"/>
                    <a:gd name="connsiteX5" fmla="*/ 146117 w 160723"/>
                    <a:gd name="connsiteY5" fmla="*/ 37277 h 216242"/>
                    <a:gd name="connsiteX6" fmla="*/ 155642 w 160723"/>
                    <a:gd name="connsiteY6" fmla="*/ 100777 h 216242"/>
                    <a:gd name="connsiteX7" fmla="*/ 114367 w 160723"/>
                    <a:gd name="connsiteY7" fmla="*/ 176977 h 216242"/>
                    <a:gd name="connsiteX8" fmla="*/ 67 w 160723"/>
                    <a:gd name="connsiteY8" fmla="*/ 176977 h 2162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60723" h="216242">
                      <a:moveTo>
                        <a:pt x="67" y="176977"/>
                      </a:moveTo>
                      <a:cubicBezTo>
                        <a:pt x="-2579" y="183327"/>
                        <a:pt x="73092" y="223544"/>
                        <a:pt x="98492" y="215077"/>
                      </a:cubicBezTo>
                      <a:cubicBezTo>
                        <a:pt x="123892" y="206610"/>
                        <a:pt x="142942" y="160573"/>
                        <a:pt x="152467" y="126177"/>
                      </a:cubicBezTo>
                      <a:cubicBezTo>
                        <a:pt x="161992" y="91781"/>
                        <a:pt x="163579" y="27752"/>
                        <a:pt x="155642" y="8702"/>
                      </a:cubicBezTo>
                      <a:cubicBezTo>
                        <a:pt x="147705" y="-10348"/>
                        <a:pt x="106429" y="7115"/>
                        <a:pt x="104842" y="11877"/>
                      </a:cubicBezTo>
                      <a:cubicBezTo>
                        <a:pt x="103255" y="16639"/>
                        <a:pt x="137650" y="22460"/>
                        <a:pt x="146117" y="37277"/>
                      </a:cubicBezTo>
                      <a:cubicBezTo>
                        <a:pt x="154584" y="52094"/>
                        <a:pt x="160934" y="77494"/>
                        <a:pt x="155642" y="100777"/>
                      </a:cubicBezTo>
                      <a:cubicBezTo>
                        <a:pt x="150350" y="124060"/>
                        <a:pt x="136063" y="163219"/>
                        <a:pt x="114367" y="176977"/>
                      </a:cubicBezTo>
                      <a:cubicBezTo>
                        <a:pt x="92671" y="190735"/>
                        <a:pt x="2713" y="170627"/>
                        <a:pt x="67" y="17697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22" name="フリーフォーム 321">
                  <a:extLst>
                    <a:ext uri="{FF2B5EF4-FFF2-40B4-BE49-F238E27FC236}">
                      <a16:creationId xmlns:a16="http://schemas.microsoft.com/office/drawing/2014/main" id="{AC9AD92F-C48C-A4E2-552D-FA304B52BE5E}"/>
                    </a:ext>
                  </a:extLst>
                </p:cNvPr>
                <p:cNvSpPr/>
                <p:nvPr/>
              </p:nvSpPr>
              <p:spPr>
                <a:xfrm>
                  <a:off x="5486015" y="6038840"/>
                  <a:ext cx="116008" cy="152440"/>
                </a:xfrm>
                <a:custGeom>
                  <a:avLst/>
                  <a:gdLst>
                    <a:gd name="connsiteX0" fmla="*/ 51185 w 116008"/>
                    <a:gd name="connsiteY0" fmla="*/ 10 h 152440"/>
                    <a:gd name="connsiteX1" fmla="*/ 76585 w 116008"/>
                    <a:gd name="connsiteY1" fmla="*/ 101610 h 152440"/>
                    <a:gd name="connsiteX2" fmla="*/ 385 w 116008"/>
                    <a:gd name="connsiteY2" fmla="*/ 152410 h 152440"/>
                    <a:gd name="connsiteX3" fmla="*/ 114685 w 116008"/>
                    <a:gd name="connsiteY3" fmla="*/ 95260 h 152440"/>
                    <a:gd name="connsiteX4" fmla="*/ 51185 w 116008"/>
                    <a:gd name="connsiteY4" fmla="*/ 10 h 1524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6008" h="152440">
                      <a:moveTo>
                        <a:pt x="51185" y="10"/>
                      </a:moveTo>
                      <a:cubicBezTo>
                        <a:pt x="44835" y="1068"/>
                        <a:pt x="85052" y="76210"/>
                        <a:pt x="76585" y="101610"/>
                      </a:cubicBezTo>
                      <a:cubicBezTo>
                        <a:pt x="68118" y="127010"/>
                        <a:pt x="-5965" y="153468"/>
                        <a:pt x="385" y="152410"/>
                      </a:cubicBezTo>
                      <a:cubicBezTo>
                        <a:pt x="6735" y="151352"/>
                        <a:pt x="103043" y="114839"/>
                        <a:pt x="114685" y="95260"/>
                      </a:cubicBezTo>
                      <a:cubicBezTo>
                        <a:pt x="126327" y="75681"/>
                        <a:pt x="57535" y="-1048"/>
                        <a:pt x="51185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23" name="フリーフォーム 322">
                  <a:extLst>
                    <a:ext uri="{FF2B5EF4-FFF2-40B4-BE49-F238E27FC236}">
                      <a16:creationId xmlns:a16="http://schemas.microsoft.com/office/drawing/2014/main" id="{259F03B2-0FD8-2E4B-2731-F5D80DD6FED2}"/>
                    </a:ext>
                  </a:extLst>
                </p:cNvPr>
                <p:cNvSpPr/>
                <p:nvPr/>
              </p:nvSpPr>
              <p:spPr>
                <a:xfrm>
                  <a:off x="4940087" y="6705575"/>
                  <a:ext cx="778323" cy="273844"/>
                </a:xfrm>
                <a:custGeom>
                  <a:avLst/>
                  <a:gdLst>
                    <a:gd name="connsiteX0" fmla="*/ 47838 w 778323"/>
                    <a:gd name="connsiteY0" fmla="*/ 25 h 273844"/>
                    <a:gd name="connsiteX1" fmla="*/ 22438 w 778323"/>
                    <a:gd name="connsiteY1" fmla="*/ 181000 h 273844"/>
                    <a:gd name="connsiteX2" fmla="*/ 143088 w 778323"/>
                    <a:gd name="connsiteY2" fmla="*/ 238150 h 273844"/>
                    <a:gd name="connsiteX3" fmla="*/ 41488 w 778323"/>
                    <a:gd name="connsiteY3" fmla="*/ 238150 h 273844"/>
                    <a:gd name="connsiteX4" fmla="*/ 555838 w 778323"/>
                    <a:gd name="connsiteY4" fmla="*/ 260375 h 273844"/>
                    <a:gd name="connsiteX5" fmla="*/ 498688 w 778323"/>
                    <a:gd name="connsiteY5" fmla="*/ 269900 h 273844"/>
                    <a:gd name="connsiteX6" fmla="*/ 778088 w 778323"/>
                    <a:gd name="connsiteY6" fmla="*/ 193700 h 273844"/>
                    <a:gd name="connsiteX7" fmla="*/ 444713 w 778323"/>
                    <a:gd name="connsiteY7" fmla="*/ 257200 h 273844"/>
                    <a:gd name="connsiteX8" fmla="*/ 73238 w 778323"/>
                    <a:gd name="connsiteY8" fmla="*/ 247675 h 273844"/>
                    <a:gd name="connsiteX9" fmla="*/ 213 w 778323"/>
                    <a:gd name="connsiteY9" fmla="*/ 168300 h 273844"/>
                    <a:gd name="connsiteX10" fmla="*/ 47838 w 778323"/>
                    <a:gd name="connsiteY10" fmla="*/ 25 h 2738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78323" h="273844">
                      <a:moveTo>
                        <a:pt x="47838" y="25"/>
                      </a:moveTo>
                      <a:cubicBezTo>
                        <a:pt x="51542" y="2142"/>
                        <a:pt x="6563" y="141313"/>
                        <a:pt x="22438" y="181000"/>
                      </a:cubicBezTo>
                      <a:cubicBezTo>
                        <a:pt x="38313" y="220687"/>
                        <a:pt x="139913" y="228625"/>
                        <a:pt x="143088" y="238150"/>
                      </a:cubicBezTo>
                      <a:cubicBezTo>
                        <a:pt x="146263" y="247675"/>
                        <a:pt x="-27304" y="234446"/>
                        <a:pt x="41488" y="238150"/>
                      </a:cubicBezTo>
                      <a:cubicBezTo>
                        <a:pt x="110280" y="241854"/>
                        <a:pt x="479638" y="255083"/>
                        <a:pt x="555838" y="260375"/>
                      </a:cubicBezTo>
                      <a:cubicBezTo>
                        <a:pt x="632038" y="265667"/>
                        <a:pt x="461646" y="281012"/>
                        <a:pt x="498688" y="269900"/>
                      </a:cubicBezTo>
                      <a:cubicBezTo>
                        <a:pt x="535730" y="258788"/>
                        <a:pt x="787084" y="195817"/>
                        <a:pt x="778088" y="193700"/>
                      </a:cubicBezTo>
                      <a:cubicBezTo>
                        <a:pt x="769092" y="191583"/>
                        <a:pt x="562188" y="248204"/>
                        <a:pt x="444713" y="257200"/>
                      </a:cubicBezTo>
                      <a:cubicBezTo>
                        <a:pt x="327238" y="266196"/>
                        <a:pt x="147321" y="262492"/>
                        <a:pt x="73238" y="247675"/>
                      </a:cubicBezTo>
                      <a:cubicBezTo>
                        <a:pt x="-845" y="232858"/>
                        <a:pt x="-845" y="209046"/>
                        <a:pt x="213" y="168300"/>
                      </a:cubicBezTo>
                      <a:cubicBezTo>
                        <a:pt x="1271" y="127554"/>
                        <a:pt x="44134" y="-2092"/>
                        <a:pt x="47838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24" name="フリーフォーム 323">
                  <a:extLst>
                    <a:ext uri="{FF2B5EF4-FFF2-40B4-BE49-F238E27FC236}">
                      <a16:creationId xmlns:a16="http://schemas.microsoft.com/office/drawing/2014/main" id="{FF86A954-40AB-B075-134F-463A2B3404BF}"/>
                    </a:ext>
                  </a:extLst>
                </p:cNvPr>
                <p:cNvSpPr/>
                <p:nvPr/>
              </p:nvSpPr>
              <p:spPr>
                <a:xfrm>
                  <a:off x="3317345" y="6556744"/>
                  <a:ext cx="1670049" cy="301331"/>
                </a:xfrm>
                <a:custGeom>
                  <a:avLst/>
                  <a:gdLst>
                    <a:gd name="connsiteX0" fmla="*/ 530 w 1670049"/>
                    <a:gd name="connsiteY0" fmla="*/ 301256 h 301331"/>
                    <a:gd name="connsiteX1" fmla="*/ 464080 w 1670049"/>
                    <a:gd name="connsiteY1" fmla="*/ 50431 h 301331"/>
                    <a:gd name="connsiteX2" fmla="*/ 1664230 w 1670049"/>
                    <a:gd name="connsiteY2" fmla="*/ 91706 h 301331"/>
                    <a:gd name="connsiteX3" fmla="*/ 905405 w 1670049"/>
                    <a:gd name="connsiteY3" fmla="*/ 25031 h 301331"/>
                    <a:gd name="connsiteX4" fmla="*/ 537105 w 1670049"/>
                    <a:gd name="connsiteY4" fmla="*/ 21856 h 301331"/>
                    <a:gd name="connsiteX5" fmla="*/ 530 w 1670049"/>
                    <a:gd name="connsiteY5" fmla="*/ 301256 h 301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670049" h="301331">
                      <a:moveTo>
                        <a:pt x="530" y="301256"/>
                      </a:moveTo>
                      <a:cubicBezTo>
                        <a:pt x="-11641" y="306018"/>
                        <a:pt x="186797" y="85356"/>
                        <a:pt x="464080" y="50431"/>
                      </a:cubicBezTo>
                      <a:cubicBezTo>
                        <a:pt x="741363" y="15506"/>
                        <a:pt x="1590676" y="95939"/>
                        <a:pt x="1664230" y="91706"/>
                      </a:cubicBezTo>
                      <a:cubicBezTo>
                        <a:pt x="1737784" y="87473"/>
                        <a:pt x="1093259" y="36673"/>
                        <a:pt x="905405" y="25031"/>
                      </a:cubicBezTo>
                      <a:cubicBezTo>
                        <a:pt x="717551" y="13389"/>
                        <a:pt x="691622" y="-23123"/>
                        <a:pt x="537105" y="21856"/>
                      </a:cubicBezTo>
                      <a:cubicBezTo>
                        <a:pt x="382588" y="66835"/>
                        <a:pt x="12701" y="296494"/>
                        <a:pt x="530" y="3012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25" name="フリーフォーム 324">
                  <a:extLst>
                    <a:ext uri="{FF2B5EF4-FFF2-40B4-BE49-F238E27FC236}">
                      <a16:creationId xmlns:a16="http://schemas.microsoft.com/office/drawing/2014/main" id="{2D8B2184-94DC-C451-B11D-F621F582F5D9}"/>
                    </a:ext>
                  </a:extLst>
                </p:cNvPr>
                <p:cNvSpPr/>
                <p:nvPr/>
              </p:nvSpPr>
              <p:spPr>
                <a:xfrm>
                  <a:off x="3355698" y="6637343"/>
                  <a:ext cx="1742894" cy="300091"/>
                </a:xfrm>
                <a:custGeom>
                  <a:avLst/>
                  <a:gdLst>
                    <a:gd name="connsiteX0" fmla="*/ 277 w 1742894"/>
                    <a:gd name="connsiteY0" fmla="*/ 300032 h 300091"/>
                    <a:gd name="connsiteX1" fmla="*/ 467002 w 1742894"/>
                    <a:gd name="connsiteY1" fmla="*/ 46032 h 300091"/>
                    <a:gd name="connsiteX2" fmla="*/ 1733827 w 1742894"/>
                    <a:gd name="connsiteY2" fmla="*/ 77782 h 300091"/>
                    <a:gd name="connsiteX3" fmla="*/ 1009927 w 1742894"/>
                    <a:gd name="connsiteY3" fmla="*/ 23807 h 300091"/>
                    <a:gd name="connsiteX4" fmla="*/ 517802 w 1742894"/>
                    <a:gd name="connsiteY4" fmla="*/ 20632 h 300091"/>
                    <a:gd name="connsiteX5" fmla="*/ 277 w 1742894"/>
                    <a:gd name="connsiteY5" fmla="*/ 300032 h 3000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42894" h="300091">
                      <a:moveTo>
                        <a:pt x="277" y="300032"/>
                      </a:moveTo>
                      <a:cubicBezTo>
                        <a:pt x="-8190" y="304265"/>
                        <a:pt x="178077" y="83074"/>
                        <a:pt x="467002" y="46032"/>
                      </a:cubicBezTo>
                      <a:cubicBezTo>
                        <a:pt x="755927" y="8990"/>
                        <a:pt x="1643340" y="81486"/>
                        <a:pt x="1733827" y="77782"/>
                      </a:cubicBezTo>
                      <a:cubicBezTo>
                        <a:pt x="1824314" y="74078"/>
                        <a:pt x="1212598" y="33332"/>
                        <a:pt x="1009927" y="23807"/>
                      </a:cubicBezTo>
                      <a:cubicBezTo>
                        <a:pt x="807256" y="14282"/>
                        <a:pt x="686077" y="-22760"/>
                        <a:pt x="517802" y="20632"/>
                      </a:cubicBezTo>
                      <a:cubicBezTo>
                        <a:pt x="349527" y="64024"/>
                        <a:pt x="8744" y="295799"/>
                        <a:pt x="277" y="30003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26" name="フリーフォーム 325">
                  <a:extLst>
                    <a:ext uri="{FF2B5EF4-FFF2-40B4-BE49-F238E27FC236}">
                      <a16:creationId xmlns:a16="http://schemas.microsoft.com/office/drawing/2014/main" id="{42A4B0A1-D913-1424-E05B-6C56B8BAB59E}"/>
                    </a:ext>
                  </a:extLst>
                </p:cNvPr>
                <p:cNvSpPr/>
                <p:nvPr/>
              </p:nvSpPr>
              <p:spPr>
                <a:xfrm>
                  <a:off x="1140630" y="5749106"/>
                  <a:ext cx="2196395" cy="1137928"/>
                </a:xfrm>
                <a:custGeom>
                  <a:avLst/>
                  <a:gdLst>
                    <a:gd name="connsiteX0" fmla="*/ 123020 w 2196395"/>
                    <a:gd name="connsiteY0" fmla="*/ 819 h 1137928"/>
                    <a:gd name="connsiteX1" fmla="*/ 2370 w 2196395"/>
                    <a:gd name="connsiteY1" fmla="*/ 286569 h 1137928"/>
                    <a:gd name="connsiteX2" fmla="*/ 56345 w 2196395"/>
                    <a:gd name="connsiteY2" fmla="*/ 537394 h 1137928"/>
                    <a:gd name="connsiteX3" fmla="*/ 215095 w 2196395"/>
                    <a:gd name="connsiteY3" fmla="*/ 642169 h 1137928"/>
                    <a:gd name="connsiteX4" fmla="*/ 948520 w 2196395"/>
                    <a:gd name="connsiteY4" fmla="*/ 708844 h 1137928"/>
                    <a:gd name="connsiteX5" fmla="*/ 1697820 w 2196395"/>
                    <a:gd name="connsiteY5" fmla="*/ 851719 h 1137928"/>
                    <a:gd name="connsiteX6" fmla="*/ 1970870 w 2196395"/>
                    <a:gd name="connsiteY6" fmla="*/ 1000944 h 1137928"/>
                    <a:gd name="connsiteX7" fmla="*/ 2196295 w 2196395"/>
                    <a:gd name="connsiteY7" fmla="*/ 1137469 h 1137928"/>
                    <a:gd name="connsiteX8" fmla="*/ 1986745 w 2196395"/>
                    <a:gd name="connsiteY8" fmla="*/ 953319 h 1137928"/>
                    <a:gd name="connsiteX9" fmla="*/ 1218395 w 2196395"/>
                    <a:gd name="connsiteY9" fmla="*/ 680269 h 1137928"/>
                    <a:gd name="connsiteX10" fmla="*/ 1218395 w 2196395"/>
                    <a:gd name="connsiteY10" fmla="*/ 753294 h 1137928"/>
                    <a:gd name="connsiteX11" fmla="*/ 208745 w 2196395"/>
                    <a:gd name="connsiteY11" fmla="*/ 632644 h 1137928"/>
                    <a:gd name="connsiteX12" fmla="*/ 18245 w 2196395"/>
                    <a:gd name="connsiteY12" fmla="*/ 451669 h 1137928"/>
                    <a:gd name="connsiteX13" fmla="*/ 34120 w 2196395"/>
                    <a:gd name="connsiteY13" fmla="*/ 207194 h 1137928"/>
                    <a:gd name="connsiteX14" fmla="*/ 123020 w 2196395"/>
                    <a:gd name="connsiteY14" fmla="*/ 819 h 11379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2196395" h="1137928">
                      <a:moveTo>
                        <a:pt x="123020" y="819"/>
                      </a:moveTo>
                      <a:cubicBezTo>
                        <a:pt x="117728" y="14048"/>
                        <a:pt x="13483" y="197140"/>
                        <a:pt x="2370" y="286569"/>
                      </a:cubicBezTo>
                      <a:cubicBezTo>
                        <a:pt x="-8743" y="375998"/>
                        <a:pt x="20891" y="478127"/>
                        <a:pt x="56345" y="537394"/>
                      </a:cubicBezTo>
                      <a:cubicBezTo>
                        <a:pt x="91799" y="596661"/>
                        <a:pt x="66399" y="613594"/>
                        <a:pt x="215095" y="642169"/>
                      </a:cubicBezTo>
                      <a:cubicBezTo>
                        <a:pt x="363791" y="670744"/>
                        <a:pt x="701399" y="673919"/>
                        <a:pt x="948520" y="708844"/>
                      </a:cubicBezTo>
                      <a:cubicBezTo>
                        <a:pt x="1195641" y="743769"/>
                        <a:pt x="1527428" y="803036"/>
                        <a:pt x="1697820" y="851719"/>
                      </a:cubicBezTo>
                      <a:cubicBezTo>
                        <a:pt x="1868212" y="900402"/>
                        <a:pt x="1887791" y="953319"/>
                        <a:pt x="1970870" y="1000944"/>
                      </a:cubicBezTo>
                      <a:cubicBezTo>
                        <a:pt x="2053949" y="1048569"/>
                        <a:pt x="2193649" y="1145406"/>
                        <a:pt x="2196295" y="1137469"/>
                      </a:cubicBezTo>
                      <a:cubicBezTo>
                        <a:pt x="2198941" y="1129532"/>
                        <a:pt x="2149728" y="1029519"/>
                        <a:pt x="1986745" y="953319"/>
                      </a:cubicBezTo>
                      <a:cubicBezTo>
                        <a:pt x="1823762" y="877119"/>
                        <a:pt x="1346453" y="713606"/>
                        <a:pt x="1218395" y="680269"/>
                      </a:cubicBezTo>
                      <a:cubicBezTo>
                        <a:pt x="1090337" y="646932"/>
                        <a:pt x="1386670" y="761231"/>
                        <a:pt x="1218395" y="753294"/>
                      </a:cubicBezTo>
                      <a:cubicBezTo>
                        <a:pt x="1050120" y="745357"/>
                        <a:pt x="408770" y="682915"/>
                        <a:pt x="208745" y="632644"/>
                      </a:cubicBezTo>
                      <a:cubicBezTo>
                        <a:pt x="8720" y="582373"/>
                        <a:pt x="47349" y="522577"/>
                        <a:pt x="18245" y="451669"/>
                      </a:cubicBezTo>
                      <a:cubicBezTo>
                        <a:pt x="-10859" y="380761"/>
                        <a:pt x="11366" y="276515"/>
                        <a:pt x="34120" y="207194"/>
                      </a:cubicBezTo>
                      <a:cubicBezTo>
                        <a:pt x="56874" y="137873"/>
                        <a:pt x="128312" y="-12410"/>
                        <a:pt x="123020" y="81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27" name="フリーフォーム 326">
                  <a:extLst>
                    <a:ext uri="{FF2B5EF4-FFF2-40B4-BE49-F238E27FC236}">
                      <a16:creationId xmlns:a16="http://schemas.microsoft.com/office/drawing/2014/main" id="{42E609BF-BD45-BCF5-4B1A-061CC8B71C90}"/>
                    </a:ext>
                  </a:extLst>
                </p:cNvPr>
                <p:cNvSpPr/>
                <p:nvPr/>
              </p:nvSpPr>
              <p:spPr>
                <a:xfrm>
                  <a:off x="1073360" y="5705304"/>
                  <a:ext cx="2159299" cy="1217067"/>
                </a:xfrm>
                <a:custGeom>
                  <a:avLst/>
                  <a:gdLst>
                    <a:gd name="connsiteX0" fmla="*/ 161715 w 2159299"/>
                    <a:gd name="connsiteY0" fmla="*/ 171 h 1217067"/>
                    <a:gd name="connsiteX1" fmla="*/ 18840 w 2159299"/>
                    <a:gd name="connsiteY1" fmla="*/ 358946 h 1217067"/>
                    <a:gd name="connsiteX2" fmla="*/ 107740 w 2159299"/>
                    <a:gd name="connsiteY2" fmla="*/ 660571 h 1217067"/>
                    <a:gd name="connsiteX3" fmla="*/ 437940 w 2159299"/>
                    <a:gd name="connsiteY3" fmla="*/ 752646 h 1217067"/>
                    <a:gd name="connsiteX4" fmla="*/ 1298365 w 2159299"/>
                    <a:gd name="connsiteY4" fmla="*/ 860596 h 1217067"/>
                    <a:gd name="connsiteX5" fmla="*/ 1679365 w 2159299"/>
                    <a:gd name="connsiteY5" fmla="*/ 930446 h 1217067"/>
                    <a:gd name="connsiteX6" fmla="*/ 2127040 w 2159299"/>
                    <a:gd name="connsiteY6" fmla="*/ 1203496 h 1217067"/>
                    <a:gd name="connsiteX7" fmla="*/ 2063540 w 2159299"/>
                    <a:gd name="connsiteY7" fmla="*/ 1146346 h 1217067"/>
                    <a:gd name="connsiteX8" fmla="*/ 1580940 w 2159299"/>
                    <a:gd name="connsiteY8" fmla="*/ 892346 h 1217067"/>
                    <a:gd name="connsiteX9" fmla="*/ 1161840 w 2159299"/>
                    <a:gd name="connsiteY9" fmla="*/ 832021 h 1217067"/>
                    <a:gd name="connsiteX10" fmla="*/ 260140 w 2159299"/>
                    <a:gd name="connsiteY10" fmla="*/ 711371 h 1217067"/>
                    <a:gd name="connsiteX11" fmla="*/ 25190 w 2159299"/>
                    <a:gd name="connsiteY11" fmla="*/ 539921 h 1217067"/>
                    <a:gd name="connsiteX12" fmla="*/ 25190 w 2159299"/>
                    <a:gd name="connsiteY12" fmla="*/ 314496 h 1217067"/>
                    <a:gd name="connsiteX13" fmla="*/ 161715 w 2159299"/>
                    <a:gd name="connsiteY13" fmla="*/ 171 h 12170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159299" h="1217067">
                      <a:moveTo>
                        <a:pt x="161715" y="171"/>
                      </a:moveTo>
                      <a:cubicBezTo>
                        <a:pt x="160657" y="7579"/>
                        <a:pt x="27836" y="248879"/>
                        <a:pt x="18840" y="358946"/>
                      </a:cubicBezTo>
                      <a:cubicBezTo>
                        <a:pt x="9844" y="469013"/>
                        <a:pt x="37890" y="594954"/>
                        <a:pt x="107740" y="660571"/>
                      </a:cubicBezTo>
                      <a:cubicBezTo>
                        <a:pt x="177590" y="726188"/>
                        <a:pt x="239503" y="719309"/>
                        <a:pt x="437940" y="752646"/>
                      </a:cubicBezTo>
                      <a:cubicBezTo>
                        <a:pt x="636378" y="785984"/>
                        <a:pt x="1091461" y="830963"/>
                        <a:pt x="1298365" y="860596"/>
                      </a:cubicBezTo>
                      <a:cubicBezTo>
                        <a:pt x="1505269" y="890229"/>
                        <a:pt x="1541253" y="873296"/>
                        <a:pt x="1679365" y="930446"/>
                      </a:cubicBezTo>
                      <a:cubicBezTo>
                        <a:pt x="1817478" y="987596"/>
                        <a:pt x="2063011" y="1167513"/>
                        <a:pt x="2127040" y="1203496"/>
                      </a:cubicBezTo>
                      <a:cubicBezTo>
                        <a:pt x="2191069" y="1239479"/>
                        <a:pt x="2154557" y="1198204"/>
                        <a:pt x="2063540" y="1146346"/>
                      </a:cubicBezTo>
                      <a:cubicBezTo>
                        <a:pt x="1972523" y="1094488"/>
                        <a:pt x="1731223" y="944733"/>
                        <a:pt x="1580940" y="892346"/>
                      </a:cubicBezTo>
                      <a:cubicBezTo>
                        <a:pt x="1430657" y="839959"/>
                        <a:pt x="1161840" y="832021"/>
                        <a:pt x="1161840" y="832021"/>
                      </a:cubicBezTo>
                      <a:cubicBezTo>
                        <a:pt x="941707" y="801859"/>
                        <a:pt x="449582" y="760054"/>
                        <a:pt x="260140" y="711371"/>
                      </a:cubicBezTo>
                      <a:cubicBezTo>
                        <a:pt x="70698" y="662688"/>
                        <a:pt x="64348" y="606067"/>
                        <a:pt x="25190" y="539921"/>
                      </a:cubicBezTo>
                      <a:cubicBezTo>
                        <a:pt x="-13968" y="473775"/>
                        <a:pt x="-2327" y="401279"/>
                        <a:pt x="25190" y="314496"/>
                      </a:cubicBezTo>
                      <a:cubicBezTo>
                        <a:pt x="52707" y="227713"/>
                        <a:pt x="162773" y="-7237"/>
                        <a:pt x="161715" y="17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28" name="フリーフォーム 327">
                  <a:extLst>
                    <a:ext uri="{FF2B5EF4-FFF2-40B4-BE49-F238E27FC236}">
                      <a16:creationId xmlns:a16="http://schemas.microsoft.com/office/drawing/2014/main" id="{1CCBE53E-1B21-86E6-5B04-8D9C70DE2F59}"/>
                    </a:ext>
                  </a:extLst>
                </p:cNvPr>
                <p:cNvSpPr/>
                <p:nvPr/>
              </p:nvSpPr>
              <p:spPr>
                <a:xfrm>
                  <a:off x="7917799" y="6785439"/>
                  <a:ext cx="595924" cy="696867"/>
                </a:xfrm>
                <a:custGeom>
                  <a:avLst/>
                  <a:gdLst>
                    <a:gd name="connsiteX0" fmla="*/ 3793 w 595924"/>
                    <a:gd name="connsiteY0" fmla="*/ 9997 h 696867"/>
                    <a:gd name="connsiteX1" fmla="*/ 417679 w 595924"/>
                    <a:gd name="connsiteY1" fmla="*/ 279504 h 696867"/>
                    <a:gd name="connsiteX2" fmla="*/ 552433 w 595924"/>
                    <a:gd name="connsiteY2" fmla="*/ 693390 h 696867"/>
                    <a:gd name="connsiteX3" fmla="*/ 571683 w 595924"/>
                    <a:gd name="connsiteY3" fmla="*/ 452759 h 696867"/>
                    <a:gd name="connsiteX4" fmla="*/ 234799 w 595924"/>
                    <a:gd name="connsiteY4" fmla="*/ 19622 h 696867"/>
                    <a:gd name="connsiteX5" fmla="*/ 215548 w 595924"/>
                    <a:gd name="connsiteY5" fmla="*/ 67748 h 696867"/>
                    <a:gd name="connsiteX6" fmla="*/ 3793 w 595924"/>
                    <a:gd name="connsiteY6" fmla="*/ 9997 h 6968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95924" h="696867">
                      <a:moveTo>
                        <a:pt x="3793" y="9997"/>
                      </a:moveTo>
                      <a:cubicBezTo>
                        <a:pt x="37481" y="45290"/>
                        <a:pt x="326239" y="165605"/>
                        <a:pt x="417679" y="279504"/>
                      </a:cubicBezTo>
                      <a:cubicBezTo>
                        <a:pt x="509119" y="393403"/>
                        <a:pt x="526766" y="664514"/>
                        <a:pt x="552433" y="693390"/>
                      </a:cubicBezTo>
                      <a:cubicBezTo>
                        <a:pt x="578100" y="722266"/>
                        <a:pt x="624622" y="565054"/>
                        <a:pt x="571683" y="452759"/>
                      </a:cubicBezTo>
                      <a:cubicBezTo>
                        <a:pt x="518744" y="340464"/>
                        <a:pt x="294155" y="83791"/>
                        <a:pt x="234799" y="19622"/>
                      </a:cubicBezTo>
                      <a:cubicBezTo>
                        <a:pt x="175443" y="-44547"/>
                        <a:pt x="260466" y="69352"/>
                        <a:pt x="215548" y="67748"/>
                      </a:cubicBezTo>
                      <a:cubicBezTo>
                        <a:pt x="170630" y="66144"/>
                        <a:pt x="-29895" y="-25296"/>
                        <a:pt x="3793" y="999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29" name="フリーフォーム 328">
                  <a:extLst>
                    <a:ext uri="{FF2B5EF4-FFF2-40B4-BE49-F238E27FC236}">
                      <a16:creationId xmlns:a16="http://schemas.microsoft.com/office/drawing/2014/main" id="{45CFF786-BE06-47ED-F47B-1E79AF3C2F1F}"/>
                    </a:ext>
                  </a:extLst>
                </p:cNvPr>
                <p:cNvSpPr/>
                <p:nvPr/>
              </p:nvSpPr>
              <p:spPr>
                <a:xfrm>
                  <a:off x="6765029" y="6843420"/>
                  <a:ext cx="98307" cy="1001327"/>
                </a:xfrm>
                <a:custGeom>
                  <a:avLst/>
                  <a:gdLst>
                    <a:gd name="connsiteX0" fmla="*/ 40032 w 98307"/>
                    <a:gd name="connsiteY0" fmla="*/ 142 h 1001327"/>
                    <a:gd name="connsiteX1" fmla="*/ 97784 w 98307"/>
                    <a:gd name="connsiteY1" fmla="*/ 491031 h 1001327"/>
                    <a:gd name="connsiteX2" fmla="*/ 1531 w 98307"/>
                    <a:gd name="connsiteY2" fmla="*/ 1001169 h 1001327"/>
                    <a:gd name="connsiteX3" fmla="*/ 40032 w 98307"/>
                    <a:gd name="connsiteY3" fmla="*/ 539157 h 1001327"/>
                    <a:gd name="connsiteX4" fmla="*/ 40032 w 98307"/>
                    <a:gd name="connsiteY4" fmla="*/ 142 h 10013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8307" h="1001327">
                      <a:moveTo>
                        <a:pt x="40032" y="142"/>
                      </a:moveTo>
                      <a:cubicBezTo>
                        <a:pt x="49657" y="-7879"/>
                        <a:pt x="104201" y="324193"/>
                        <a:pt x="97784" y="491031"/>
                      </a:cubicBezTo>
                      <a:cubicBezTo>
                        <a:pt x="91367" y="657869"/>
                        <a:pt x="11156" y="993148"/>
                        <a:pt x="1531" y="1001169"/>
                      </a:cubicBezTo>
                      <a:cubicBezTo>
                        <a:pt x="-8094" y="1009190"/>
                        <a:pt x="30407" y="710807"/>
                        <a:pt x="40032" y="539157"/>
                      </a:cubicBezTo>
                      <a:cubicBezTo>
                        <a:pt x="49657" y="367507"/>
                        <a:pt x="30407" y="8163"/>
                        <a:pt x="40032" y="14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30" name="フリーフォーム 329">
                  <a:extLst>
                    <a:ext uri="{FF2B5EF4-FFF2-40B4-BE49-F238E27FC236}">
                      <a16:creationId xmlns:a16="http://schemas.microsoft.com/office/drawing/2014/main" id="{3CD00488-581C-648C-CC06-598215B82B05}"/>
                    </a:ext>
                  </a:extLst>
                </p:cNvPr>
                <p:cNvSpPr/>
                <p:nvPr/>
              </p:nvSpPr>
              <p:spPr>
                <a:xfrm>
                  <a:off x="1222408" y="7051041"/>
                  <a:ext cx="1490338" cy="62028"/>
                </a:xfrm>
                <a:custGeom>
                  <a:avLst/>
                  <a:gdLst>
                    <a:gd name="connsiteX0" fmla="*/ 0 w 1490338"/>
                    <a:gd name="connsiteY0" fmla="*/ 62028 h 62028"/>
                    <a:gd name="connsiteX1" fmla="*/ 57752 w 1490338"/>
                    <a:gd name="connsiteY1" fmla="*/ 62028 h 62028"/>
                    <a:gd name="connsiteX2" fmla="*/ 1453415 w 1490338"/>
                    <a:gd name="connsiteY2" fmla="*/ 4277 h 62028"/>
                    <a:gd name="connsiteX3" fmla="*/ 1116531 w 1490338"/>
                    <a:gd name="connsiteY3" fmla="*/ 4277 h 62028"/>
                    <a:gd name="connsiteX4" fmla="*/ 0 w 1490338"/>
                    <a:gd name="connsiteY4" fmla="*/ 62028 h 620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90338" h="62028">
                      <a:moveTo>
                        <a:pt x="0" y="62028"/>
                      </a:moveTo>
                      <a:lnTo>
                        <a:pt x="57752" y="62028"/>
                      </a:lnTo>
                      <a:lnTo>
                        <a:pt x="1453415" y="4277"/>
                      </a:lnTo>
                      <a:cubicBezTo>
                        <a:pt x="1629878" y="-5348"/>
                        <a:pt x="1116531" y="4277"/>
                        <a:pt x="1116531" y="4277"/>
                      </a:cubicBezTo>
                      <a:lnTo>
                        <a:pt x="0" y="6202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31" name="フリーフォーム 330">
                  <a:extLst>
                    <a:ext uri="{FF2B5EF4-FFF2-40B4-BE49-F238E27FC236}">
                      <a16:creationId xmlns:a16="http://schemas.microsoft.com/office/drawing/2014/main" id="{F8D004C1-EFC8-5A3F-76FA-E012C2705036}"/>
                    </a:ext>
                  </a:extLst>
                </p:cNvPr>
                <p:cNvSpPr/>
                <p:nvPr/>
              </p:nvSpPr>
              <p:spPr>
                <a:xfrm>
                  <a:off x="4129191" y="7420973"/>
                  <a:ext cx="2194722" cy="394762"/>
                </a:xfrm>
                <a:custGeom>
                  <a:avLst/>
                  <a:gdLst>
                    <a:gd name="connsiteX0" fmla="*/ 47 w 2194722"/>
                    <a:gd name="connsiteY0" fmla="*/ 105 h 394762"/>
                    <a:gd name="connsiteX1" fmla="*/ 1424586 w 2194722"/>
                    <a:gd name="connsiteY1" fmla="*/ 336989 h 394762"/>
                    <a:gd name="connsiteX2" fmla="*/ 2194607 w 2194722"/>
                    <a:gd name="connsiteY2" fmla="*/ 336989 h 394762"/>
                    <a:gd name="connsiteX3" fmla="*/ 1376460 w 2194722"/>
                    <a:gd name="connsiteY3" fmla="*/ 375490 h 394762"/>
                    <a:gd name="connsiteX4" fmla="*/ 47 w 2194722"/>
                    <a:gd name="connsiteY4" fmla="*/ 105 h 394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94722" h="394762">
                      <a:moveTo>
                        <a:pt x="47" y="105"/>
                      </a:moveTo>
                      <a:cubicBezTo>
                        <a:pt x="8068" y="-6312"/>
                        <a:pt x="1058826" y="280842"/>
                        <a:pt x="1424586" y="336989"/>
                      </a:cubicBezTo>
                      <a:cubicBezTo>
                        <a:pt x="1790346" y="393136"/>
                        <a:pt x="2202628" y="330572"/>
                        <a:pt x="2194607" y="336989"/>
                      </a:cubicBezTo>
                      <a:cubicBezTo>
                        <a:pt x="2186586" y="343406"/>
                        <a:pt x="1743824" y="433242"/>
                        <a:pt x="1376460" y="375490"/>
                      </a:cubicBezTo>
                      <a:cubicBezTo>
                        <a:pt x="1009096" y="317739"/>
                        <a:pt x="-7974" y="6522"/>
                        <a:pt x="47" y="10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32" name="フリーフォーム 331">
                  <a:extLst>
                    <a:ext uri="{FF2B5EF4-FFF2-40B4-BE49-F238E27FC236}">
                      <a16:creationId xmlns:a16="http://schemas.microsoft.com/office/drawing/2014/main" id="{37580977-D3D1-9EF8-9059-59CC28E8D3CB}"/>
                    </a:ext>
                  </a:extLst>
                </p:cNvPr>
                <p:cNvSpPr/>
                <p:nvPr/>
              </p:nvSpPr>
              <p:spPr>
                <a:xfrm>
                  <a:off x="7295949" y="7007110"/>
                  <a:ext cx="750771" cy="366507"/>
                </a:xfrm>
                <a:custGeom>
                  <a:avLst/>
                  <a:gdLst>
                    <a:gd name="connsiteX0" fmla="*/ 750771 w 750771"/>
                    <a:gd name="connsiteY0" fmla="*/ 82 h 366507"/>
                    <a:gd name="connsiteX1" fmla="*/ 404262 w 750771"/>
                    <a:gd name="connsiteY1" fmla="*/ 288839 h 366507"/>
                    <a:gd name="connsiteX2" fmla="*/ 0 w 750771"/>
                    <a:gd name="connsiteY2" fmla="*/ 365842 h 366507"/>
                    <a:gd name="connsiteX3" fmla="*/ 404262 w 750771"/>
                    <a:gd name="connsiteY3" fmla="*/ 259964 h 366507"/>
                    <a:gd name="connsiteX4" fmla="*/ 750771 w 750771"/>
                    <a:gd name="connsiteY4" fmla="*/ 82 h 3665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50771" h="366507">
                      <a:moveTo>
                        <a:pt x="750771" y="82"/>
                      </a:moveTo>
                      <a:cubicBezTo>
                        <a:pt x="750771" y="4894"/>
                        <a:pt x="529390" y="227879"/>
                        <a:pt x="404262" y="288839"/>
                      </a:cubicBezTo>
                      <a:cubicBezTo>
                        <a:pt x="279134" y="349799"/>
                        <a:pt x="0" y="370654"/>
                        <a:pt x="0" y="365842"/>
                      </a:cubicBezTo>
                      <a:cubicBezTo>
                        <a:pt x="0" y="361030"/>
                        <a:pt x="279133" y="317716"/>
                        <a:pt x="404262" y="259964"/>
                      </a:cubicBezTo>
                      <a:cubicBezTo>
                        <a:pt x="529390" y="202212"/>
                        <a:pt x="750771" y="-4730"/>
                        <a:pt x="750771" y="8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33" name="フリーフォーム 332">
                  <a:extLst>
                    <a:ext uri="{FF2B5EF4-FFF2-40B4-BE49-F238E27FC236}">
                      <a16:creationId xmlns:a16="http://schemas.microsoft.com/office/drawing/2014/main" id="{CCE83A5A-2A6F-5907-6E77-3F4E50CDBFC6}"/>
                    </a:ext>
                  </a:extLst>
                </p:cNvPr>
                <p:cNvSpPr/>
                <p:nvPr/>
              </p:nvSpPr>
              <p:spPr>
                <a:xfrm>
                  <a:off x="830620" y="7180256"/>
                  <a:ext cx="247418" cy="1078303"/>
                </a:xfrm>
                <a:custGeom>
                  <a:avLst/>
                  <a:gdLst>
                    <a:gd name="connsiteX0" fmla="*/ 247409 w 247418"/>
                    <a:gd name="connsiteY0" fmla="*/ 190 h 1078303"/>
                    <a:gd name="connsiteX1" fmla="*/ 16403 w 247418"/>
                    <a:gd name="connsiteY1" fmla="*/ 221571 h 1078303"/>
                    <a:gd name="connsiteX2" fmla="*/ 26028 w 247418"/>
                    <a:gd name="connsiteY2" fmla="*/ 423702 h 1078303"/>
                    <a:gd name="connsiteX3" fmla="*/ 83780 w 247418"/>
                    <a:gd name="connsiteY3" fmla="*/ 741336 h 1078303"/>
                    <a:gd name="connsiteX4" fmla="*/ 45279 w 247418"/>
                    <a:gd name="connsiteY4" fmla="*/ 1078220 h 1078303"/>
                    <a:gd name="connsiteX5" fmla="*/ 74155 w 247418"/>
                    <a:gd name="connsiteY5" fmla="*/ 770211 h 1078303"/>
                    <a:gd name="connsiteX6" fmla="*/ 122281 w 247418"/>
                    <a:gd name="connsiteY6" fmla="*/ 433327 h 1078303"/>
                    <a:gd name="connsiteX7" fmla="*/ 6778 w 247418"/>
                    <a:gd name="connsiteY7" fmla="*/ 260072 h 1078303"/>
                    <a:gd name="connsiteX8" fmla="*/ 247409 w 247418"/>
                    <a:gd name="connsiteY8" fmla="*/ 190 h 10783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47418" h="1078303">
                      <a:moveTo>
                        <a:pt x="247409" y="190"/>
                      </a:moveTo>
                      <a:cubicBezTo>
                        <a:pt x="249013" y="-6227"/>
                        <a:pt x="53300" y="150986"/>
                        <a:pt x="16403" y="221571"/>
                      </a:cubicBezTo>
                      <a:cubicBezTo>
                        <a:pt x="-20494" y="292156"/>
                        <a:pt x="14799" y="337075"/>
                        <a:pt x="26028" y="423702"/>
                      </a:cubicBezTo>
                      <a:cubicBezTo>
                        <a:pt x="37257" y="510329"/>
                        <a:pt x="80572" y="632250"/>
                        <a:pt x="83780" y="741336"/>
                      </a:cubicBezTo>
                      <a:cubicBezTo>
                        <a:pt x="86988" y="850422"/>
                        <a:pt x="46883" y="1073407"/>
                        <a:pt x="45279" y="1078220"/>
                      </a:cubicBezTo>
                      <a:cubicBezTo>
                        <a:pt x="43675" y="1083033"/>
                        <a:pt x="61321" y="877693"/>
                        <a:pt x="74155" y="770211"/>
                      </a:cubicBezTo>
                      <a:cubicBezTo>
                        <a:pt x="86989" y="662729"/>
                        <a:pt x="133510" y="518350"/>
                        <a:pt x="122281" y="433327"/>
                      </a:cubicBezTo>
                      <a:cubicBezTo>
                        <a:pt x="111052" y="348304"/>
                        <a:pt x="-14077" y="330657"/>
                        <a:pt x="6778" y="260072"/>
                      </a:cubicBezTo>
                      <a:cubicBezTo>
                        <a:pt x="27633" y="189487"/>
                        <a:pt x="245805" y="6607"/>
                        <a:pt x="247409" y="19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34" name="フリーフォーム 333">
                  <a:extLst>
                    <a:ext uri="{FF2B5EF4-FFF2-40B4-BE49-F238E27FC236}">
                      <a16:creationId xmlns:a16="http://schemas.microsoft.com/office/drawing/2014/main" id="{D1CF8474-20FA-EF05-502B-A6923783BB03}"/>
                    </a:ext>
                  </a:extLst>
                </p:cNvPr>
                <p:cNvSpPr/>
                <p:nvPr/>
              </p:nvSpPr>
              <p:spPr>
                <a:xfrm>
                  <a:off x="3329706" y="6827316"/>
                  <a:ext cx="657231" cy="333880"/>
                </a:xfrm>
                <a:custGeom>
                  <a:avLst/>
                  <a:gdLst>
                    <a:gd name="connsiteX0" fmla="*/ 635 w 657231"/>
                    <a:gd name="connsiteY0" fmla="*/ 333880 h 333880"/>
                    <a:gd name="connsiteX1" fmla="*/ 385646 w 657231"/>
                    <a:gd name="connsiteY1" fmla="*/ 35497 h 333880"/>
                    <a:gd name="connsiteX2" fmla="*/ 655153 w 657231"/>
                    <a:gd name="connsiteY2" fmla="*/ 6621 h 333880"/>
                    <a:gd name="connsiteX3" fmla="*/ 481898 w 657231"/>
                    <a:gd name="connsiteY3" fmla="*/ 35497 h 333880"/>
                    <a:gd name="connsiteX4" fmla="*/ 635 w 657231"/>
                    <a:gd name="connsiteY4" fmla="*/ 333880 h 3338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57231" h="333880">
                      <a:moveTo>
                        <a:pt x="635" y="333880"/>
                      </a:moveTo>
                      <a:cubicBezTo>
                        <a:pt x="-15407" y="333880"/>
                        <a:pt x="276560" y="90040"/>
                        <a:pt x="385646" y="35497"/>
                      </a:cubicBezTo>
                      <a:cubicBezTo>
                        <a:pt x="494732" y="-19046"/>
                        <a:pt x="639111" y="6621"/>
                        <a:pt x="655153" y="6621"/>
                      </a:cubicBezTo>
                      <a:cubicBezTo>
                        <a:pt x="671195" y="6621"/>
                        <a:pt x="592588" y="-20650"/>
                        <a:pt x="481898" y="35497"/>
                      </a:cubicBezTo>
                      <a:cubicBezTo>
                        <a:pt x="371208" y="91644"/>
                        <a:pt x="16677" y="333880"/>
                        <a:pt x="635" y="33388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35" name="フリーフォーム 334">
                  <a:extLst>
                    <a:ext uri="{FF2B5EF4-FFF2-40B4-BE49-F238E27FC236}">
                      <a16:creationId xmlns:a16="http://schemas.microsoft.com/office/drawing/2014/main" id="{27B64425-70B8-551D-A141-A775257D1489}"/>
                    </a:ext>
                  </a:extLst>
                </p:cNvPr>
                <p:cNvSpPr/>
                <p:nvPr/>
              </p:nvSpPr>
              <p:spPr>
                <a:xfrm>
                  <a:off x="900198" y="7430122"/>
                  <a:ext cx="4244250" cy="640637"/>
                </a:xfrm>
                <a:custGeom>
                  <a:avLst/>
                  <a:gdLst>
                    <a:gd name="connsiteX0" fmla="*/ 14202 w 4244250"/>
                    <a:gd name="connsiteY0" fmla="*/ 581 h 640637"/>
                    <a:gd name="connsiteX1" fmla="*/ 1997006 w 4244250"/>
                    <a:gd name="connsiteY1" fmla="*/ 154585 h 640637"/>
                    <a:gd name="connsiteX2" fmla="*/ 4210817 w 4244250"/>
                    <a:gd name="connsiteY2" fmla="*/ 635849 h 640637"/>
                    <a:gd name="connsiteX3" fmla="*/ 3248290 w 4244250"/>
                    <a:gd name="connsiteY3" fmla="*/ 385592 h 640637"/>
                    <a:gd name="connsiteX4" fmla="*/ 2112509 w 4244250"/>
                    <a:gd name="connsiteY4" fmla="*/ 125710 h 640637"/>
                    <a:gd name="connsiteX5" fmla="*/ 1121107 w 4244250"/>
                    <a:gd name="connsiteY5" fmla="*/ 58333 h 640637"/>
                    <a:gd name="connsiteX6" fmla="*/ 1573495 w 4244250"/>
                    <a:gd name="connsiteY6" fmla="*/ 202712 h 640637"/>
                    <a:gd name="connsiteX7" fmla="*/ 1130733 w 4244250"/>
                    <a:gd name="connsiteY7" fmla="*/ 106459 h 640637"/>
                    <a:gd name="connsiteX8" fmla="*/ 14202 w 4244250"/>
                    <a:gd name="connsiteY8" fmla="*/ 581 h 6406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244250" h="640637">
                      <a:moveTo>
                        <a:pt x="14202" y="581"/>
                      </a:moveTo>
                      <a:cubicBezTo>
                        <a:pt x="158581" y="8602"/>
                        <a:pt x="1297570" y="48707"/>
                        <a:pt x="1997006" y="154585"/>
                      </a:cubicBezTo>
                      <a:cubicBezTo>
                        <a:pt x="2696442" y="260463"/>
                        <a:pt x="4002270" y="597348"/>
                        <a:pt x="4210817" y="635849"/>
                      </a:cubicBezTo>
                      <a:cubicBezTo>
                        <a:pt x="4419364" y="674350"/>
                        <a:pt x="3598008" y="470615"/>
                        <a:pt x="3248290" y="385592"/>
                      </a:cubicBezTo>
                      <a:cubicBezTo>
                        <a:pt x="2898572" y="300569"/>
                        <a:pt x="2467040" y="180253"/>
                        <a:pt x="2112509" y="125710"/>
                      </a:cubicBezTo>
                      <a:cubicBezTo>
                        <a:pt x="1757979" y="71167"/>
                        <a:pt x="1210943" y="45499"/>
                        <a:pt x="1121107" y="58333"/>
                      </a:cubicBezTo>
                      <a:cubicBezTo>
                        <a:pt x="1031271" y="71167"/>
                        <a:pt x="1571891" y="194691"/>
                        <a:pt x="1573495" y="202712"/>
                      </a:cubicBezTo>
                      <a:cubicBezTo>
                        <a:pt x="1575099" y="210733"/>
                        <a:pt x="1393824" y="143356"/>
                        <a:pt x="1130733" y="106459"/>
                      </a:cubicBezTo>
                      <a:cubicBezTo>
                        <a:pt x="867642" y="69562"/>
                        <a:pt x="-130177" y="-7440"/>
                        <a:pt x="14202" y="58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36" name="フリーフォーム 335">
                  <a:extLst>
                    <a:ext uri="{FF2B5EF4-FFF2-40B4-BE49-F238E27FC236}">
                      <a16:creationId xmlns:a16="http://schemas.microsoft.com/office/drawing/2014/main" id="{56C25ED6-B72C-FB7B-AB85-3CFCC938DE51}"/>
                    </a:ext>
                  </a:extLst>
                </p:cNvPr>
                <p:cNvSpPr/>
                <p:nvPr/>
              </p:nvSpPr>
              <p:spPr>
                <a:xfrm>
                  <a:off x="8518311" y="7401435"/>
                  <a:ext cx="211507" cy="443322"/>
                </a:xfrm>
                <a:custGeom>
                  <a:avLst/>
                  <a:gdLst>
                    <a:gd name="connsiteX0" fmla="*/ 47 w 211507"/>
                    <a:gd name="connsiteY0" fmla="*/ 392 h 443322"/>
                    <a:gd name="connsiteX1" fmla="*/ 182927 w 211507"/>
                    <a:gd name="connsiteY1" fmla="*/ 144771 h 443322"/>
                    <a:gd name="connsiteX2" fmla="*/ 163676 w 211507"/>
                    <a:gd name="connsiteY2" fmla="*/ 298776 h 443322"/>
                    <a:gd name="connsiteX3" fmla="*/ 202177 w 211507"/>
                    <a:gd name="connsiteY3" fmla="*/ 443154 h 443322"/>
                    <a:gd name="connsiteX4" fmla="*/ 173302 w 211507"/>
                    <a:gd name="connsiteY4" fmla="*/ 269900 h 443322"/>
                    <a:gd name="connsiteX5" fmla="*/ 202177 w 211507"/>
                    <a:gd name="connsiteY5" fmla="*/ 106270 h 443322"/>
                    <a:gd name="connsiteX6" fmla="*/ 47 w 211507"/>
                    <a:gd name="connsiteY6" fmla="*/ 392 h 4433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1507" h="443322">
                      <a:moveTo>
                        <a:pt x="47" y="392"/>
                      </a:moveTo>
                      <a:cubicBezTo>
                        <a:pt x="-3161" y="6809"/>
                        <a:pt x="155656" y="95040"/>
                        <a:pt x="182927" y="144771"/>
                      </a:cubicBezTo>
                      <a:cubicBezTo>
                        <a:pt x="210198" y="194502"/>
                        <a:pt x="160468" y="249046"/>
                        <a:pt x="163676" y="298776"/>
                      </a:cubicBezTo>
                      <a:cubicBezTo>
                        <a:pt x="166884" y="348506"/>
                        <a:pt x="200573" y="447967"/>
                        <a:pt x="202177" y="443154"/>
                      </a:cubicBezTo>
                      <a:cubicBezTo>
                        <a:pt x="203781" y="438341"/>
                        <a:pt x="173302" y="326047"/>
                        <a:pt x="173302" y="269900"/>
                      </a:cubicBezTo>
                      <a:cubicBezTo>
                        <a:pt x="173302" y="213753"/>
                        <a:pt x="234261" y="144771"/>
                        <a:pt x="202177" y="106270"/>
                      </a:cubicBezTo>
                      <a:cubicBezTo>
                        <a:pt x="170093" y="67769"/>
                        <a:pt x="3255" y="-6025"/>
                        <a:pt x="47" y="39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37" name="フリーフォーム 336">
                  <a:extLst>
                    <a:ext uri="{FF2B5EF4-FFF2-40B4-BE49-F238E27FC236}">
                      <a16:creationId xmlns:a16="http://schemas.microsoft.com/office/drawing/2014/main" id="{C4E0F57D-A53C-9E72-C9B6-B7A70EF41BB4}"/>
                    </a:ext>
                  </a:extLst>
                </p:cNvPr>
                <p:cNvSpPr/>
                <p:nvPr/>
              </p:nvSpPr>
              <p:spPr>
                <a:xfrm>
                  <a:off x="740279" y="8004478"/>
                  <a:ext cx="2650539" cy="417627"/>
                </a:xfrm>
                <a:custGeom>
                  <a:avLst/>
                  <a:gdLst>
                    <a:gd name="connsiteX0" fmla="*/ 29742 w 2650539"/>
                    <a:gd name="connsiteY0" fmla="*/ 263623 h 417627"/>
                    <a:gd name="connsiteX1" fmla="*/ 125995 w 2650539"/>
                    <a:gd name="connsiteY1" fmla="*/ 263623 h 417627"/>
                    <a:gd name="connsiteX2" fmla="*/ 1848917 w 2650539"/>
                    <a:gd name="connsiteY2" fmla="*/ 417627 h 417627"/>
                    <a:gd name="connsiteX3" fmla="*/ 2282054 w 2650539"/>
                    <a:gd name="connsiteY3" fmla="*/ 388751 h 417627"/>
                    <a:gd name="connsiteX4" fmla="*/ 2224302 w 2650539"/>
                    <a:gd name="connsiteY4" fmla="*/ 350250 h 417627"/>
                    <a:gd name="connsiteX5" fmla="*/ 2647814 w 2650539"/>
                    <a:gd name="connsiteY5" fmla="*/ 3741 h 417627"/>
                    <a:gd name="connsiteX6" fmla="*/ 2397557 w 2650539"/>
                    <a:gd name="connsiteY6" fmla="*/ 176996 h 417627"/>
                    <a:gd name="connsiteX7" fmla="*/ 2224302 w 2650539"/>
                    <a:gd name="connsiteY7" fmla="*/ 340625 h 417627"/>
                    <a:gd name="connsiteX8" fmla="*/ 1329153 w 2650539"/>
                    <a:gd name="connsiteY8" fmla="*/ 398377 h 417627"/>
                    <a:gd name="connsiteX9" fmla="*/ 607258 w 2650539"/>
                    <a:gd name="connsiteY9" fmla="*/ 388751 h 417627"/>
                    <a:gd name="connsiteX10" fmla="*/ 626508 w 2650539"/>
                    <a:gd name="connsiteY10" fmla="*/ 388751 h 417627"/>
                    <a:gd name="connsiteX11" fmla="*/ 29742 w 2650539"/>
                    <a:gd name="connsiteY11" fmla="*/ 263623 h 4176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650539" h="417627">
                      <a:moveTo>
                        <a:pt x="29742" y="263623"/>
                      </a:moveTo>
                      <a:cubicBezTo>
                        <a:pt x="-73730" y="250789"/>
                        <a:pt x="125995" y="263623"/>
                        <a:pt x="125995" y="263623"/>
                      </a:cubicBezTo>
                      <a:lnTo>
                        <a:pt x="1848917" y="417627"/>
                      </a:lnTo>
                      <a:lnTo>
                        <a:pt x="2282054" y="388751"/>
                      </a:lnTo>
                      <a:cubicBezTo>
                        <a:pt x="2344618" y="377521"/>
                        <a:pt x="2163342" y="414418"/>
                        <a:pt x="2224302" y="350250"/>
                      </a:cubicBezTo>
                      <a:cubicBezTo>
                        <a:pt x="2285262" y="286082"/>
                        <a:pt x="2618938" y="32617"/>
                        <a:pt x="2647814" y="3741"/>
                      </a:cubicBezTo>
                      <a:cubicBezTo>
                        <a:pt x="2676690" y="-25135"/>
                        <a:pt x="2468142" y="120849"/>
                        <a:pt x="2397557" y="176996"/>
                      </a:cubicBezTo>
                      <a:cubicBezTo>
                        <a:pt x="2326972" y="233143"/>
                        <a:pt x="2402369" y="303728"/>
                        <a:pt x="2224302" y="340625"/>
                      </a:cubicBezTo>
                      <a:cubicBezTo>
                        <a:pt x="2046235" y="377522"/>
                        <a:pt x="1598660" y="390356"/>
                        <a:pt x="1329153" y="398377"/>
                      </a:cubicBezTo>
                      <a:cubicBezTo>
                        <a:pt x="1059646" y="406398"/>
                        <a:pt x="724365" y="390355"/>
                        <a:pt x="607258" y="388751"/>
                      </a:cubicBezTo>
                      <a:cubicBezTo>
                        <a:pt x="490151" y="387147"/>
                        <a:pt x="626508" y="388751"/>
                        <a:pt x="626508" y="388751"/>
                      </a:cubicBezTo>
                      <a:lnTo>
                        <a:pt x="29742" y="26362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38" name="フリーフォーム 337">
                  <a:extLst>
                    <a:ext uri="{FF2B5EF4-FFF2-40B4-BE49-F238E27FC236}">
                      <a16:creationId xmlns:a16="http://schemas.microsoft.com/office/drawing/2014/main" id="{0763373F-3C4C-28FA-F98F-D4718191AE3F}"/>
                    </a:ext>
                  </a:extLst>
                </p:cNvPr>
                <p:cNvSpPr/>
                <p:nvPr/>
              </p:nvSpPr>
              <p:spPr>
                <a:xfrm>
                  <a:off x="997846" y="7805816"/>
                  <a:ext cx="2106842" cy="539650"/>
                </a:xfrm>
                <a:custGeom>
                  <a:avLst/>
                  <a:gdLst>
                    <a:gd name="connsiteX0" fmla="*/ 3181 w 2106842"/>
                    <a:gd name="connsiteY0" fmla="*/ 272 h 539650"/>
                    <a:gd name="connsiteX1" fmla="*/ 1995611 w 2106842"/>
                    <a:gd name="connsiteY1" fmla="*/ 154277 h 539650"/>
                    <a:gd name="connsiteX2" fmla="*/ 1870482 w 2106842"/>
                    <a:gd name="connsiteY2" fmla="*/ 77275 h 539650"/>
                    <a:gd name="connsiteX3" fmla="*/ 2024487 w 2106842"/>
                    <a:gd name="connsiteY3" fmla="*/ 221653 h 539650"/>
                    <a:gd name="connsiteX4" fmla="*/ 2005236 w 2106842"/>
                    <a:gd name="connsiteY4" fmla="*/ 539287 h 539650"/>
                    <a:gd name="connsiteX5" fmla="*/ 1976360 w 2106842"/>
                    <a:gd name="connsiteY5" fmla="*/ 154277 h 539650"/>
                    <a:gd name="connsiteX6" fmla="*/ 1167838 w 2106842"/>
                    <a:gd name="connsiteY6" fmla="*/ 38773 h 539650"/>
                    <a:gd name="connsiteX7" fmla="*/ 1523973 w 2106842"/>
                    <a:gd name="connsiteY7" fmla="*/ 115776 h 539650"/>
                    <a:gd name="connsiteX8" fmla="*/ 3181 w 2106842"/>
                    <a:gd name="connsiteY8" fmla="*/ 272 h 539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106842" h="539650">
                      <a:moveTo>
                        <a:pt x="3181" y="272"/>
                      </a:moveTo>
                      <a:lnTo>
                        <a:pt x="1995611" y="154277"/>
                      </a:lnTo>
                      <a:cubicBezTo>
                        <a:pt x="2306828" y="167111"/>
                        <a:pt x="1865669" y="66046"/>
                        <a:pt x="1870482" y="77275"/>
                      </a:cubicBezTo>
                      <a:cubicBezTo>
                        <a:pt x="1875295" y="88504"/>
                        <a:pt x="2002028" y="144651"/>
                        <a:pt x="2024487" y="221653"/>
                      </a:cubicBezTo>
                      <a:cubicBezTo>
                        <a:pt x="2046946" y="298655"/>
                        <a:pt x="2013257" y="550516"/>
                        <a:pt x="2005236" y="539287"/>
                      </a:cubicBezTo>
                      <a:cubicBezTo>
                        <a:pt x="1997215" y="528058"/>
                        <a:pt x="2115926" y="237696"/>
                        <a:pt x="1976360" y="154277"/>
                      </a:cubicBezTo>
                      <a:cubicBezTo>
                        <a:pt x="1836794" y="70858"/>
                        <a:pt x="1243236" y="45190"/>
                        <a:pt x="1167838" y="38773"/>
                      </a:cubicBezTo>
                      <a:cubicBezTo>
                        <a:pt x="1092440" y="32356"/>
                        <a:pt x="1721291" y="128610"/>
                        <a:pt x="1523973" y="115776"/>
                      </a:cubicBezTo>
                      <a:cubicBezTo>
                        <a:pt x="1326655" y="102942"/>
                        <a:pt x="-75425" y="-6145"/>
                        <a:pt x="3181" y="27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39" name="フリーフォーム 338">
                  <a:extLst>
                    <a:ext uri="{FF2B5EF4-FFF2-40B4-BE49-F238E27FC236}">
                      <a16:creationId xmlns:a16="http://schemas.microsoft.com/office/drawing/2014/main" id="{ADDA1799-315D-2BA3-D57B-4F7AD512524E}"/>
                    </a:ext>
                  </a:extLst>
                </p:cNvPr>
                <p:cNvSpPr/>
                <p:nvPr/>
              </p:nvSpPr>
              <p:spPr>
                <a:xfrm>
                  <a:off x="1078029" y="7526956"/>
                  <a:ext cx="3697949" cy="578773"/>
                </a:xfrm>
                <a:custGeom>
                  <a:avLst/>
                  <a:gdLst>
                    <a:gd name="connsiteX0" fmla="*/ 0 w 3697949"/>
                    <a:gd name="connsiteY0" fmla="*/ 0 h 578773"/>
                    <a:gd name="connsiteX1" fmla="*/ 1780674 w 3697949"/>
                    <a:gd name="connsiteY1" fmla="*/ 192505 h 578773"/>
                    <a:gd name="connsiteX2" fmla="*/ 3686476 w 3697949"/>
                    <a:gd name="connsiteY2" fmla="*/ 577516 h 578773"/>
                    <a:gd name="connsiteX3" fmla="*/ 2512194 w 3697949"/>
                    <a:gd name="connsiteY3" fmla="*/ 308008 h 578773"/>
                    <a:gd name="connsiteX4" fmla="*/ 1193533 w 3697949"/>
                    <a:gd name="connsiteY4" fmla="*/ 86627 h 578773"/>
                    <a:gd name="connsiteX5" fmla="*/ 798897 w 3697949"/>
                    <a:gd name="connsiteY5" fmla="*/ 57751 h 578773"/>
                    <a:gd name="connsiteX6" fmla="*/ 0 w 3697949"/>
                    <a:gd name="connsiteY6" fmla="*/ 0 h 5787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697949" h="578773">
                      <a:moveTo>
                        <a:pt x="0" y="0"/>
                      </a:moveTo>
                      <a:cubicBezTo>
                        <a:pt x="583130" y="48126"/>
                        <a:pt x="1166261" y="96252"/>
                        <a:pt x="1780674" y="192505"/>
                      </a:cubicBezTo>
                      <a:cubicBezTo>
                        <a:pt x="2395087" y="288758"/>
                        <a:pt x="3564556" y="558266"/>
                        <a:pt x="3686476" y="577516"/>
                      </a:cubicBezTo>
                      <a:cubicBezTo>
                        <a:pt x="3808396" y="596766"/>
                        <a:pt x="2927684" y="389823"/>
                        <a:pt x="2512194" y="308008"/>
                      </a:cubicBezTo>
                      <a:cubicBezTo>
                        <a:pt x="2096704" y="226193"/>
                        <a:pt x="1479082" y="128336"/>
                        <a:pt x="1193533" y="86627"/>
                      </a:cubicBezTo>
                      <a:cubicBezTo>
                        <a:pt x="907984" y="44918"/>
                        <a:pt x="798897" y="57751"/>
                        <a:pt x="798897" y="5775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40" name="フリーフォーム 339">
                  <a:extLst>
                    <a:ext uri="{FF2B5EF4-FFF2-40B4-BE49-F238E27FC236}">
                      <a16:creationId xmlns:a16="http://schemas.microsoft.com/office/drawing/2014/main" id="{3E7FCE0A-D362-B8C7-495F-6F9CC4EC2697}"/>
                    </a:ext>
                  </a:extLst>
                </p:cNvPr>
                <p:cNvSpPr/>
                <p:nvPr/>
              </p:nvSpPr>
              <p:spPr>
                <a:xfrm>
                  <a:off x="980382" y="7795531"/>
                  <a:ext cx="1316568" cy="148178"/>
                </a:xfrm>
                <a:custGeom>
                  <a:avLst/>
                  <a:gdLst>
                    <a:gd name="connsiteX0" fmla="*/ 1395 w 1316568"/>
                    <a:gd name="connsiteY0" fmla="*/ 932 h 148178"/>
                    <a:gd name="connsiteX1" fmla="*/ 1252679 w 1316568"/>
                    <a:gd name="connsiteY1" fmla="*/ 145311 h 148178"/>
                    <a:gd name="connsiteX2" fmla="*/ 1012047 w 1316568"/>
                    <a:gd name="connsiteY2" fmla="*/ 87560 h 148178"/>
                    <a:gd name="connsiteX3" fmla="*/ 1395 w 1316568"/>
                    <a:gd name="connsiteY3" fmla="*/ 932 h 1481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16568" h="148178">
                      <a:moveTo>
                        <a:pt x="1395" y="932"/>
                      </a:moveTo>
                      <a:cubicBezTo>
                        <a:pt x="41500" y="10557"/>
                        <a:pt x="1084237" y="130873"/>
                        <a:pt x="1252679" y="145311"/>
                      </a:cubicBezTo>
                      <a:cubicBezTo>
                        <a:pt x="1421121" y="159749"/>
                        <a:pt x="1227011" y="116436"/>
                        <a:pt x="1012047" y="87560"/>
                      </a:cubicBezTo>
                      <a:cubicBezTo>
                        <a:pt x="797083" y="58684"/>
                        <a:pt x="-38710" y="-8693"/>
                        <a:pt x="1395" y="93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41" name="フリーフォーム 340">
                  <a:extLst>
                    <a:ext uri="{FF2B5EF4-FFF2-40B4-BE49-F238E27FC236}">
                      <a16:creationId xmlns:a16="http://schemas.microsoft.com/office/drawing/2014/main" id="{D71AFFB0-EE5B-1573-380A-1A93AA2AA73F}"/>
                    </a:ext>
                  </a:extLst>
                </p:cNvPr>
                <p:cNvSpPr/>
                <p:nvPr/>
              </p:nvSpPr>
              <p:spPr>
                <a:xfrm>
                  <a:off x="2942812" y="7901723"/>
                  <a:ext cx="2100059" cy="598768"/>
                </a:xfrm>
                <a:custGeom>
                  <a:avLst/>
                  <a:gdLst>
                    <a:gd name="connsiteX0" fmla="*/ 2519 w 2100059"/>
                    <a:gd name="connsiteY0" fmla="*/ 618 h 598768"/>
                    <a:gd name="connsiteX1" fmla="*/ 1350055 w 2100059"/>
                    <a:gd name="connsiteY1" fmla="*/ 327877 h 598768"/>
                    <a:gd name="connsiteX2" fmla="*/ 2081575 w 2100059"/>
                    <a:gd name="connsiteY2" fmla="*/ 597384 h 598768"/>
                    <a:gd name="connsiteX3" fmla="*/ 1715815 w 2100059"/>
                    <a:gd name="connsiteY3" fmla="*/ 414504 h 598768"/>
                    <a:gd name="connsiteX4" fmla="*/ 2519 w 2100059"/>
                    <a:gd name="connsiteY4" fmla="*/ 618 h 5987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00059" h="598768">
                      <a:moveTo>
                        <a:pt x="2519" y="618"/>
                      </a:moveTo>
                      <a:cubicBezTo>
                        <a:pt x="-58441" y="-13820"/>
                        <a:pt x="1003546" y="228416"/>
                        <a:pt x="1350055" y="327877"/>
                      </a:cubicBezTo>
                      <a:cubicBezTo>
                        <a:pt x="1696564" y="427338"/>
                        <a:pt x="2020615" y="582946"/>
                        <a:pt x="2081575" y="597384"/>
                      </a:cubicBezTo>
                      <a:cubicBezTo>
                        <a:pt x="2142535" y="611822"/>
                        <a:pt x="2060720" y="510756"/>
                        <a:pt x="1715815" y="414504"/>
                      </a:cubicBezTo>
                      <a:cubicBezTo>
                        <a:pt x="1370910" y="318252"/>
                        <a:pt x="63479" y="15056"/>
                        <a:pt x="2519" y="61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42" name="フリーフォーム 341">
                  <a:extLst>
                    <a:ext uri="{FF2B5EF4-FFF2-40B4-BE49-F238E27FC236}">
                      <a16:creationId xmlns:a16="http://schemas.microsoft.com/office/drawing/2014/main" id="{7114E642-8168-AC5A-2609-272641AB4CFA}"/>
                    </a:ext>
                  </a:extLst>
                </p:cNvPr>
                <p:cNvSpPr/>
                <p:nvPr/>
              </p:nvSpPr>
              <p:spPr>
                <a:xfrm>
                  <a:off x="2945331" y="7921592"/>
                  <a:ext cx="1358917" cy="308033"/>
                </a:xfrm>
                <a:custGeom>
                  <a:avLst/>
                  <a:gdLst>
                    <a:gd name="connsiteX0" fmla="*/ 0 w 1358917"/>
                    <a:gd name="connsiteY0" fmla="*/ 0 h 308033"/>
                    <a:gd name="connsiteX1" fmla="*/ 1309035 w 1358917"/>
                    <a:gd name="connsiteY1" fmla="*/ 298383 h 308033"/>
                    <a:gd name="connsiteX2" fmla="*/ 1106905 w 1358917"/>
                    <a:gd name="connsiteY2" fmla="*/ 240631 h 308033"/>
                    <a:gd name="connsiteX3" fmla="*/ 0 w 1358917"/>
                    <a:gd name="connsiteY3" fmla="*/ 0 h 3080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58917" h="308033">
                      <a:moveTo>
                        <a:pt x="0" y="0"/>
                      </a:moveTo>
                      <a:lnTo>
                        <a:pt x="1309035" y="298383"/>
                      </a:lnTo>
                      <a:cubicBezTo>
                        <a:pt x="1493519" y="338488"/>
                        <a:pt x="1106905" y="240631"/>
                        <a:pt x="1106905" y="24063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43" name="フリーフォーム 342">
                  <a:extLst>
                    <a:ext uri="{FF2B5EF4-FFF2-40B4-BE49-F238E27FC236}">
                      <a16:creationId xmlns:a16="http://schemas.microsoft.com/office/drawing/2014/main" id="{3AD3C519-E4EF-CAD5-F42D-A28B3EE92E7E}"/>
                    </a:ext>
                  </a:extLst>
                </p:cNvPr>
                <p:cNvSpPr/>
                <p:nvPr/>
              </p:nvSpPr>
              <p:spPr>
                <a:xfrm>
                  <a:off x="4619590" y="7449726"/>
                  <a:ext cx="4053551" cy="652368"/>
                </a:xfrm>
                <a:custGeom>
                  <a:avLst/>
                  <a:gdLst>
                    <a:gd name="connsiteX0" fmla="*/ 536 w 4053551"/>
                    <a:gd name="connsiteY0" fmla="*/ 645120 h 652368"/>
                    <a:gd name="connsiteX1" fmla="*/ 1781210 w 4053551"/>
                    <a:gd name="connsiteY1" fmla="*/ 635495 h 652368"/>
                    <a:gd name="connsiteX2" fmla="*/ 3205749 w 4053551"/>
                    <a:gd name="connsiteY2" fmla="*/ 481491 h 652368"/>
                    <a:gd name="connsiteX3" fmla="*/ 3138372 w 4053551"/>
                    <a:gd name="connsiteY3" fmla="*/ 500741 h 652368"/>
                    <a:gd name="connsiteX4" fmla="*/ 3956519 w 4053551"/>
                    <a:gd name="connsiteY4" fmla="*/ 298611 h 652368"/>
                    <a:gd name="connsiteX5" fmla="*/ 3792890 w 4053551"/>
                    <a:gd name="connsiteY5" fmla="*/ 288986 h 652368"/>
                    <a:gd name="connsiteX6" fmla="*/ 4033522 w 4053551"/>
                    <a:gd name="connsiteY6" fmla="*/ 115731 h 652368"/>
                    <a:gd name="connsiteX7" fmla="*/ 3918018 w 4053551"/>
                    <a:gd name="connsiteY7" fmla="*/ 228 h 652368"/>
                    <a:gd name="connsiteX8" fmla="*/ 4014271 w 4053551"/>
                    <a:gd name="connsiteY8" fmla="*/ 144607 h 652368"/>
                    <a:gd name="connsiteX9" fmla="*/ 3869892 w 4053551"/>
                    <a:gd name="connsiteY9" fmla="*/ 250485 h 652368"/>
                    <a:gd name="connsiteX10" fmla="*/ 2185471 w 4053551"/>
                    <a:gd name="connsiteY10" fmla="*/ 548868 h 652368"/>
                    <a:gd name="connsiteX11" fmla="*/ 3715888 w 4053551"/>
                    <a:gd name="connsiteY11" fmla="*/ 356362 h 652368"/>
                    <a:gd name="connsiteX12" fmla="*/ 1049690 w 4053551"/>
                    <a:gd name="connsiteY12" fmla="*/ 596994 h 652368"/>
                    <a:gd name="connsiteX13" fmla="*/ 1964090 w 4053551"/>
                    <a:gd name="connsiteY13" fmla="*/ 606619 h 652368"/>
                    <a:gd name="connsiteX14" fmla="*/ 536 w 4053551"/>
                    <a:gd name="connsiteY14" fmla="*/ 645120 h 6523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4053551" h="652368">
                      <a:moveTo>
                        <a:pt x="536" y="645120"/>
                      </a:moveTo>
                      <a:cubicBezTo>
                        <a:pt x="-29944" y="649933"/>
                        <a:pt x="1247008" y="662766"/>
                        <a:pt x="1781210" y="635495"/>
                      </a:cubicBezTo>
                      <a:cubicBezTo>
                        <a:pt x="2315412" y="608224"/>
                        <a:pt x="2979555" y="503950"/>
                        <a:pt x="3205749" y="481491"/>
                      </a:cubicBezTo>
                      <a:cubicBezTo>
                        <a:pt x="3431943" y="459032"/>
                        <a:pt x="3138372" y="500741"/>
                        <a:pt x="3138372" y="500741"/>
                      </a:cubicBezTo>
                      <a:cubicBezTo>
                        <a:pt x="3263500" y="470261"/>
                        <a:pt x="3847433" y="333904"/>
                        <a:pt x="3956519" y="298611"/>
                      </a:cubicBezTo>
                      <a:cubicBezTo>
                        <a:pt x="4065605" y="263318"/>
                        <a:pt x="3780056" y="319466"/>
                        <a:pt x="3792890" y="288986"/>
                      </a:cubicBezTo>
                      <a:cubicBezTo>
                        <a:pt x="3805724" y="258506"/>
                        <a:pt x="4012667" y="163857"/>
                        <a:pt x="4033522" y="115731"/>
                      </a:cubicBezTo>
                      <a:cubicBezTo>
                        <a:pt x="4054377" y="67605"/>
                        <a:pt x="3921227" y="-4585"/>
                        <a:pt x="3918018" y="228"/>
                      </a:cubicBezTo>
                      <a:cubicBezTo>
                        <a:pt x="3914810" y="5041"/>
                        <a:pt x="4022292" y="102898"/>
                        <a:pt x="4014271" y="144607"/>
                      </a:cubicBezTo>
                      <a:cubicBezTo>
                        <a:pt x="4006250" y="186316"/>
                        <a:pt x="4174692" y="183108"/>
                        <a:pt x="3869892" y="250485"/>
                      </a:cubicBezTo>
                      <a:cubicBezTo>
                        <a:pt x="3565092" y="317862"/>
                        <a:pt x="2211138" y="531222"/>
                        <a:pt x="2185471" y="548868"/>
                      </a:cubicBezTo>
                      <a:cubicBezTo>
                        <a:pt x="2159804" y="566514"/>
                        <a:pt x="3905185" y="348341"/>
                        <a:pt x="3715888" y="356362"/>
                      </a:cubicBezTo>
                      <a:cubicBezTo>
                        <a:pt x="3526591" y="364383"/>
                        <a:pt x="1341656" y="555284"/>
                        <a:pt x="1049690" y="596994"/>
                      </a:cubicBezTo>
                      <a:cubicBezTo>
                        <a:pt x="757724" y="638703"/>
                        <a:pt x="2142157" y="592181"/>
                        <a:pt x="1964090" y="606619"/>
                      </a:cubicBezTo>
                      <a:cubicBezTo>
                        <a:pt x="1786023" y="621057"/>
                        <a:pt x="31016" y="640307"/>
                        <a:pt x="536" y="64512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44" name="フリーフォーム 343">
                  <a:extLst>
                    <a:ext uri="{FF2B5EF4-FFF2-40B4-BE49-F238E27FC236}">
                      <a16:creationId xmlns:a16="http://schemas.microsoft.com/office/drawing/2014/main" id="{384BB7FF-3810-0560-A9FD-B4F9FBC02084}"/>
                    </a:ext>
                  </a:extLst>
                </p:cNvPr>
                <p:cNvSpPr/>
                <p:nvPr/>
              </p:nvSpPr>
              <p:spPr>
                <a:xfrm>
                  <a:off x="4304473" y="8169244"/>
                  <a:ext cx="2886940" cy="311856"/>
                </a:xfrm>
                <a:custGeom>
                  <a:avLst/>
                  <a:gdLst>
                    <a:gd name="connsiteX0" fmla="*/ 113523 w 2886940"/>
                    <a:gd name="connsiteY0" fmla="*/ 21855 h 311856"/>
                    <a:gd name="connsiteX1" fmla="*/ 845043 w 2886940"/>
                    <a:gd name="connsiteY1" fmla="*/ 300988 h 311856"/>
                    <a:gd name="connsiteX2" fmla="*/ 1432184 w 2886940"/>
                    <a:gd name="connsiteY2" fmla="*/ 233611 h 311856"/>
                    <a:gd name="connsiteX3" fmla="*/ 2413961 w 2886940"/>
                    <a:gd name="connsiteY3" fmla="*/ 272112 h 311856"/>
                    <a:gd name="connsiteX4" fmla="*/ 2336959 w 2886940"/>
                    <a:gd name="connsiteY4" fmla="*/ 79607 h 311856"/>
                    <a:gd name="connsiteX5" fmla="*/ 2885599 w 2886940"/>
                    <a:gd name="connsiteY5" fmla="*/ 146983 h 311856"/>
                    <a:gd name="connsiteX6" fmla="*/ 2471712 w 2886940"/>
                    <a:gd name="connsiteY6" fmla="*/ 156609 h 311856"/>
                    <a:gd name="connsiteX7" fmla="*/ 1855695 w 2886940"/>
                    <a:gd name="connsiteY7" fmla="*/ 272112 h 311856"/>
                    <a:gd name="connsiteX8" fmla="*/ 1066424 w 2886940"/>
                    <a:gd name="connsiteY8" fmla="*/ 310613 h 311856"/>
                    <a:gd name="connsiteX9" fmla="*/ 604411 w 2886940"/>
                    <a:gd name="connsiteY9" fmla="*/ 233611 h 311856"/>
                    <a:gd name="connsiteX10" fmla="*/ 55771 w 2886940"/>
                    <a:gd name="connsiteY10" fmla="*/ 41105 h 311856"/>
                    <a:gd name="connsiteX11" fmla="*/ 113523 w 2886940"/>
                    <a:gd name="connsiteY11" fmla="*/ 21855 h 3118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886940" h="311856">
                      <a:moveTo>
                        <a:pt x="113523" y="21855"/>
                      </a:moveTo>
                      <a:cubicBezTo>
                        <a:pt x="245068" y="65169"/>
                        <a:pt x="625266" y="265695"/>
                        <a:pt x="845043" y="300988"/>
                      </a:cubicBezTo>
                      <a:cubicBezTo>
                        <a:pt x="1064820" y="336281"/>
                        <a:pt x="1170698" y="238424"/>
                        <a:pt x="1432184" y="233611"/>
                      </a:cubicBezTo>
                      <a:cubicBezTo>
                        <a:pt x="1693670" y="228798"/>
                        <a:pt x="2263165" y="297779"/>
                        <a:pt x="2413961" y="272112"/>
                      </a:cubicBezTo>
                      <a:cubicBezTo>
                        <a:pt x="2564757" y="246445"/>
                        <a:pt x="2258353" y="100462"/>
                        <a:pt x="2336959" y="79607"/>
                      </a:cubicBezTo>
                      <a:cubicBezTo>
                        <a:pt x="2415565" y="58752"/>
                        <a:pt x="2863140" y="134149"/>
                        <a:pt x="2885599" y="146983"/>
                      </a:cubicBezTo>
                      <a:cubicBezTo>
                        <a:pt x="2908058" y="159817"/>
                        <a:pt x="2643363" y="135754"/>
                        <a:pt x="2471712" y="156609"/>
                      </a:cubicBezTo>
                      <a:cubicBezTo>
                        <a:pt x="2300061" y="177464"/>
                        <a:pt x="2089910" y="246445"/>
                        <a:pt x="1855695" y="272112"/>
                      </a:cubicBezTo>
                      <a:cubicBezTo>
                        <a:pt x="1621480" y="297779"/>
                        <a:pt x="1274971" y="317030"/>
                        <a:pt x="1066424" y="310613"/>
                      </a:cubicBezTo>
                      <a:cubicBezTo>
                        <a:pt x="857877" y="304196"/>
                        <a:pt x="772853" y="278529"/>
                        <a:pt x="604411" y="233611"/>
                      </a:cubicBezTo>
                      <a:cubicBezTo>
                        <a:pt x="435969" y="188693"/>
                        <a:pt x="144002" y="74793"/>
                        <a:pt x="55771" y="41105"/>
                      </a:cubicBezTo>
                      <a:cubicBezTo>
                        <a:pt x="-32460" y="7417"/>
                        <a:pt x="-18022" y="-21459"/>
                        <a:pt x="113523" y="2185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45" name="フリーフォーム 344">
                  <a:extLst>
                    <a:ext uri="{FF2B5EF4-FFF2-40B4-BE49-F238E27FC236}">
                      <a16:creationId xmlns:a16="http://schemas.microsoft.com/office/drawing/2014/main" id="{15C59609-7901-C3AD-7416-D9CF383451B2}"/>
                    </a:ext>
                  </a:extLst>
                </p:cNvPr>
                <p:cNvSpPr/>
                <p:nvPr/>
              </p:nvSpPr>
              <p:spPr>
                <a:xfrm>
                  <a:off x="6878925" y="7892406"/>
                  <a:ext cx="1985997" cy="443364"/>
                </a:xfrm>
                <a:custGeom>
                  <a:avLst/>
                  <a:gdLst>
                    <a:gd name="connsiteX0" fmla="*/ 109016 w 1985997"/>
                    <a:gd name="connsiteY0" fmla="*/ 443072 h 443364"/>
                    <a:gd name="connsiteX1" fmla="*/ 898288 w 1985997"/>
                    <a:gd name="connsiteY1" fmla="*/ 394946 h 443364"/>
                    <a:gd name="connsiteX2" fmla="*/ 965664 w 1985997"/>
                    <a:gd name="connsiteY2" fmla="*/ 289068 h 443364"/>
                    <a:gd name="connsiteX3" fmla="*/ 936789 w 1985997"/>
                    <a:gd name="connsiteY3" fmla="*/ 221691 h 443364"/>
                    <a:gd name="connsiteX4" fmla="*/ 1177420 w 1985997"/>
                    <a:gd name="connsiteY4" fmla="*/ 327569 h 443364"/>
                    <a:gd name="connsiteX5" fmla="*/ 1985942 w 1985997"/>
                    <a:gd name="connsiteY5" fmla="*/ 310 h 443364"/>
                    <a:gd name="connsiteX6" fmla="*/ 1215921 w 1985997"/>
                    <a:gd name="connsiteY6" fmla="*/ 269817 h 443364"/>
                    <a:gd name="connsiteX7" fmla="*/ 648031 w 1985997"/>
                    <a:gd name="connsiteY7" fmla="*/ 375695 h 443364"/>
                    <a:gd name="connsiteX8" fmla="*/ 60890 w 1985997"/>
                    <a:gd name="connsiteY8" fmla="*/ 414196 h 443364"/>
                    <a:gd name="connsiteX9" fmla="*/ 109016 w 1985997"/>
                    <a:gd name="connsiteY9" fmla="*/ 443072 h 4433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85997" h="443364">
                      <a:moveTo>
                        <a:pt x="109016" y="443072"/>
                      </a:moveTo>
                      <a:cubicBezTo>
                        <a:pt x="248582" y="439864"/>
                        <a:pt x="755513" y="420613"/>
                        <a:pt x="898288" y="394946"/>
                      </a:cubicBezTo>
                      <a:cubicBezTo>
                        <a:pt x="1041063" y="369279"/>
                        <a:pt x="959247" y="317944"/>
                        <a:pt x="965664" y="289068"/>
                      </a:cubicBezTo>
                      <a:cubicBezTo>
                        <a:pt x="972081" y="260192"/>
                        <a:pt x="901496" y="215274"/>
                        <a:pt x="936789" y="221691"/>
                      </a:cubicBezTo>
                      <a:cubicBezTo>
                        <a:pt x="972082" y="228108"/>
                        <a:pt x="1002561" y="364466"/>
                        <a:pt x="1177420" y="327569"/>
                      </a:cubicBezTo>
                      <a:cubicBezTo>
                        <a:pt x="1352279" y="290672"/>
                        <a:pt x="1979525" y="9935"/>
                        <a:pt x="1985942" y="310"/>
                      </a:cubicBezTo>
                      <a:cubicBezTo>
                        <a:pt x="1992359" y="-9315"/>
                        <a:pt x="1438906" y="207253"/>
                        <a:pt x="1215921" y="269817"/>
                      </a:cubicBezTo>
                      <a:cubicBezTo>
                        <a:pt x="992936" y="332381"/>
                        <a:pt x="840536" y="351632"/>
                        <a:pt x="648031" y="375695"/>
                      </a:cubicBezTo>
                      <a:cubicBezTo>
                        <a:pt x="455526" y="399758"/>
                        <a:pt x="145913" y="406175"/>
                        <a:pt x="60890" y="414196"/>
                      </a:cubicBezTo>
                      <a:cubicBezTo>
                        <a:pt x="-24133" y="422217"/>
                        <a:pt x="-30550" y="446280"/>
                        <a:pt x="109016" y="44307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346" name="フリーフォーム 345">
                <a:extLst>
                  <a:ext uri="{FF2B5EF4-FFF2-40B4-BE49-F238E27FC236}">
                    <a16:creationId xmlns:a16="http://schemas.microsoft.com/office/drawing/2014/main" id="{558EA55C-6347-E5CE-D609-A4CF7BDA44C6}"/>
                  </a:ext>
                </a:extLst>
              </p:cNvPr>
              <p:cNvSpPr/>
              <p:nvPr/>
            </p:nvSpPr>
            <p:spPr>
              <a:xfrm>
                <a:off x="2269768" y="10924416"/>
                <a:ext cx="168637" cy="261114"/>
              </a:xfrm>
              <a:custGeom>
                <a:avLst/>
                <a:gdLst>
                  <a:gd name="connsiteX0" fmla="*/ 112485 w 168637"/>
                  <a:gd name="connsiteY0" fmla="*/ 258 h 261114"/>
                  <a:gd name="connsiteX1" fmla="*/ 16232 w 168637"/>
                  <a:gd name="connsiteY1" fmla="*/ 80468 h 261114"/>
                  <a:gd name="connsiteX2" fmla="*/ 88421 w 168637"/>
                  <a:gd name="connsiteY2" fmla="*/ 148647 h 261114"/>
                  <a:gd name="connsiteX3" fmla="*/ 168632 w 168637"/>
                  <a:gd name="connsiteY3" fmla="*/ 260942 h 261114"/>
                  <a:gd name="connsiteX4" fmla="*/ 84411 w 168637"/>
                  <a:gd name="connsiteY4" fmla="*/ 172710 h 261114"/>
                  <a:gd name="connsiteX5" fmla="*/ 190 w 168637"/>
                  <a:gd name="connsiteY5" fmla="*/ 108542 h 261114"/>
                  <a:gd name="connsiteX6" fmla="*/ 112485 w 168637"/>
                  <a:gd name="connsiteY6" fmla="*/ 258 h 261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637" h="261114">
                    <a:moveTo>
                      <a:pt x="112485" y="258"/>
                    </a:moveTo>
                    <a:cubicBezTo>
                      <a:pt x="115159" y="-4421"/>
                      <a:pt x="20243" y="55737"/>
                      <a:pt x="16232" y="80468"/>
                    </a:cubicBezTo>
                    <a:cubicBezTo>
                      <a:pt x="12221" y="105199"/>
                      <a:pt x="63021" y="118568"/>
                      <a:pt x="88421" y="148647"/>
                    </a:cubicBezTo>
                    <a:cubicBezTo>
                      <a:pt x="113821" y="178726"/>
                      <a:pt x="169300" y="256932"/>
                      <a:pt x="168632" y="260942"/>
                    </a:cubicBezTo>
                    <a:cubicBezTo>
                      <a:pt x="167964" y="264952"/>
                      <a:pt x="112485" y="198110"/>
                      <a:pt x="84411" y="172710"/>
                    </a:cubicBezTo>
                    <a:cubicBezTo>
                      <a:pt x="56337" y="147310"/>
                      <a:pt x="-3820" y="134610"/>
                      <a:pt x="190" y="108542"/>
                    </a:cubicBezTo>
                    <a:cubicBezTo>
                      <a:pt x="4200" y="82474"/>
                      <a:pt x="109811" y="4937"/>
                      <a:pt x="112485" y="25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7" name="フリーフォーム 346">
                <a:extLst>
                  <a:ext uri="{FF2B5EF4-FFF2-40B4-BE49-F238E27FC236}">
                    <a16:creationId xmlns:a16="http://schemas.microsoft.com/office/drawing/2014/main" id="{451C8440-6F2A-D401-25C6-4E64400B736F}"/>
                  </a:ext>
                </a:extLst>
              </p:cNvPr>
              <p:cNvSpPr/>
              <p:nvPr/>
            </p:nvSpPr>
            <p:spPr>
              <a:xfrm>
                <a:off x="3259954" y="10887293"/>
                <a:ext cx="232747" cy="198169"/>
              </a:xfrm>
              <a:custGeom>
                <a:avLst/>
                <a:gdLst>
                  <a:gd name="connsiteX0" fmla="*/ 604 w 232747"/>
                  <a:gd name="connsiteY0" fmla="*/ 1286 h 198169"/>
                  <a:gd name="connsiteX1" fmla="*/ 157014 w 232747"/>
                  <a:gd name="connsiteY1" fmla="*/ 85507 h 198169"/>
                  <a:gd name="connsiteX2" fmla="*/ 197120 w 232747"/>
                  <a:gd name="connsiteY2" fmla="*/ 197802 h 198169"/>
                  <a:gd name="connsiteX3" fmla="*/ 221183 w 232747"/>
                  <a:gd name="connsiteY3" fmla="*/ 45402 h 198169"/>
                  <a:gd name="connsiteX4" fmla="*/ 604 w 232747"/>
                  <a:gd name="connsiteY4" fmla="*/ 1286 h 1981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2747" h="198169">
                    <a:moveTo>
                      <a:pt x="604" y="1286"/>
                    </a:moveTo>
                    <a:cubicBezTo>
                      <a:pt x="-10091" y="7970"/>
                      <a:pt x="124261" y="52754"/>
                      <a:pt x="157014" y="85507"/>
                    </a:cubicBezTo>
                    <a:cubicBezTo>
                      <a:pt x="189767" y="118260"/>
                      <a:pt x="186425" y="204486"/>
                      <a:pt x="197120" y="197802"/>
                    </a:cubicBezTo>
                    <a:cubicBezTo>
                      <a:pt x="207815" y="191118"/>
                      <a:pt x="253936" y="76149"/>
                      <a:pt x="221183" y="45402"/>
                    </a:cubicBezTo>
                    <a:cubicBezTo>
                      <a:pt x="188430" y="14655"/>
                      <a:pt x="11299" y="-5398"/>
                      <a:pt x="604" y="128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0" name="フリーフォーム 349">
                <a:extLst>
                  <a:ext uri="{FF2B5EF4-FFF2-40B4-BE49-F238E27FC236}">
                    <a16:creationId xmlns:a16="http://schemas.microsoft.com/office/drawing/2014/main" id="{6386226F-0C40-CFA3-0242-2C87C8B067A2}"/>
                  </a:ext>
                </a:extLst>
              </p:cNvPr>
              <p:cNvSpPr/>
              <p:nvPr/>
            </p:nvSpPr>
            <p:spPr>
              <a:xfrm>
                <a:off x="4082179" y="5928384"/>
                <a:ext cx="658625" cy="2737936"/>
              </a:xfrm>
              <a:custGeom>
                <a:avLst/>
                <a:gdLst>
                  <a:gd name="connsiteX0" fmla="*/ 75484 w 658625"/>
                  <a:gd name="connsiteY0" fmla="*/ 158091 h 2737936"/>
                  <a:gd name="connsiteX1" fmla="*/ 618409 w 658625"/>
                  <a:gd name="connsiteY1" fmla="*/ 1501116 h 2737936"/>
                  <a:gd name="connsiteX2" fmla="*/ 618409 w 658625"/>
                  <a:gd name="connsiteY2" fmla="*/ 2358366 h 2737936"/>
                  <a:gd name="connsiteX3" fmla="*/ 618409 w 658625"/>
                  <a:gd name="connsiteY3" fmla="*/ 2729841 h 2737936"/>
                  <a:gd name="connsiteX4" fmla="*/ 618409 w 658625"/>
                  <a:gd name="connsiteY4" fmla="*/ 2615541 h 2737936"/>
                  <a:gd name="connsiteX5" fmla="*/ 332659 w 658625"/>
                  <a:gd name="connsiteY5" fmla="*/ 2629829 h 2737936"/>
                  <a:gd name="connsiteX6" fmla="*/ 489821 w 658625"/>
                  <a:gd name="connsiteY6" fmla="*/ 2486954 h 2737936"/>
                  <a:gd name="connsiteX7" fmla="*/ 604121 w 658625"/>
                  <a:gd name="connsiteY7" fmla="*/ 1729716 h 2737936"/>
                  <a:gd name="connsiteX8" fmla="*/ 489821 w 658625"/>
                  <a:gd name="connsiteY8" fmla="*/ 986766 h 2737936"/>
                  <a:gd name="connsiteX9" fmla="*/ 46909 w 658625"/>
                  <a:gd name="connsiteY9" fmla="*/ 115229 h 2737936"/>
                  <a:gd name="connsiteX10" fmla="*/ 75484 w 658625"/>
                  <a:gd name="connsiteY10" fmla="*/ 158091 h 2737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58625" h="2737936">
                    <a:moveTo>
                      <a:pt x="75484" y="158091"/>
                    </a:moveTo>
                    <a:cubicBezTo>
                      <a:pt x="170734" y="389072"/>
                      <a:pt x="527922" y="1134404"/>
                      <a:pt x="618409" y="1501116"/>
                    </a:cubicBezTo>
                    <a:cubicBezTo>
                      <a:pt x="708896" y="1867828"/>
                      <a:pt x="618409" y="2358366"/>
                      <a:pt x="618409" y="2358366"/>
                    </a:cubicBezTo>
                    <a:lnTo>
                      <a:pt x="618409" y="2729841"/>
                    </a:lnTo>
                    <a:cubicBezTo>
                      <a:pt x="618409" y="2772703"/>
                      <a:pt x="666034" y="2632210"/>
                      <a:pt x="618409" y="2615541"/>
                    </a:cubicBezTo>
                    <a:cubicBezTo>
                      <a:pt x="570784" y="2598872"/>
                      <a:pt x="354090" y="2651260"/>
                      <a:pt x="332659" y="2629829"/>
                    </a:cubicBezTo>
                    <a:cubicBezTo>
                      <a:pt x="311228" y="2608398"/>
                      <a:pt x="444577" y="2636973"/>
                      <a:pt x="489821" y="2486954"/>
                    </a:cubicBezTo>
                    <a:cubicBezTo>
                      <a:pt x="535065" y="2336935"/>
                      <a:pt x="604121" y="1979747"/>
                      <a:pt x="604121" y="1729716"/>
                    </a:cubicBezTo>
                    <a:cubicBezTo>
                      <a:pt x="604121" y="1479685"/>
                      <a:pt x="582690" y="1255847"/>
                      <a:pt x="489821" y="986766"/>
                    </a:cubicBezTo>
                    <a:cubicBezTo>
                      <a:pt x="396952" y="717685"/>
                      <a:pt x="113584" y="248579"/>
                      <a:pt x="46909" y="115229"/>
                    </a:cubicBezTo>
                    <a:cubicBezTo>
                      <a:pt x="-19766" y="-18121"/>
                      <a:pt x="-19766" y="-72890"/>
                      <a:pt x="75484" y="15809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1" name="フリーフォーム 350">
                <a:extLst>
                  <a:ext uri="{FF2B5EF4-FFF2-40B4-BE49-F238E27FC236}">
                    <a16:creationId xmlns:a16="http://schemas.microsoft.com/office/drawing/2014/main" id="{40DA24F1-8D06-328D-7B51-57E53FCFF9B2}"/>
                  </a:ext>
                </a:extLst>
              </p:cNvPr>
              <p:cNvSpPr/>
              <p:nvPr/>
            </p:nvSpPr>
            <p:spPr>
              <a:xfrm>
                <a:off x="2065991" y="7500572"/>
                <a:ext cx="1112990" cy="913773"/>
              </a:xfrm>
              <a:custGeom>
                <a:avLst/>
                <a:gdLst>
                  <a:gd name="connsiteX0" fmla="*/ 134284 w 1112990"/>
                  <a:gd name="connsiteY0" fmla="*/ 366 h 913773"/>
                  <a:gd name="connsiteX1" fmla="*/ 77134 w 1112990"/>
                  <a:gd name="connsiteY1" fmla="*/ 543291 h 913773"/>
                  <a:gd name="connsiteX2" fmla="*/ 91422 w 1112990"/>
                  <a:gd name="connsiteY2" fmla="*/ 900478 h 913773"/>
                  <a:gd name="connsiteX3" fmla="*/ 48559 w 1112990"/>
                  <a:gd name="connsiteY3" fmla="*/ 843328 h 913773"/>
                  <a:gd name="connsiteX4" fmla="*/ 1005822 w 1112990"/>
                  <a:gd name="connsiteY4" fmla="*/ 871903 h 913773"/>
                  <a:gd name="connsiteX5" fmla="*/ 1091547 w 1112990"/>
                  <a:gd name="connsiteY5" fmla="*/ 814753 h 913773"/>
                  <a:gd name="connsiteX6" fmla="*/ 1020109 w 1112990"/>
                  <a:gd name="connsiteY6" fmla="*/ 557578 h 913773"/>
                  <a:gd name="connsiteX7" fmla="*/ 1048684 w 1112990"/>
                  <a:gd name="connsiteY7" fmla="*/ 200391 h 913773"/>
                  <a:gd name="connsiteX8" fmla="*/ 1062972 w 1112990"/>
                  <a:gd name="connsiteY8" fmla="*/ 671878 h 913773"/>
                  <a:gd name="connsiteX9" fmla="*/ 962959 w 1112990"/>
                  <a:gd name="connsiteY9" fmla="*/ 743316 h 913773"/>
                  <a:gd name="connsiteX10" fmla="*/ 91422 w 1112990"/>
                  <a:gd name="connsiteY10" fmla="*/ 814753 h 913773"/>
                  <a:gd name="connsiteX11" fmla="*/ 19984 w 1112990"/>
                  <a:gd name="connsiteY11" fmla="*/ 486141 h 913773"/>
                  <a:gd name="connsiteX12" fmla="*/ 34272 w 1112990"/>
                  <a:gd name="connsiteY12" fmla="*/ 629016 h 913773"/>
                  <a:gd name="connsiteX13" fmla="*/ 134284 w 1112990"/>
                  <a:gd name="connsiteY13" fmla="*/ 366 h 913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112990" h="913773">
                    <a:moveTo>
                      <a:pt x="134284" y="366"/>
                    </a:moveTo>
                    <a:cubicBezTo>
                      <a:pt x="141428" y="-13921"/>
                      <a:pt x="84278" y="393272"/>
                      <a:pt x="77134" y="543291"/>
                    </a:cubicBezTo>
                    <a:cubicBezTo>
                      <a:pt x="69990" y="693310"/>
                      <a:pt x="96184" y="850472"/>
                      <a:pt x="91422" y="900478"/>
                    </a:cubicBezTo>
                    <a:cubicBezTo>
                      <a:pt x="86659" y="950484"/>
                      <a:pt x="48559" y="843328"/>
                      <a:pt x="48559" y="843328"/>
                    </a:cubicBezTo>
                    <a:cubicBezTo>
                      <a:pt x="200959" y="838565"/>
                      <a:pt x="831991" y="876665"/>
                      <a:pt x="1005822" y="871903"/>
                    </a:cubicBezTo>
                    <a:cubicBezTo>
                      <a:pt x="1179653" y="867141"/>
                      <a:pt x="1089166" y="867140"/>
                      <a:pt x="1091547" y="814753"/>
                    </a:cubicBezTo>
                    <a:cubicBezTo>
                      <a:pt x="1093928" y="762366"/>
                      <a:pt x="1027253" y="659972"/>
                      <a:pt x="1020109" y="557578"/>
                    </a:cubicBezTo>
                    <a:cubicBezTo>
                      <a:pt x="1012965" y="455184"/>
                      <a:pt x="1041540" y="181341"/>
                      <a:pt x="1048684" y="200391"/>
                    </a:cubicBezTo>
                    <a:cubicBezTo>
                      <a:pt x="1055828" y="219441"/>
                      <a:pt x="1062972" y="671878"/>
                      <a:pt x="1062972" y="671878"/>
                    </a:cubicBezTo>
                    <a:cubicBezTo>
                      <a:pt x="1048685" y="762365"/>
                      <a:pt x="1124884" y="719504"/>
                      <a:pt x="962959" y="743316"/>
                    </a:cubicBezTo>
                    <a:cubicBezTo>
                      <a:pt x="801034" y="767128"/>
                      <a:pt x="248585" y="857616"/>
                      <a:pt x="91422" y="814753"/>
                    </a:cubicBezTo>
                    <a:cubicBezTo>
                      <a:pt x="-65741" y="771891"/>
                      <a:pt x="29509" y="517097"/>
                      <a:pt x="19984" y="486141"/>
                    </a:cubicBezTo>
                    <a:cubicBezTo>
                      <a:pt x="10459" y="455185"/>
                      <a:pt x="15222" y="707597"/>
                      <a:pt x="34272" y="629016"/>
                    </a:cubicBezTo>
                    <a:cubicBezTo>
                      <a:pt x="53322" y="550435"/>
                      <a:pt x="127140" y="14653"/>
                      <a:pt x="134284" y="36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2" name="フリーフォーム 351">
                <a:extLst>
                  <a:ext uri="{FF2B5EF4-FFF2-40B4-BE49-F238E27FC236}">
                    <a16:creationId xmlns:a16="http://schemas.microsoft.com/office/drawing/2014/main" id="{536D0D95-2930-3D2A-6E4B-F6643E2EEB6C}"/>
                  </a:ext>
                </a:extLst>
              </p:cNvPr>
              <p:cNvSpPr/>
              <p:nvPr/>
            </p:nvSpPr>
            <p:spPr>
              <a:xfrm>
                <a:off x="7143829" y="4112660"/>
                <a:ext cx="271589" cy="737567"/>
              </a:xfrm>
              <a:custGeom>
                <a:avLst/>
                <a:gdLst>
                  <a:gd name="connsiteX0" fmla="*/ 271384 w 271589"/>
                  <a:gd name="connsiteY0" fmla="*/ 2140 h 737567"/>
                  <a:gd name="connsiteX1" fmla="*/ 14209 w 271589"/>
                  <a:gd name="connsiteY1" fmla="*/ 716515 h 737567"/>
                  <a:gd name="connsiteX2" fmla="*/ 57071 w 271589"/>
                  <a:gd name="connsiteY2" fmla="*/ 502203 h 737567"/>
                  <a:gd name="connsiteX3" fmla="*/ 271384 w 271589"/>
                  <a:gd name="connsiteY3" fmla="*/ 2140 h 737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1589" h="737567">
                    <a:moveTo>
                      <a:pt x="271384" y="2140"/>
                    </a:moveTo>
                    <a:cubicBezTo>
                      <a:pt x="264240" y="37859"/>
                      <a:pt x="49928" y="633171"/>
                      <a:pt x="14209" y="716515"/>
                    </a:cubicBezTo>
                    <a:cubicBezTo>
                      <a:pt x="-21510" y="799859"/>
                      <a:pt x="16590" y="616503"/>
                      <a:pt x="57071" y="502203"/>
                    </a:cubicBezTo>
                    <a:cubicBezTo>
                      <a:pt x="97552" y="387903"/>
                      <a:pt x="278528" y="-33579"/>
                      <a:pt x="271384" y="214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3" name="フリーフォーム 352">
                <a:extLst>
                  <a:ext uri="{FF2B5EF4-FFF2-40B4-BE49-F238E27FC236}">
                    <a16:creationId xmlns:a16="http://schemas.microsoft.com/office/drawing/2014/main" id="{03CBDE96-F8C6-4D38-7D92-68E22DB2ED8A}"/>
                  </a:ext>
                </a:extLst>
              </p:cNvPr>
              <p:cNvSpPr/>
              <p:nvPr/>
            </p:nvSpPr>
            <p:spPr>
              <a:xfrm>
                <a:off x="7378623" y="4208549"/>
                <a:ext cx="146326" cy="158099"/>
              </a:xfrm>
              <a:custGeom>
                <a:avLst/>
                <a:gdLst>
                  <a:gd name="connsiteX0" fmla="*/ 19127 w 146326"/>
                  <a:gd name="connsiteY0" fmla="*/ 7851 h 158099"/>
                  <a:gd name="connsiteX1" fmla="*/ 85802 w 146326"/>
                  <a:gd name="connsiteY1" fmla="*/ 4676 h 158099"/>
                  <a:gd name="connsiteX2" fmla="*/ 117552 w 146326"/>
                  <a:gd name="connsiteY2" fmla="*/ 58651 h 158099"/>
                  <a:gd name="connsiteX3" fmla="*/ 111202 w 146326"/>
                  <a:gd name="connsiteY3" fmla="*/ 138026 h 158099"/>
                  <a:gd name="connsiteX4" fmla="*/ 77 w 146326"/>
                  <a:gd name="connsiteY4" fmla="*/ 157076 h 158099"/>
                  <a:gd name="connsiteX5" fmla="*/ 130252 w 146326"/>
                  <a:gd name="connsiteY5" fmla="*/ 115801 h 158099"/>
                  <a:gd name="connsiteX6" fmla="*/ 133427 w 146326"/>
                  <a:gd name="connsiteY6" fmla="*/ 49126 h 158099"/>
                  <a:gd name="connsiteX7" fmla="*/ 19127 w 146326"/>
                  <a:gd name="connsiteY7" fmla="*/ 7851 h 158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6326" h="158099">
                    <a:moveTo>
                      <a:pt x="19127" y="7851"/>
                    </a:moveTo>
                    <a:cubicBezTo>
                      <a:pt x="11189" y="443"/>
                      <a:pt x="69398" y="-3791"/>
                      <a:pt x="85802" y="4676"/>
                    </a:cubicBezTo>
                    <a:cubicBezTo>
                      <a:pt x="102206" y="13143"/>
                      <a:pt x="113319" y="36426"/>
                      <a:pt x="117552" y="58651"/>
                    </a:cubicBezTo>
                    <a:cubicBezTo>
                      <a:pt x="121785" y="80876"/>
                      <a:pt x="130781" y="121622"/>
                      <a:pt x="111202" y="138026"/>
                    </a:cubicBezTo>
                    <a:cubicBezTo>
                      <a:pt x="91623" y="154430"/>
                      <a:pt x="-3098" y="160780"/>
                      <a:pt x="77" y="157076"/>
                    </a:cubicBezTo>
                    <a:cubicBezTo>
                      <a:pt x="3252" y="153372"/>
                      <a:pt x="108027" y="133793"/>
                      <a:pt x="130252" y="115801"/>
                    </a:cubicBezTo>
                    <a:cubicBezTo>
                      <a:pt x="152477" y="97809"/>
                      <a:pt x="149831" y="67647"/>
                      <a:pt x="133427" y="49126"/>
                    </a:cubicBezTo>
                    <a:cubicBezTo>
                      <a:pt x="117023" y="30605"/>
                      <a:pt x="27065" y="15259"/>
                      <a:pt x="19127" y="785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4" name="フリーフォーム 353">
                <a:extLst>
                  <a:ext uri="{FF2B5EF4-FFF2-40B4-BE49-F238E27FC236}">
                    <a16:creationId xmlns:a16="http://schemas.microsoft.com/office/drawing/2014/main" id="{3B44C254-7324-0ECD-A753-158BEA815C65}"/>
                  </a:ext>
                </a:extLst>
              </p:cNvPr>
              <p:cNvSpPr/>
              <p:nvPr/>
            </p:nvSpPr>
            <p:spPr>
              <a:xfrm>
                <a:off x="7296006" y="4203697"/>
                <a:ext cx="173678" cy="337604"/>
              </a:xfrm>
              <a:custGeom>
                <a:avLst/>
                <a:gdLst>
                  <a:gd name="connsiteX0" fmla="*/ 155719 w 173678"/>
                  <a:gd name="connsiteY0" fmla="*/ 3 h 337604"/>
                  <a:gd name="connsiteX1" fmla="*/ 108094 w 173678"/>
                  <a:gd name="connsiteY1" fmla="*/ 92078 h 337604"/>
                  <a:gd name="connsiteX2" fmla="*/ 104919 w 173678"/>
                  <a:gd name="connsiteY2" fmla="*/ 165103 h 337604"/>
                  <a:gd name="connsiteX3" fmla="*/ 152544 w 173678"/>
                  <a:gd name="connsiteY3" fmla="*/ 209553 h 337604"/>
                  <a:gd name="connsiteX4" fmla="*/ 162069 w 173678"/>
                  <a:gd name="connsiteY4" fmla="*/ 250828 h 337604"/>
                  <a:gd name="connsiteX5" fmla="*/ 136669 w 173678"/>
                  <a:gd name="connsiteY5" fmla="*/ 317503 h 337604"/>
                  <a:gd name="connsiteX6" fmla="*/ 144 w 173678"/>
                  <a:gd name="connsiteY6" fmla="*/ 336553 h 337604"/>
                  <a:gd name="connsiteX7" fmla="*/ 165244 w 173678"/>
                  <a:gd name="connsiteY7" fmla="*/ 292103 h 337604"/>
                  <a:gd name="connsiteX8" fmla="*/ 143019 w 173678"/>
                  <a:gd name="connsiteY8" fmla="*/ 174628 h 337604"/>
                  <a:gd name="connsiteX9" fmla="*/ 85869 w 173678"/>
                  <a:gd name="connsiteY9" fmla="*/ 88903 h 337604"/>
                  <a:gd name="connsiteX10" fmla="*/ 155719 w 173678"/>
                  <a:gd name="connsiteY10" fmla="*/ 3 h 337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73678" h="337604">
                    <a:moveTo>
                      <a:pt x="155719" y="3"/>
                    </a:moveTo>
                    <a:cubicBezTo>
                      <a:pt x="159423" y="532"/>
                      <a:pt x="116561" y="64561"/>
                      <a:pt x="108094" y="92078"/>
                    </a:cubicBezTo>
                    <a:cubicBezTo>
                      <a:pt x="99627" y="119595"/>
                      <a:pt x="97511" y="145524"/>
                      <a:pt x="104919" y="165103"/>
                    </a:cubicBezTo>
                    <a:cubicBezTo>
                      <a:pt x="112327" y="184682"/>
                      <a:pt x="143019" y="195266"/>
                      <a:pt x="152544" y="209553"/>
                    </a:cubicBezTo>
                    <a:cubicBezTo>
                      <a:pt x="162069" y="223840"/>
                      <a:pt x="164715" y="232836"/>
                      <a:pt x="162069" y="250828"/>
                    </a:cubicBezTo>
                    <a:cubicBezTo>
                      <a:pt x="159423" y="268820"/>
                      <a:pt x="163657" y="303216"/>
                      <a:pt x="136669" y="317503"/>
                    </a:cubicBezTo>
                    <a:cubicBezTo>
                      <a:pt x="109681" y="331791"/>
                      <a:pt x="-4618" y="340786"/>
                      <a:pt x="144" y="336553"/>
                    </a:cubicBezTo>
                    <a:cubicBezTo>
                      <a:pt x="4906" y="332320"/>
                      <a:pt x="141432" y="319090"/>
                      <a:pt x="165244" y="292103"/>
                    </a:cubicBezTo>
                    <a:cubicBezTo>
                      <a:pt x="189056" y="265116"/>
                      <a:pt x="156248" y="208495"/>
                      <a:pt x="143019" y="174628"/>
                    </a:cubicBezTo>
                    <a:cubicBezTo>
                      <a:pt x="129790" y="140761"/>
                      <a:pt x="84811" y="116949"/>
                      <a:pt x="85869" y="88903"/>
                    </a:cubicBezTo>
                    <a:cubicBezTo>
                      <a:pt x="86927" y="60857"/>
                      <a:pt x="152015" y="-526"/>
                      <a:pt x="155719" y="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5" name="フリーフォーム 354">
                <a:extLst>
                  <a:ext uri="{FF2B5EF4-FFF2-40B4-BE49-F238E27FC236}">
                    <a16:creationId xmlns:a16="http://schemas.microsoft.com/office/drawing/2014/main" id="{37C3772D-B2DF-ADBD-A04F-FFCF175C83D0}"/>
                  </a:ext>
                </a:extLst>
              </p:cNvPr>
              <p:cNvSpPr/>
              <p:nvPr/>
            </p:nvSpPr>
            <p:spPr>
              <a:xfrm>
                <a:off x="7276942" y="4372743"/>
                <a:ext cx="149596" cy="314704"/>
              </a:xfrm>
              <a:custGeom>
                <a:avLst/>
                <a:gdLst>
                  <a:gd name="connsiteX0" fmla="*/ 139858 w 149596"/>
                  <a:gd name="connsiteY0" fmla="*/ 2407 h 314704"/>
                  <a:gd name="connsiteX1" fmla="*/ 79533 w 149596"/>
                  <a:gd name="connsiteY1" fmla="*/ 65907 h 314704"/>
                  <a:gd name="connsiteX2" fmla="*/ 76358 w 149596"/>
                  <a:gd name="connsiteY2" fmla="*/ 151632 h 314704"/>
                  <a:gd name="connsiteX3" fmla="*/ 104933 w 149596"/>
                  <a:gd name="connsiteY3" fmla="*/ 215132 h 314704"/>
                  <a:gd name="connsiteX4" fmla="*/ 130333 w 149596"/>
                  <a:gd name="connsiteY4" fmla="*/ 269107 h 314704"/>
                  <a:gd name="connsiteX5" fmla="*/ 120808 w 149596"/>
                  <a:gd name="connsiteY5" fmla="*/ 304032 h 314704"/>
                  <a:gd name="connsiteX6" fmla="*/ 158 w 149596"/>
                  <a:gd name="connsiteY6" fmla="*/ 313557 h 314704"/>
                  <a:gd name="connsiteX7" fmla="*/ 149383 w 149596"/>
                  <a:gd name="connsiteY7" fmla="*/ 281807 h 314704"/>
                  <a:gd name="connsiteX8" fmla="*/ 35083 w 149596"/>
                  <a:gd name="connsiteY8" fmla="*/ 151632 h 314704"/>
                  <a:gd name="connsiteX9" fmla="*/ 139858 w 149596"/>
                  <a:gd name="connsiteY9" fmla="*/ 2407 h 314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9596" h="314704">
                    <a:moveTo>
                      <a:pt x="139858" y="2407"/>
                    </a:moveTo>
                    <a:cubicBezTo>
                      <a:pt x="147266" y="-11880"/>
                      <a:pt x="90116" y="41036"/>
                      <a:pt x="79533" y="65907"/>
                    </a:cubicBezTo>
                    <a:cubicBezTo>
                      <a:pt x="68950" y="90778"/>
                      <a:pt x="72125" y="126761"/>
                      <a:pt x="76358" y="151632"/>
                    </a:cubicBezTo>
                    <a:cubicBezTo>
                      <a:pt x="80591" y="176503"/>
                      <a:pt x="95937" y="195553"/>
                      <a:pt x="104933" y="215132"/>
                    </a:cubicBezTo>
                    <a:cubicBezTo>
                      <a:pt x="113929" y="234711"/>
                      <a:pt x="127687" y="254290"/>
                      <a:pt x="130333" y="269107"/>
                    </a:cubicBezTo>
                    <a:cubicBezTo>
                      <a:pt x="132979" y="283924"/>
                      <a:pt x="142504" y="296624"/>
                      <a:pt x="120808" y="304032"/>
                    </a:cubicBezTo>
                    <a:cubicBezTo>
                      <a:pt x="99112" y="311440"/>
                      <a:pt x="-4604" y="317261"/>
                      <a:pt x="158" y="313557"/>
                    </a:cubicBezTo>
                    <a:cubicBezTo>
                      <a:pt x="4920" y="309853"/>
                      <a:pt x="143562" y="308795"/>
                      <a:pt x="149383" y="281807"/>
                    </a:cubicBezTo>
                    <a:cubicBezTo>
                      <a:pt x="155204" y="254819"/>
                      <a:pt x="39845" y="191849"/>
                      <a:pt x="35083" y="151632"/>
                    </a:cubicBezTo>
                    <a:cubicBezTo>
                      <a:pt x="30320" y="111415"/>
                      <a:pt x="132450" y="16694"/>
                      <a:pt x="139858" y="240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6" name="フリーフォーム 355">
                <a:extLst>
                  <a:ext uri="{FF2B5EF4-FFF2-40B4-BE49-F238E27FC236}">
                    <a16:creationId xmlns:a16="http://schemas.microsoft.com/office/drawing/2014/main" id="{DC6CFFC5-454F-EE4F-2D51-A2BADFDC0648}"/>
                  </a:ext>
                </a:extLst>
              </p:cNvPr>
              <p:cNvSpPr/>
              <p:nvPr/>
            </p:nvSpPr>
            <p:spPr>
              <a:xfrm>
                <a:off x="7276863" y="4532911"/>
                <a:ext cx="70318" cy="160055"/>
              </a:xfrm>
              <a:custGeom>
                <a:avLst/>
                <a:gdLst>
                  <a:gd name="connsiteX0" fmla="*/ 70087 w 70318"/>
                  <a:gd name="connsiteY0" fmla="*/ 989 h 160055"/>
                  <a:gd name="connsiteX1" fmla="*/ 22462 w 70318"/>
                  <a:gd name="connsiteY1" fmla="*/ 48614 h 160055"/>
                  <a:gd name="connsiteX2" fmla="*/ 12937 w 70318"/>
                  <a:gd name="connsiteY2" fmla="*/ 115289 h 160055"/>
                  <a:gd name="connsiteX3" fmla="*/ 28812 w 70318"/>
                  <a:gd name="connsiteY3" fmla="*/ 159739 h 160055"/>
                  <a:gd name="connsiteX4" fmla="*/ 237 w 70318"/>
                  <a:gd name="connsiteY4" fmla="*/ 93064 h 160055"/>
                  <a:gd name="connsiteX5" fmla="*/ 70087 w 70318"/>
                  <a:gd name="connsiteY5" fmla="*/ 989 h 160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0318" h="160055">
                    <a:moveTo>
                      <a:pt x="70087" y="989"/>
                    </a:moveTo>
                    <a:cubicBezTo>
                      <a:pt x="73791" y="-6419"/>
                      <a:pt x="31987" y="29564"/>
                      <a:pt x="22462" y="48614"/>
                    </a:cubicBezTo>
                    <a:cubicBezTo>
                      <a:pt x="12937" y="67664"/>
                      <a:pt x="11879" y="96768"/>
                      <a:pt x="12937" y="115289"/>
                    </a:cubicBezTo>
                    <a:cubicBezTo>
                      <a:pt x="13995" y="133810"/>
                      <a:pt x="30929" y="163443"/>
                      <a:pt x="28812" y="159739"/>
                    </a:cubicBezTo>
                    <a:cubicBezTo>
                      <a:pt x="26695" y="156035"/>
                      <a:pt x="-2938" y="115818"/>
                      <a:pt x="237" y="93064"/>
                    </a:cubicBezTo>
                    <a:cubicBezTo>
                      <a:pt x="3412" y="70310"/>
                      <a:pt x="66383" y="8397"/>
                      <a:pt x="70087" y="98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7" name="フリーフォーム 356">
                <a:extLst>
                  <a:ext uri="{FF2B5EF4-FFF2-40B4-BE49-F238E27FC236}">
                    <a16:creationId xmlns:a16="http://schemas.microsoft.com/office/drawing/2014/main" id="{063E79A7-7369-152B-3D2F-DF909E4CA0AA}"/>
                  </a:ext>
                </a:extLst>
              </p:cNvPr>
              <p:cNvSpPr/>
              <p:nvPr/>
            </p:nvSpPr>
            <p:spPr>
              <a:xfrm>
                <a:off x="7104706" y="4951973"/>
                <a:ext cx="194943" cy="327444"/>
              </a:xfrm>
              <a:custGeom>
                <a:avLst/>
                <a:gdLst>
                  <a:gd name="connsiteX0" fmla="*/ 194619 w 194943"/>
                  <a:gd name="connsiteY0" fmla="*/ 1027 h 327444"/>
                  <a:gd name="connsiteX1" fmla="*/ 7294 w 194943"/>
                  <a:gd name="connsiteY1" fmla="*/ 318527 h 327444"/>
                  <a:gd name="connsiteX2" fmla="*/ 51744 w 194943"/>
                  <a:gd name="connsiteY2" fmla="*/ 220102 h 327444"/>
                  <a:gd name="connsiteX3" fmla="*/ 194619 w 194943"/>
                  <a:gd name="connsiteY3" fmla="*/ 1027 h 327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4943" h="327444">
                    <a:moveTo>
                      <a:pt x="194619" y="1027"/>
                    </a:moveTo>
                    <a:cubicBezTo>
                      <a:pt x="187211" y="17431"/>
                      <a:pt x="31106" y="282015"/>
                      <a:pt x="7294" y="318527"/>
                    </a:cubicBezTo>
                    <a:cubicBezTo>
                      <a:pt x="-16518" y="355039"/>
                      <a:pt x="23169" y="270902"/>
                      <a:pt x="51744" y="220102"/>
                    </a:cubicBezTo>
                    <a:cubicBezTo>
                      <a:pt x="80319" y="169302"/>
                      <a:pt x="202027" y="-15377"/>
                      <a:pt x="194619" y="102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8" name="フリーフォーム 357">
                <a:extLst>
                  <a:ext uri="{FF2B5EF4-FFF2-40B4-BE49-F238E27FC236}">
                    <a16:creationId xmlns:a16="http://schemas.microsoft.com/office/drawing/2014/main" id="{280E9373-309C-38A1-04A6-9B42CBBC4882}"/>
                  </a:ext>
                </a:extLst>
              </p:cNvPr>
              <p:cNvSpPr/>
              <p:nvPr/>
            </p:nvSpPr>
            <p:spPr>
              <a:xfrm>
                <a:off x="4826595" y="4075448"/>
                <a:ext cx="626942" cy="1780748"/>
              </a:xfrm>
              <a:custGeom>
                <a:avLst/>
                <a:gdLst>
                  <a:gd name="connsiteX0" fmla="*/ 329605 w 626942"/>
                  <a:gd name="connsiteY0" fmla="*/ 1252 h 1780748"/>
                  <a:gd name="connsiteX1" fmla="*/ 609005 w 626942"/>
                  <a:gd name="connsiteY1" fmla="*/ 153652 h 1780748"/>
                  <a:gd name="connsiteX2" fmla="*/ 570905 w 626942"/>
                  <a:gd name="connsiteY2" fmla="*/ 280652 h 1780748"/>
                  <a:gd name="connsiteX3" fmla="*/ 342305 w 626942"/>
                  <a:gd name="connsiteY3" fmla="*/ 598152 h 1780748"/>
                  <a:gd name="connsiteX4" fmla="*/ 75605 w 626942"/>
                  <a:gd name="connsiteY4" fmla="*/ 1334752 h 1780748"/>
                  <a:gd name="connsiteX5" fmla="*/ 12105 w 626942"/>
                  <a:gd name="connsiteY5" fmla="*/ 1753852 h 1780748"/>
                  <a:gd name="connsiteX6" fmla="*/ 278805 w 626942"/>
                  <a:gd name="connsiteY6" fmla="*/ 572752 h 1780748"/>
                  <a:gd name="connsiteX7" fmla="*/ 558205 w 626942"/>
                  <a:gd name="connsiteY7" fmla="*/ 242552 h 1780748"/>
                  <a:gd name="connsiteX8" fmla="*/ 329605 w 626942"/>
                  <a:gd name="connsiteY8" fmla="*/ 1252 h 1780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6942" h="1780748">
                    <a:moveTo>
                      <a:pt x="329605" y="1252"/>
                    </a:moveTo>
                    <a:cubicBezTo>
                      <a:pt x="338072" y="-13565"/>
                      <a:pt x="568788" y="107085"/>
                      <a:pt x="609005" y="153652"/>
                    </a:cubicBezTo>
                    <a:cubicBezTo>
                      <a:pt x="649222" y="200219"/>
                      <a:pt x="615355" y="206569"/>
                      <a:pt x="570905" y="280652"/>
                    </a:cubicBezTo>
                    <a:cubicBezTo>
                      <a:pt x="526455" y="354735"/>
                      <a:pt x="424855" y="422469"/>
                      <a:pt x="342305" y="598152"/>
                    </a:cubicBezTo>
                    <a:cubicBezTo>
                      <a:pt x="259755" y="773835"/>
                      <a:pt x="130638" y="1142135"/>
                      <a:pt x="75605" y="1334752"/>
                    </a:cubicBezTo>
                    <a:cubicBezTo>
                      <a:pt x="20572" y="1527369"/>
                      <a:pt x="-21762" y="1880852"/>
                      <a:pt x="12105" y="1753852"/>
                    </a:cubicBezTo>
                    <a:cubicBezTo>
                      <a:pt x="45972" y="1626852"/>
                      <a:pt x="187788" y="824635"/>
                      <a:pt x="278805" y="572752"/>
                    </a:cubicBezTo>
                    <a:cubicBezTo>
                      <a:pt x="369822" y="320869"/>
                      <a:pt x="551855" y="339919"/>
                      <a:pt x="558205" y="242552"/>
                    </a:cubicBezTo>
                    <a:cubicBezTo>
                      <a:pt x="564555" y="145185"/>
                      <a:pt x="321138" y="16069"/>
                      <a:pt x="329605" y="125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9" name="フリーフォーム 358">
                <a:extLst>
                  <a:ext uri="{FF2B5EF4-FFF2-40B4-BE49-F238E27FC236}">
                    <a16:creationId xmlns:a16="http://schemas.microsoft.com/office/drawing/2014/main" id="{9F678A1D-4006-CB86-27BD-3D2A90350BAD}"/>
                  </a:ext>
                </a:extLst>
              </p:cNvPr>
              <p:cNvSpPr/>
              <p:nvPr/>
            </p:nvSpPr>
            <p:spPr>
              <a:xfrm>
                <a:off x="5181591" y="4458310"/>
                <a:ext cx="409353" cy="317509"/>
              </a:xfrm>
              <a:custGeom>
                <a:avLst/>
                <a:gdLst>
                  <a:gd name="connsiteX0" fmla="*/ 9 w 409353"/>
                  <a:gd name="connsiteY0" fmla="*/ 316890 h 317509"/>
                  <a:gd name="connsiteX1" fmla="*/ 355609 w 409353"/>
                  <a:gd name="connsiteY1" fmla="*/ 12090 h 317509"/>
                  <a:gd name="connsiteX2" fmla="*/ 368309 w 409353"/>
                  <a:gd name="connsiteY2" fmla="*/ 88290 h 317509"/>
                  <a:gd name="connsiteX3" fmla="*/ 9 w 409353"/>
                  <a:gd name="connsiteY3" fmla="*/ 316890 h 3175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09353" h="317509">
                    <a:moveTo>
                      <a:pt x="9" y="316890"/>
                    </a:moveTo>
                    <a:cubicBezTo>
                      <a:pt x="-2108" y="304190"/>
                      <a:pt x="355609" y="12090"/>
                      <a:pt x="355609" y="12090"/>
                    </a:cubicBezTo>
                    <a:cubicBezTo>
                      <a:pt x="416992" y="-26010"/>
                      <a:pt x="431809" y="33257"/>
                      <a:pt x="368309" y="88290"/>
                    </a:cubicBezTo>
                    <a:cubicBezTo>
                      <a:pt x="304809" y="143323"/>
                      <a:pt x="2126" y="329590"/>
                      <a:pt x="9" y="31689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0" name="フリーフォーム 359">
                <a:extLst>
                  <a:ext uri="{FF2B5EF4-FFF2-40B4-BE49-F238E27FC236}">
                    <a16:creationId xmlns:a16="http://schemas.microsoft.com/office/drawing/2014/main" id="{59C821D7-4284-C87B-8CF4-19C6B2C70683}"/>
                  </a:ext>
                </a:extLst>
              </p:cNvPr>
              <p:cNvSpPr/>
              <p:nvPr/>
            </p:nvSpPr>
            <p:spPr>
              <a:xfrm>
                <a:off x="2275263" y="5139971"/>
                <a:ext cx="529601" cy="1429857"/>
              </a:xfrm>
              <a:custGeom>
                <a:avLst/>
                <a:gdLst>
                  <a:gd name="connsiteX0" fmla="*/ 229868 w 529601"/>
                  <a:gd name="connsiteY0" fmla="*/ 147 h 1429857"/>
                  <a:gd name="connsiteX1" fmla="*/ 83781 w 529601"/>
                  <a:gd name="connsiteY1" fmla="*/ 265269 h 1429857"/>
                  <a:gd name="connsiteX2" fmla="*/ 62138 w 529601"/>
                  <a:gd name="connsiteY2" fmla="*/ 438410 h 1429857"/>
                  <a:gd name="connsiteX3" fmla="*/ 94602 w 529601"/>
                  <a:gd name="connsiteY3" fmla="*/ 882083 h 1429857"/>
                  <a:gd name="connsiteX4" fmla="*/ 300207 w 529601"/>
                  <a:gd name="connsiteY4" fmla="*/ 1282472 h 1429857"/>
                  <a:gd name="connsiteX5" fmla="*/ 457116 w 529601"/>
                  <a:gd name="connsiteY5" fmla="*/ 1417738 h 1429857"/>
                  <a:gd name="connsiteX6" fmla="*/ 522044 w 529601"/>
                  <a:gd name="connsiteY6" fmla="*/ 1412327 h 1429857"/>
                  <a:gd name="connsiteX7" fmla="*/ 289386 w 529601"/>
                  <a:gd name="connsiteY7" fmla="*/ 1320346 h 1429857"/>
                  <a:gd name="connsiteX8" fmla="*/ 45906 w 529601"/>
                  <a:gd name="connsiteY8" fmla="*/ 784692 h 1429857"/>
                  <a:gd name="connsiteX9" fmla="*/ 13442 w 529601"/>
                  <a:gd name="connsiteY9" fmla="*/ 303144 h 1429857"/>
                  <a:gd name="connsiteX10" fmla="*/ 229868 w 529601"/>
                  <a:gd name="connsiteY10" fmla="*/ 147 h 1429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29601" h="1429857">
                    <a:moveTo>
                      <a:pt x="229868" y="147"/>
                    </a:moveTo>
                    <a:cubicBezTo>
                      <a:pt x="241591" y="-6165"/>
                      <a:pt x="111736" y="192225"/>
                      <a:pt x="83781" y="265269"/>
                    </a:cubicBezTo>
                    <a:cubicBezTo>
                      <a:pt x="55826" y="338313"/>
                      <a:pt x="60335" y="335608"/>
                      <a:pt x="62138" y="438410"/>
                    </a:cubicBezTo>
                    <a:cubicBezTo>
                      <a:pt x="63941" y="541212"/>
                      <a:pt x="54924" y="741406"/>
                      <a:pt x="94602" y="882083"/>
                    </a:cubicBezTo>
                    <a:cubicBezTo>
                      <a:pt x="134280" y="1022760"/>
                      <a:pt x="239788" y="1193196"/>
                      <a:pt x="300207" y="1282472"/>
                    </a:cubicBezTo>
                    <a:cubicBezTo>
                      <a:pt x="360626" y="1371748"/>
                      <a:pt x="420143" y="1396096"/>
                      <a:pt x="457116" y="1417738"/>
                    </a:cubicBezTo>
                    <a:cubicBezTo>
                      <a:pt x="494089" y="1439380"/>
                      <a:pt x="549999" y="1428559"/>
                      <a:pt x="522044" y="1412327"/>
                    </a:cubicBezTo>
                    <a:cubicBezTo>
                      <a:pt x="494089" y="1396095"/>
                      <a:pt x="368742" y="1424952"/>
                      <a:pt x="289386" y="1320346"/>
                    </a:cubicBezTo>
                    <a:cubicBezTo>
                      <a:pt x="210030" y="1215740"/>
                      <a:pt x="91897" y="954226"/>
                      <a:pt x="45906" y="784692"/>
                    </a:cubicBezTo>
                    <a:cubicBezTo>
                      <a:pt x="-85" y="615158"/>
                      <a:pt x="-12709" y="435705"/>
                      <a:pt x="13442" y="303144"/>
                    </a:cubicBezTo>
                    <a:cubicBezTo>
                      <a:pt x="39593" y="170583"/>
                      <a:pt x="218145" y="6459"/>
                      <a:pt x="229868" y="14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1" name="フリーフォーム 360">
                <a:extLst>
                  <a:ext uri="{FF2B5EF4-FFF2-40B4-BE49-F238E27FC236}">
                    <a16:creationId xmlns:a16="http://schemas.microsoft.com/office/drawing/2014/main" id="{BE420691-3A84-4112-29C8-7ABDE63B864B}"/>
                  </a:ext>
                </a:extLst>
              </p:cNvPr>
              <p:cNvSpPr/>
              <p:nvPr/>
            </p:nvSpPr>
            <p:spPr>
              <a:xfrm>
                <a:off x="2405968" y="4964477"/>
                <a:ext cx="985311" cy="402954"/>
              </a:xfrm>
              <a:custGeom>
                <a:avLst/>
                <a:gdLst>
                  <a:gd name="connsiteX0" fmla="*/ 7182 w 985311"/>
                  <a:gd name="connsiteY0" fmla="*/ 240569 h 402954"/>
                  <a:gd name="connsiteX1" fmla="*/ 212787 w 985311"/>
                  <a:gd name="connsiteY1" fmla="*/ 83660 h 402954"/>
                  <a:gd name="connsiteX2" fmla="*/ 564479 w 985311"/>
                  <a:gd name="connsiteY2" fmla="*/ 7911 h 402954"/>
                  <a:gd name="connsiteX3" fmla="*/ 786316 w 985311"/>
                  <a:gd name="connsiteY3" fmla="*/ 13322 h 402954"/>
                  <a:gd name="connsiteX4" fmla="*/ 910761 w 985311"/>
                  <a:gd name="connsiteY4" fmla="*/ 105303 h 402954"/>
                  <a:gd name="connsiteX5" fmla="*/ 975689 w 985311"/>
                  <a:gd name="connsiteY5" fmla="*/ 197284 h 402954"/>
                  <a:gd name="connsiteX6" fmla="*/ 981099 w 985311"/>
                  <a:gd name="connsiteY6" fmla="*/ 289265 h 402954"/>
                  <a:gd name="connsiteX7" fmla="*/ 937814 w 985311"/>
                  <a:gd name="connsiteY7" fmla="*/ 402889 h 402954"/>
                  <a:gd name="connsiteX8" fmla="*/ 981099 w 985311"/>
                  <a:gd name="connsiteY8" fmla="*/ 273033 h 402954"/>
                  <a:gd name="connsiteX9" fmla="*/ 851244 w 985311"/>
                  <a:gd name="connsiteY9" fmla="*/ 105303 h 402954"/>
                  <a:gd name="connsiteX10" fmla="*/ 667282 w 985311"/>
                  <a:gd name="connsiteY10" fmla="*/ 13322 h 402954"/>
                  <a:gd name="connsiteX11" fmla="*/ 467088 w 985311"/>
                  <a:gd name="connsiteY11" fmla="*/ 45786 h 402954"/>
                  <a:gd name="connsiteX12" fmla="*/ 7182 w 985311"/>
                  <a:gd name="connsiteY12" fmla="*/ 240569 h 4029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85311" h="402954">
                    <a:moveTo>
                      <a:pt x="7182" y="240569"/>
                    </a:moveTo>
                    <a:cubicBezTo>
                      <a:pt x="-35201" y="246881"/>
                      <a:pt x="119904" y="122436"/>
                      <a:pt x="212787" y="83660"/>
                    </a:cubicBezTo>
                    <a:cubicBezTo>
                      <a:pt x="305670" y="44884"/>
                      <a:pt x="468891" y="19634"/>
                      <a:pt x="564479" y="7911"/>
                    </a:cubicBezTo>
                    <a:cubicBezTo>
                      <a:pt x="660067" y="-3812"/>
                      <a:pt x="728602" y="-2910"/>
                      <a:pt x="786316" y="13322"/>
                    </a:cubicBezTo>
                    <a:cubicBezTo>
                      <a:pt x="844030" y="29554"/>
                      <a:pt x="879199" y="74643"/>
                      <a:pt x="910761" y="105303"/>
                    </a:cubicBezTo>
                    <a:cubicBezTo>
                      <a:pt x="942323" y="135963"/>
                      <a:pt x="963966" y="166624"/>
                      <a:pt x="975689" y="197284"/>
                    </a:cubicBezTo>
                    <a:cubicBezTo>
                      <a:pt x="987412" y="227944"/>
                      <a:pt x="987412" y="254997"/>
                      <a:pt x="981099" y="289265"/>
                    </a:cubicBezTo>
                    <a:cubicBezTo>
                      <a:pt x="974786" y="323533"/>
                      <a:pt x="937814" y="405594"/>
                      <a:pt x="937814" y="402889"/>
                    </a:cubicBezTo>
                    <a:cubicBezTo>
                      <a:pt x="937814" y="400184"/>
                      <a:pt x="995527" y="322631"/>
                      <a:pt x="981099" y="273033"/>
                    </a:cubicBezTo>
                    <a:cubicBezTo>
                      <a:pt x="966671" y="223435"/>
                      <a:pt x="903547" y="148588"/>
                      <a:pt x="851244" y="105303"/>
                    </a:cubicBezTo>
                    <a:cubicBezTo>
                      <a:pt x="798941" y="62018"/>
                      <a:pt x="731308" y="23242"/>
                      <a:pt x="667282" y="13322"/>
                    </a:cubicBezTo>
                    <a:cubicBezTo>
                      <a:pt x="603256" y="3402"/>
                      <a:pt x="574399" y="10617"/>
                      <a:pt x="467088" y="45786"/>
                    </a:cubicBezTo>
                    <a:cubicBezTo>
                      <a:pt x="359777" y="80955"/>
                      <a:pt x="49565" y="234257"/>
                      <a:pt x="7182" y="24056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2" name="フリーフォーム 361">
                <a:extLst>
                  <a:ext uri="{FF2B5EF4-FFF2-40B4-BE49-F238E27FC236}">
                    <a16:creationId xmlns:a16="http://schemas.microsoft.com/office/drawing/2014/main" id="{7CF033C5-0980-F4C7-71B9-6B8255F319B4}"/>
                  </a:ext>
                </a:extLst>
              </p:cNvPr>
              <p:cNvSpPr/>
              <p:nvPr/>
            </p:nvSpPr>
            <p:spPr>
              <a:xfrm>
                <a:off x="2634643" y="5294873"/>
                <a:ext cx="751950" cy="175374"/>
              </a:xfrm>
              <a:custGeom>
                <a:avLst/>
                <a:gdLst>
                  <a:gd name="connsiteX0" fmla="*/ 344 w 751950"/>
                  <a:gd name="connsiteY0" fmla="*/ 175295 h 175374"/>
                  <a:gd name="connsiteX1" fmla="*/ 319572 w 751950"/>
                  <a:gd name="connsiteY1" fmla="*/ 61671 h 175374"/>
                  <a:gd name="connsiteX2" fmla="*/ 736193 w 751950"/>
                  <a:gd name="connsiteY2" fmla="*/ 56261 h 175374"/>
                  <a:gd name="connsiteX3" fmla="*/ 649622 w 751950"/>
                  <a:gd name="connsiteY3" fmla="*/ 23797 h 175374"/>
                  <a:gd name="connsiteX4" fmla="*/ 508945 w 751950"/>
                  <a:gd name="connsiteY4" fmla="*/ 2154 h 175374"/>
                  <a:gd name="connsiteX5" fmla="*/ 379090 w 751950"/>
                  <a:gd name="connsiteY5" fmla="*/ 77903 h 175374"/>
                  <a:gd name="connsiteX6" fmla="*/ 344 w 751950"/>
                  <a:gd name="connsiteY6" fmla="*/ 175295 h 1753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1950" h="175374">
                    <a:moveTo>
                      <a:pt x="344" y="175295"/>
                    </a:moveTo>
                    <a:cubicBezTo>
                      <a:pt x="-9576" y="172590"/>
                      <a:pt x="196931" y="81510"/>
                      <a:pt x="319572" y="61671"/>
                    </a:cubicBezTo>
                    <a:cubicBezTo>
                      <a:pt x="442213" y="41832"/>
                      <a:pt x="681185" y="62573"/>
                      <a:pt x="736193" y="56261"/>
                    </a:cubicBezTo>
                    <a:cubicBezTo>
                      <a:pt x="791201" y="49949"/>
                      <a:pt x="687497" y="32815"/>
                      <a:pt x="649622" y="23797"/>
                    </a:cubicBezTo>
                    <a:cubicBezTo>
                      <a:pt x="611747" y="14779"/>
                      <a:pt x="554034" y="-6864"/>
                      <a:pt x="508945" y="2154"/>
                    </a:cubicBezTo>
                    <a:cubicBezTo>
                      <a:pt x="463856" y="11172"/>
                      <a:pt x="467464" y="44537"/>
                      <a:pt x="379090" y="77903"/>
                    </a:cubicBezTo>
                    <a:cubicBezTo>
                      <a:pt x="290716" y="111269"/>
                      <a:pt x="10264" y="178000"/>
                      <a:pt x="344" y="17529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3" name="フリーフォーム 362">
                <a:extLst>
                  <a:ext uri="{FF2B5EF4-FFF2-40B4-BE49-F238E27FC236}">
                    <a16:creationId xmlns:a16="http://schemas.microsoft.com/office/drawing/2014/main" id="{BE44505F-23EB-5483-C59B-9D0AFB36B176}"/>
                  </a:ext>
                </a:extLst>
              </p:cNvPr>
              <p:cNvSpPr/>
              <p:nvPr/>
            </p:nvSpPr>
            <p:spPr>
              <a:xfrm>
                <a:off x="3348389" y="5340312"/>
                <a:ext cx="154975" cy="367930"/>
              </a:xfrm>
              <a:custGeom>
                <a:avLst/>
                <a:gdLst>
                  <a:gd name="connsiteX0" fmla="*/ 804 w 154975"/>
                  <a:gd name="connsiteY0" fmla="*/ 0 h 367930"/>
                  <a:gd name="connsiteX1" fmla="*/ 76553 w 154975"/>
                  <a:gd name="connsiteY1" fmla="*/ 102803 h 367930"/>
                  <a:gd name="connsiteX2" fmla="*/ 92785 w 154975"/>
                  <a:gd name="connsiteY2" fmla="*/ 221837 h 367930"/>
                  <a:gd name="connsiteX3" fmla="*/ 17036 w 154975"/>
                  <a:gd name="connsiteY3" fmla="*/ 367925 h 367930"/>
                  <a:gd name="connsiteX4" fmla="*/ 146891 w 154975"/>
                  <a:gd name="connsiteY4" fmla="*/ 216426 h 367930"/>
                  <a:gd name="connsiteX5" fmla="*/ 130660 w 154975"/>
                  <a:gd name="connsiteY5" fmla="*/ 102803 h 367930"/>
                  <a:gd name="connsiteX6" fmla="*/ 804 w 154975"/>
                  <a:gd name="connsiteY6" fmla="*/ 0 h 3679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4975" h="367930">
                    <a:moveTo>
                      <a:pt x="804" y="0"/>
                    </a:moveTo>
                    <a:cubicBezTo>
                      <a:pt x="-8214" y="0"/>
                      <a:pt x="61223" y="65830"/>
                      <a:pt x="76553" y="102803"/>
                    </a:cubicBezTo>
                    <a:cubicBezTo>
                      <a:pt x="91883" y="139776"/>
                      <a:pt x="102705" y="177650"/>
                      <a:pt x="92785" y="221837"/>
                    </a:cubicBezTo>
                    <a:cubicBezTo>
                      <a:pt x="82865" y="266024"/>
                      <a:pt x="8018" y="368827"/>
                      <a:pt x="17036" y="367925"/>
                    </a:cubicBezTo>
                    <a:cubicBezTo>
                      <a:pt x="26054" y="367023"/>
                      <a:pt x="127954" y="260613"/>
                      <a:pt x="146891" y="216426"/>
                    </a:cubicBezTo>
                    <a:cubicBezTo>
                      <a:pt x="165828" y="172239"/>
                      <a:pt x="147794" y="136169"/>
                      <a:pt x="130660" y="102803"/>
                    </a:cubicBezTo>
                    <a:cubicBezTo>
                      <a:pt x="113526" y="69437"/>
                      <a:pt x="9822" y="0"/>
                      <a:pt x="80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4" name="フリーフォーム 363">
                <a:extLst>
                  <a:ext uri="{FF2B5EF4-FFF2-40B4-BE49-F238E27FC236}">
                    <a16:creationId xmlns:a16="http://schemas.microsoft.com/office/drawing/2014/main" id="{ECC19A2A-FD04-6E6F-CFA4-1949DB0FACD5}"/>
                  </a:ext>
                </a:extLst>
              </p:cNvPr>
              <p:cNvSpPr/>
              <p:nvPr/>
            </p:nvSpPr>
            <p:spPr>
              <a:xfrm>
                <a:off x="2752373" y="5685051"/>
                <a:ext cx="664317" cy="133314"/>
              </a:xfrm>
              <a:custGeom>
                <a:avLst/>
                <a:gdLst>
                  <a:gd name="connsiteX0" fmla="*/ 7059 w 664317"/>
                  <a:gd name="connsiteY0" fmla="*/ 131399 h 133314"/>
                  <a:gd name="connsiteX1" fmla="*/ 364162 w 664317"/>
                  <a:gd name="connsiteY1" fmla="*/ 6954 h 133314"/>
                  <a:gd name="connsiteX2" fmla="*/ 661748 w 664317"/>
                  <a:gd name="connsiteY2" fmla="*/ 17775 h 133314"/>
                  <a:gd name="connsiteX3" fmla="*/ 488607 w 664317"/>
                  <a:gd name="connsiteY3" fmla="*/ 34007 h 133314"/>
                  <a:gd name="connsiteX4" fmla="*/ 153147 w 664317"/>
                  <a:gd name="connsiteY4" fmla="*/ 77292 h 133314"/>
                  <a:gd name="connsiteX5" fmla="*/ 7059 w 664317"/>
                  <a:gd name="connsiteY5" fmla="*/ 131399 h 1333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64317" h="133314">
                    <a:moveTo>
                      <a:pt x="7059" y="131399"/>
                    </a:moveTo>
                    <a:cubicBezTo>
                      <a:pt x="42228" y="119676"/>
                      <a:pt x="255047" y="25891"/>
                      <a:pt x="364162" y="6954"/>
                    </a:cubicBezTo>
                    <a:cubicBezTo>
                      <a:pt x="473277" y="-11983"/>
                      <a:pt x="641007" y="13266"/>
                      <a:pt x="661748" y="17775"/>
                    </a:cubicBezTo>
                    <a:cubicBezTo>
                      <a:pt x="682489" y="22284"/>
                      <a:pt x="573374" y="24087"/>
                      <a:pt x="488607" y="34007"/>
                    </a:cubicBezTo>
                    <a:cubicBezTo>
                      <a:pt x="403840" y="43926"/>
                      <a:pt x="230700" y="56551"/>
                      <a:pt x="153147" y="77292"/>
                    </a:cubicBezTo>
                    <a:cubicBezTo>
                      <a:pt x="75594" y="98033"/>
                      <a:pt x="-28110" y="143122"/>
                      <a:pt x="7059" y="13139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5" name="フリーフォーム 364">
                <a:extLst>
                  <a:ext uri="{FF2B5EF4-FFF2-40B4-BE49-F238E27FC236}">
                    <a16:creationId xmlns:a16="http://schemas.microsoft.com/office/drawing/2014/main" id="{87AABACC-FE55-BFC8-F7BC-E2E90D6C4C86}"/>
                  </a:ext>
                </a:extLst>
              </p:cNvPr>
              <p:cNvSpPr/>
              <p:nvPr/>
            </p:nvSpPr>
            <p:spPr>
              <a:xfrm>
                <a:off x="2763711" y="5728171"/>
                <a:ext cx="334947" cy="126213"/>
              </a:xfrm>
              <a:custGeom>
                <a:avLst/>
                <a:gdLst>
                  <a:gd name="connsiteX0" fmla="*/ 1132 w 334947"/>
                  <a:gd name="connsiteY0" fmla="*/ 126153 h 126213"/>
                  <a:gd name="connsiteX1" fmla="*/ 325771 w 334947"/>
                  <a:gd name="connsiteY1" fmla="*/ 7119 h 126213"/>
                  <a:gd name="connsiteX2" fmla="*/ 222968 w 334947"/>
                  <a:gd name="connsiteY2" fmla="*/ 23351 h 126213"/>
                  <a:gd name="connsiteX3" fmla="*/ 1132 w 334947"/>
                  <a:gd name="connsiteY3" fmla="*/ 126153 h 1262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4947" h="126213">
                    <a:moveTo>
                      <a:pt x="1132" y="126153"/>
                    </a:moveTo>
                    <a:cubicBezTo>
                      <a:pt x="18266" y="123448"/>
                      <a:pt x="288798" y="24253"/>
                      <a:pt x="325771" y="7119"/>
                    </a:cubicBezTo>
                    <a:cubicBezTo>
                      <a:pt x="362744" y="-10015"/>
                      <a:pt x="279780" y="7119"/>
                      <a:pt x="222968" y="23351"/>
                    </a:cubicBezTo>
                    <a:cubicBezTo>
                      <a:pt x="166156" y="39583"/>
                      <a:pt x="-16002" y="128858"/>
                      <a:pt x="1132" y="12615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6" name="フリーフォーム 365">
                <a:extLst>
                  <a:ext uri="{FF2B5EF4-FFF2-40B4-BE49-F238E27FC236}">
                    <a16:creationId xmlns:a16="http://schemas.microsoft.com/office/drawing/2014/main" id="{27122AFD-DFFC-4E0D-A743-CEFDC36EC242}"/>
                  </a:ext>
                </a:extLst>
              </p:cNvPr>
              <p:cNvSpPr/>
              <p:nvPr/>
            </p:nvSpPr>
            <p:spPr>
              <a:xfrm>
                <a:off x="2848120" y="5678487"/>
                <a:ext cx="647311" cy="516160"/>
              </a:xfrm>
              <a:custGeom>
                <a:avLst/>
                <a:gdLst>
                  <a:gd name="connsiteX0" fmla="*/ 474020 w 647311"/>
                  <a:gd name="connsiteY0" fmla="*/ 2696 h 516160"/>
                  <a:gd name="connsiteX1" fmla="*/ 609286 w 647311"/>
                  <a:gd name="connsiteY1" fmla="*/ 148784 h 516160"/>
                  <a:gd name="connsiteX2" fmla="*/ 598465 w 647311"/>
                  <a:gd name="connsiteY2" fmla="*/ 235354 h 516160"/>
                  <a:gd name="connsiteX3" fmla="*/ 528126 w 647311"/>
                  <a:gd name="connsiteY3" fmla="*/ 300282 h 516160"/>
                  <a:gd name="connsiteX4" fmla="*/ 19525 w 647311"/>
                  <a:gd name="connsiteY4" fmla="*/ 505887 h 516160"/>
                  <a:gd name="connsiteX5" fmla="*/ 138559 w 647311"/>
                  <a:gd name="connsiteY5" fmla="*/ 473423 h 516160"/>
                  <a:gd name="connsiteX6" fmla="*/ 452377 w 647311"/>
                  <a:gd name="connsiteY6" fmla="*/ 370621 h 516160"/>
                  <a:gd name="connsiteX7" fmla="*/ 598465 w 647311"/>
                  <a:gd name="connsiteY7" fmla="*/ 273229 h 516160"/>
                  <a:gd name="connsiteX8" fmla="*/ 647160 w 647311"/>
                  <a:gd name="connsiteY8" fmla="*/ 170427 h 516160"/>
                  <a:gd name="connsiteX9" fmla="*/ 609286 w 647311"/>
                  <a:gd name="connsiteY9" fmla="*/ 62214 h 516160"/>
                  <a:gd name="connsiteX10" fmla="*/ 474020 w 647311"/>
                  <a:gd name="connsiteY10" fmla="*/ 2696 h 516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47311" h="516160">
                    <a:moveTo>
                      <a:pt x="474020" y="2696"/>
                    </a:moveTo>
                    <a:cubicBezTo>
                      <a:pt x="474020" y="17124"/>
                      <a:pt x="588545" y="110008"/>
                      <a:pt x="609286" y="148784"/>
                    </a:cubicBezTo>
                    <a:cubicBezTo>
                      <a:pt x="630027" y="187560"/>
                      <a:pt x="611992" y="210104"/>
                      <a:pt x="598465" y="235354"/>
                    </a:cubicBezTo>
                    <a:cubicBezTo>
                      <a:pt x="584938" y="260604"/>
                      <a:pt x="624616" y="255193"/>
                      <a:pt x="528126" y="300282"/>
                    </a:cubicBezTo>
                    <a:cubicBezTo>
                      <a:pt x="431636" y="345371"/>
                      <a:pt x="84453" y="477030"/>
                      <a:pt x="19525" y="505887"/>
                    </a:cubicBezTo>
                    <a:cubicBezTo>
                      <a:pt x="-45403" y="534744"/>
                      <a:pt x="66417" y="495967"/>
                      <a:pt x="138559" y="473423"/>
                    </a:cubicBezTo>
                    <a:cubicBezTo>
                      <a:pt x="210701" y="450879"/>
                      <a:pt x="375726" y="403987"/>
                      <a:pt x="452377" y="370621"/>
                    </a:cubicBezTo>
                    <a:cubicBezTo>
                      <a:pt x="529028" y="337255"/>
                      <a:pt x="566001" y="306595"/>
                      <a:pt x="598465" y="273229"/>
                    </a:cubicBezTo>
                    <a:cubicBezTo>
                      <a:pt x="630929" y="239863"/>
                      <a:pt x="645357" y="205596"/>
                      <a:pt x="647160" y="170427"/>
                    </a:cubicBezTo>
                    <a:cubicBezTo>
                      <a:pt x="648963" y="135258"/>
                      <a:pt x="634536" y="89267"/>
                      <a:pt x="609286" y="62214"/>
                    </a:cubicBezTo>
                    <a:cubicBezTo>
                      <a:pt x="584036" y="35161"/>
                      <a:pt x="474020" y="-11732"/>
                      <a:pt x="474020" y="269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7" name="フリーフォーム 366">
                <a:extLst>
                  <a:ext uri="{FF2B5EF4-FFF2-40B4-BE49-F238E27FC236}">
                    <a16:creationId xmlns:a16="http://schemas.microsoft.com/office/drawing/2014/main" id="{A20A8699-2967-6901-66E6-96948D0E8643}"/>
                  </a:ext>
                </a:extLst>
              </p:cNvPr>
              <p:cNvSpPr/>
              <p:nvPr/>
            </p:nvSpPr>
            <p:spPr>
              <a:xfrm>
                <a:off x="2780322" y="6000020"/>
                <a:ext cx="713870" cy="574944"/>
              </a:xfrm>
              <a:custGeom>
                <a:avLst/>
                <a:gdLst>
                  <a:gd name="connsiteX0" fmla="*/ 622977 w 713870"/>
                  <a:gd name="connsiteY0" fmla="*/ 392 h 574944"/>
                  <a:gd name="connsiteX1" fmla="*/ 644620 w 713870"/>
                  <a:gd name="connsiteY1" fmla="*/ 184354 h 574944"/>
                  <a:gd name="connsiteX2" fmla="*/ 612156 w 713870"/>
                  <a:gd name="connsiteY2" fmla="*/ 265514 h 574944"/>
                  <a:gd name="connsiteX3" fmla="*/ 460658 w 713870"/>
                  <a:gd name="connsiteY3" fmla="*/ 400780 h 574944"/>
                  <a:gd name="connsiteX4" fmla="*/ 303749 w 713870"/>
                  <a:gd name="connsiteY4" fmla="*/ 476529 h 574944"/>
                  <a:gd name="connsiteX5" fmla="*/ 753 w 713870"/>
                  <a:gd name="connsiteY5" fmla="*/ 573921 h 574944"/>
                  <a:gd name="connsiteX6" fmla="*/ 222589 w 713870"/>
                  <a:gd name="connsiteY6" fmla="*/ 525225 h 574944"/>
                  <a:gd name="connsiteX7" fmla="*/ 379498 w 713870"/>
                  <a:gd name="connsiteY7" fmla="*/ 487350 h 574944"/>
                  <a:gd name="connsiteX8" fmla="*/ 704137 w 713870"/>
                  <a:gd name="connsiteY8" fmla="*/ 238460 h 574944"/>
                  <a:gd name="connsiteX9" fmla="*/ 622977 w 713870"/>
                  <a:gd name="connsiteY9" fmla="*/ 392 h 5749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13870" h="574944">
                    <a:moveTo>
                      <a:pt x="622977" y="392"/>
                    </a:moveTo>
                    <a:cubicBezTo>
                      <a:pt x="613058" y="-8626"/>
                      <a:pt x="646423" y="140167"/>
                      <a:pt x="644620" y="184354"/>
                    </a:cubicBezTo>
                    <a:cubicBezTo>
                      <a:pt x="642817" y="228541"/>
                      <a:pt x="642816" y="229443"/>
                      <a:pt x="612156" y="265514"/>
                    </a:cubicBezTo>
                    <a:cubicBezTo>
                      <a:pt x="581496" y="301585"/>
                      <a:pt x="512059" y="365611"/>
                      <a:pt x="460658" y="400780"/>
                    </a:cubicBezTo>
                    <a:cubicBezTo>
                      <a:pt x="409257" y="435949"/>
                      <a:pt x="380400" y="447672"/>
                      <a:pt x="303749" y="476529"/>
                    </a:cubicBezTo>
                    <a:cubicBezTo>
                      <a:pt x="227098" y="505386"/>
                      <a:pt x="14280" y="565805"/>
                      <a:pt x="753" y="573921"/>
                    </a:cubicBezTo>
                    <a:cubicBezTo>
                      <a:pt x="-12774" y="582037"/>
                      <a:pt x="159465" y="539654"/>
                      <a:pt x="222589" y="525225"/>
                    </a:cubicBezTo>
                    <a:cubicBezTo>
                      <a:pt x="285713" y="510797"/>
                      <a:pt x="299240" y="535144"/>
                      <a:pt x="379498" y="487350"/>
                    </a:cubicBezTo>
                    <a:cubicBezTo>
                      <a:pt x="459756" y="439556"/>
                      <a:pt x="660852" y="322325"/>
                      <a:pt x="704137" y="238460"/>
                    </a:cubicBezTo>
                    <a:cubicBezTo>
                      <a:pt x="747422" y="154595"/>
                      <a:pt x="632896" y="9410"/>
                      <a:pt x="622977" y="39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8" name="フリーフォーム 367">
                <a:extLst>
                  <a:ext uri="{FF2B5EF4-FFF2-40B4-BE49-F238E27FC236}">
                    <a16:creationId xmlns:a16="http://schemas.microsoft.com/office/drawing/2014/main" id="{B654DB13-919D-0B5D-E92A-E99D09F96985}"/>
                  </a:ext>
                </a:extLst>
              </p:cNvPr>
              <p:cNvSpPr/>
              <p:nvPr/>
            </p:nvSpPr>
            <p:spPr>
              <a:xfrm>
                <a:off x="3305206" y="5111349"/>
                <a:ext cx="399652" cy="706700"/>
              </a:xfrm>
              <a:custGeom>
                <a:avLst/>
                <a:gdLst>
                  <a:gd name="connsiteX0" fmla="*/ 702 w 399652"/>
                  <a:gd name="connsiteY0" fmla="*/ 7127 h 706700"/>
                  <a:gd name="connsiteX1" fmla="*/ 222538 w 399652"/>
                  <a:gd name="connsiteY1" fmla="*/ 12537 h 706700"/>
                  <a:gd name="connsiteX2" fmla="*/ 298287 w 399652"/>
                  <a:gd name="connsiteY2" fmla="*/ 126161 h 706700"/>
                  <a:gd name="connsiteX3" fmla="*/ 319930 w 399652"/>
                  <a:gd name="connsiteY3" fmla="*/ 304713 h 706700"/>
                  <a:gd name="connsiteX4" fmla="*/ 319930 w 399652"/>
                  <a:gd name="connsiteY4" fmla="*/ 472443 h 706700"/>
                  <a:gd name="connsiteX5" fmla="*/ 200896 w 399652"/>
                  <a:gd name="connsiteY5" fmla="*/ 705101 h 706700"/>
                  <a:gd name="connsiteX6" fmla="*/ 395679 w 399652"/>
                  <a:gd name="connsiteY6" fmla="*/ 347998 h 706700"/>
                  <a:gd name="connsiteX7" fmla="*/ 303698 w 399652"/>
                  <a:gd name="connsiteY7" fmla="*/ 50412 h 706700"/>
                  <a:gd name="connsiteX8" fmla="*/ 702 w 399652"/>
                  <a:gd name="connsiteY8" fmla="*/ 7127 h 706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99652" h="706700">
                    <a:moveTo>
                      <a:pt x="702" y="7127"/>
                    </a:moveTo>
                    <a:cubicBezTo>
                      <a:pt x="-12825" y="814"/>
                      <a:pt x="172941" y="-7302"/>
                      <a:pt x="222538" y="12537"/>
                    </a:cubicBezTo>
                    <a:cubicBezTo>
                      <a:pt x="272135" y="32376"/>
                      <a:pt x="282055" y="77465"/>
                      <a:pt x="298287" y="126161"/>
                    </a:cubicBezTo>
                    <a:cubicBezTo>
                      <a:pt x="314519" y="174857"/>
                      <a:pt x="316323" y="246999"/>
                      <a:pt x="319930" y="304713"/>
                    </a:cubicBezTo>
                    <a:cubicBezTo>
                      <a:pt x="323537" y="362427"/>
                      <a:pt x="339769" y="405712"/>
                      <a:pt x="319930" y="472443"/>
                    </a:cubicBezTo>
                    <a:cubicBezTo>
                      <a:pt x="300091" y="539174"/>
                      <a:pt x="188271" y="725842"/>
                      <a:pt x="200896" y="705101"/>
                    </a:cubicBezTo>
                    <a:cubicBezTo>
                      <a:pt x="213521" y="684360"/>
                      <a:pt x="378545" y="457113"/>
                      <a:pt x="395679" y="347998"/>
                    </a:cubicBezTo>
                    <a:cubicBezTo>
                      <a:pt x="412813" y="238883"/>
                      <a:pt x="373135" y="110831"/>
                      <a:pt x="303698" y="50412"/>
                    </a:cubicBezTo>
                    <a:cubicBezTo>
                      <a:pt x="234261" y="-10007"/>
                      <a:pt x="14229" y="13440"/>
                      <a:pt x="702" y="712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9" name="フリーフォーム 368">
                <a:extLst>
                  <a:ext uri="{FF2B5EF4-FFF2-40B4-BE49-F238E27FC236}">
                    <a16:creationId xmlns:a16="http://schemas.microsoft.com/office/drawing/2014/main" id="{FAFF130A-3BD8-F5DB-2BF7-E555D7EE952C}"/>
                  </a:ext>
                </a:extLst>
              </p:cNvPr>
              <p:cNvSpPr/>
              <p:nvPr/>
            </p:nvSpPr>
            <p:spPr>
              <a:xfrm>
                <a:off x="4472667" y="10515518"/>
                <a:ext cx="432109" cy="342323"/>
              </a:xfrm>
              <a:custGeom>
                <a:avLst/>
                <a:gdLst>
                  <a:gd name="connsiteX0" fmla="*/ 352 w 432109"/>
                  <a:gd name="connsiteY0" fmla="*/ 82 h 342323"/>
                  <a:gd name="connsiteX1" fmla="*/ 61626 w 432109"/>
                  <a:gd name="connsiteY1" fmla="*/ 169764 h 342323"/>
                  <a:gd name="connsiteX2" fmla="*/ 38059 w 432109"/>
                  <a:gd name="connsiteY2" fmla="*/ 212185 h 342323"/>
                  <a:gd name="connsiteX3" fmla="*/ 415131 w 432109"/>
                  <a:gd name="connsiteY3" fmla="*/ 339447 h 342323"/>
                  <a:gd name="connsiteX4" fmla="*/ 339717 w 432109"/>
                  <a:gd name="connsiteY4" fmla="*/ 292313 h 342323"/>
                  <a:gd name="connsiteX5" fmla="*/ 94620 w 432109"/>
                  <a:gd name="connsiteY5" fmla="*/ 193331 h 342323"/>
                  <a:gd name="connsiteX6" fmla="*/ 352 w 432109"/>
                  <a:gd name="connsiteY6" fmla="*/ 82 h 342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32109" h="342323">
                    <a:moveTo>
                      <a:pt x="352" y="82"/>
                    </a:moveTo>
                    <a:cubicBezTo>
                      <a:pt x="-5147" y="-3846"/>
                      <a:pt x="55342" y="134414"/>
                      <a:pt x="61626" y="169764"/>
                    </a:cubicBezTo>
                    <a:cubicBezTo>
                      <a:pt x="67910" y="205114"/>
                      <a:pt x="-20858" y="183905"/>
                      <a:pt x="38059" y="212185"/>
                    </a:cubicBezTo>
                    <a:cubicBezTo>
                      <a:pt x="96976" y="240465"/>
                      <a:pt x="364855" y="326092"/>
                      <a:pt x="415131" y="339447"/>
                    </a:cubicBezTo>
                    <a:cubicBezTo>
                      <a:pt x="465407" y="352802"/>
                      <a:pt x="393136" y="316666"/>
                      <a:pt x="339717" y="292313"/>
                    </a:cubicBezTo>
                    <a:cubicBezTo>
                      <a:pt x="286299" y="267960"/>
                      <a:pt x="148039" y="236537"/>
                      <a:pt x="94620" y="193331"/>
                    </a:cubicBezTo>
                    <a:cubicBezTo>
                      <a:pt x="41201" y="150125"/>
                      <a:pt x="5851" y="4010"/>
                      <a:pt x="352" y="8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0" name="フリーフォーム 369">
                <a:extLst>
                  <a:ext uri="{FF2B5EF4-FFF2-40B4-BE49-F238E27FC236}">
                    <a16:creationId xmlns:a16="http://schemas.microsoft.com/office/drawing/2014/main" id="{7413DEA4-F755-1E21-4466-AA19FE26C890}"/>
                  </a:ext>
                </a:extLst>
              </p:cNvPr>
              <p:cNvSpPr/>
              <p:nvPr/>
            </p:nvSpPr>
            <p:spPr>
              <a:xfrm>
                <a:off x="4462003" y="10510177"/>
                <a:ext cx="67891" cy="238048"/>
              </a:xfrm>
              <a:custGeom>
                <a:avLst/>
                <a:gdLst>
                  <a:gd name="connsiteX0" fmla="*/ 1589 w 67891"/>
                  <a:gd name="connsiteY0" fmla="*/ 710 h 238048"/>
                  <a:gd name="connsiteX1" fmla="*/ 67576 w 67891"/>
                  <a:gd name="connsiteY1" fmla="*/ 231666 h 238048"/>
                  <a:gd name="connsiteX2" fmla="*/ 25156 w 67891"/>
                  <a:gd name="connsiteY2" fmla="*/ 160965 h 238048"/>
                  <a:gd name="connsiteX3" fmla="*/ 1589 w 67891"/>
                  <a:gd name="connsiteY3" fmla="*/ 710 h 2380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7891" h="238048">
                    <a:moveTo>
                      <a:pt x="1589" y="710"/>
                    </a:moveTo>
                    <a:cubicBezTo>
                      <a:pt x="8659" y="12493"/>
                      <a:pt x="63648" y="204957"/>
                      <a:pt x="67576" y="231666"/>
                    </a:cubicBezTo>
                    <a:cubicBezTo>
                      <a:pt x="71504" y="258375"/>
                      <a:pt x="37725" y="194744"/>
                      <a:pt x="25156" y="160965"/>
                    </a:cubicBezTo>
                    <a:cubicBezTo>
                      <a:pt x="12587" y="127186"/>
                      <a:pt x="-5481" y="-11073"/>
                      <a:pt x="1589" y="7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1" name="フリーフォーム 370">
                <a:extLst>
                  <a:ext uri="{FF2B5EF4-FFF2-40B4-BE49-F238E27FC236}">
                    <a16:creationId xmlns:a16="http://schemas.microsoft.com/office/drawing/2014/main" id="{228F369C-6234-01C6-C26C-117F934CB2A0}"/>
                  </a:ext>
                </a:extLst>
              </p:cNvPr>
              <p:cNvSpPr/>
              <p:nvPr/>
            </p:nvSpPr>
            <p:spPr>
              <a:xfrm>
                <a:off x="4444302" y="10585110"/>
                <a:ext cx="274985" cy="43787"/>
              </a:xfrm>
              <a:custGeom>
                <a:avLst/>
                <a:gdLst>
                  <a:gd name="connsiteX0" fmla="*/ 436 w 274985"/>
                  <a:gd name="connsiteY0" fmla="*/ 1191 h 43787"/>
                  <a:gd name="connsiteX1" fmla="*/ 264387 w 274985"/>
                  <a:gd name="connsiteY1" fmla="*/ 43612 h 43787"/>
                  <a:gd name="connsiteX2" fmla="*/ 203112 w 274985"/>
                  <a:gd name="connsiteY2" fmla="*/ 15331 h 43787"/>
                  <a:gd name="connsiteX3" fmla="*/ 436 w 274985"/>
                  <a:gd name="connsiteY3" fmla="*/ 1191 h 437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4985" h="43787">
                    <a:moveTo>
                      <a:pt x="436" y="1191"/>
                    </a:moveTo>
                    <a:cubicBezTo>
                      <a:pt x="10649" y="5905"/>
                      <a:pt x="230608" y="41255"/>
                      <a:pt x="264387" y="43612"/>
                    </a:cubicBezTo>
                    <a:cubicBezTo>
                      <a:pt x="298166" y="45969"/>
                      <a:pt x="243962" y="23972"/>
                      <a:pt x="203112" y="15331"/>
                    </a:cubicBezTo>
                    <a:cubicBezTo>
                      <a:pt x="162263" y="6690"/>
                      <a:pt x="-9777" y="-3523"/>
                      <a:pt x="436" y="119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2" name="フリーフォーム 371">
                <a:extLst>
                  <a:ext uri="{FF2B5EF4-FFF2-40B4-BE49-F238E27FC236}">
                    <a16:creationId xmlns:a16="http://schemas.microsoft.com/office/drawing/2014/main" id="{C0B02279-0C2F-F602-524B-81CCD32D2E12}"/>
                  </a:ext>
                </a:extLst>
              </p:cNvPr>
              <p:cNvSpPr/>
              <p:nvPr/>
            </p:nvSpPr>
            <p:spPr>
              <a:xfrm>
                <a:off x="6329789" y="10584491"/>
                <a:ext cx="175204" cy="119645"/>
              </a:xfrm>
              <a:custGeom>
                <a:avLst/>
                <a:gdLst>
                  <a:gd name="connsiteX0" fmla="*/ 310 w 175204"/>
                  <a:gd name="connsiteY0" fmla="*/ 81938 h 119645"/>
                  <a:gd name="connsiteX1" fmla="*/ 136999 w 175204"/>
                  <a:gd name="connsiteY1" fmla="*/ 48944 h 119645"/>
                  <a:gd name="connsiteX2" fmla="*/ 155852 w 175204"/>
                  <a:gd name="connsiteY2" fmla="*/ 91365 h 119645"/>
                  <a:gd name="connsiteX3" fmla="*/ 75724 w 175204"/>
                  <a:gd name="connsiteY3" fmla="*/ 119645 h 119645"/>
                  <a:gd name="connsiteX4" fmla="*/ 174706 w 175204"/>
                  <a:gd name="connsiteY4" fmla="*/ 91365 h 119645"/>
                  <a:gd name="connsiteX5" fmla="*/ 113432 w 175204"/>
                  <a:gd name="connsiteY5" fmla="*/ 1810 h 119645"/>
                  <a:gd name="connsiteX6" fmla="*/ 99291 w 175204"/>
                  <a:gd name="connsiteY6" fmla="*/ 34804 h 119645"/>
                  <a:gd name="connsiteX7" fmla="*/ 310 w 175204"/>
                  <a:gd name="connsiteY7" fmla="*/ 81938 h 119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5204" h="119645">
                    <a:moveTo>
                      <a:pt x="310" y="81938"/>
                    </a:moveTo>
                    <a:cubicBezTo>
                      <a:pt x="6595" y="84295"/>
                      <a:pt x="111075" y="47373"/>
                      <a:pt x="136999" y="48944"/>
                    </a:cubicBezTo>
                    <a:cubicBezTo>
                      <a:pt x="162923" y="50515"/>
                      <a:pt x="166064" y="79582"/>
                      <a:pt x="155852" y="91365"/>
                    </a:cubicBezTo>
                    <a:cubicBezTo>
                      <a:pt x="145640" y="103148"/>
                      <a:pt x="72582" y="119645"/>
                      <a:pt x="75724" y="119645"/>
                    </a:cubicBezTo>
                    <a:cubicBezTo>
                      <a:pt x="78866" y="119645"/>
                      <a:pt x="168421" y="111004"/>
                      <a:pt x="174706" y="91365"/>
                    </a:cubicBezTo>
                    <a:cubicBezTo>
                      <a:pt x="180991" y="71726"/>
                      <a:pt x="126001" y="11237"/>
                      <a:pt x="113432" y="1810"/>
                    </a:cubicBezTo>
                    <a:cubicBezTo>
                      <a:pt x="100863" y="-7617"/>
                      <a:pt x="113431" y="22235"/>
                      <a:pt x="99291" y="34804"/>
                    </a:cubicBezTo>
                    <a:cubicBezTo>
                      <a:pt x="85151" y="47373"/>
                      <a:pt x="-5975" y="79581"/>
                      <a:pt x="310" y="8193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3" name="フリーフォーム 372">
                <a:extLst>
                  <a:ext uri="{FF2B5EF4-FFF2-40B4-BE49-F238E27FC236}">
                    <a16:creationId xmlns:a16="http://schemas.microsoft.com/office/drawing/2014/main" id="{8FE1DF51-5E3B-B446-CF21-353E8DC8328F}"/>
                  </a:ext>
                </a:extLst>
              </p:cNvPr>
              <p:cNvSpPr/>
              <p:nvPr/>
            </p:nvSpPr>
            <p:spPr>
              <a:xfrm>
                <a:off x="1765593" y="10690393"/>
                <a:ext cx="265733" cy="81225"/>
              </a:xfrm>
              <a:custGeom>
                <a:avLst/>
                <a:gdLst>
                  <a:gd name="connsiteX0" fmla="*/ 6646 w 265733"/>
                  <a:gd name="connsiteY0" fmla="*/ 4316 h 81225"/>
                  <a:gd name="connsiteX1" fmla="*/ 256456 w 265733"/>
                  <a:gd name="connsiteY1" fmla="*/ 79731 h 81225"/>
                  <a:gd name="connsiteX2" fmla="*/ 199896 w 265733"/>
                  <a:gd name="connsiteY2" fmla="*/ 51450 h 81225"/>
                  <a:gd name="connsiteX3" fmla="*/ 82061 w 265733"/>
                  <a:gd name="connsiteY3" fmla="*/ 13743 h 81225"/>
                  <a:gd name="connsiteX4" fmla="*/ 6646 w 265733"/>
                  <a:gd name="connsiteY4" fmla="*/ 4316 h 81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5733" h="81225">
                    <a:moveTo>
                      <a:pt x="6646" y="4316"/>
                    </a:moveTo>
                    <a:cubicBezTo>
                      <a:pt x="35712" y="15314"/>
                      <a:pt x="224248" y="71875"/>
                      <a:pt x="256456" y="79731"/>
                    </a:cubicBezTo>
                    <a:cubicBezTo>
                      <a:pt x="288664" y="87587"/>
                      <a:pt x="228962" y="62448"/>
                      <a:pt x="199896" y="51450"/>
                    </a:cubicBezTo>
                    <a:cubicBezTo>
                      <a:pt x="170830" y="40452"/>
                      <a:pt x="112698" y="21599"/>
                      <a:pt x="82061" y="13743"/>
                    </a:cubicBezTo>
                    <a:cubicBezTo>
                      <a:pt x="51424" y="5887"/>
                      <a:pt x="-22420" y="-6682"/>
                      <a:pt x="6646" y="431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4" name="フリーフォーム 373">
                <a:extLst>
                  <a:ext uri="{FF2B5EF4-FFF2-40B4-BE49-F238E27FC236}">
                    <a16:creationId xmlns:a16="http://schemas.microsoft.com/office/drawing/2014/main" id="{FAA54093-6D99-56E8-1293-7534AFF10528}"/>
                  </a:ext>
                </a:extLst>
              </p:cNvPr>
              <p:cNvSpPr/>
              <p:nvPr/>
            </p:nvSpPr>
            <p:spPr>
              <a:xfrm>
                <a:off x="1752541" y="10637646"/>
                <a:ext cx="86531" cy="179954"/>
              </a:xfrm>
              <a:custGeom>
                <a:avLst/>
                <a:gdLst>
                  <a:gd name="connsiteX0" fmla="*/ 845 w 86531"/>
                  <a:gd name="connsiteY0" fmla="*/ 502 h 179954"/>
                  <a:gd name="connsiteX1" fmla="*/ 85686 w 86531"/>
                  <a:gd name="connsiteY1" fmla="*/ 174898 h 179954"/>
                  <a:gd name="connsiteX2" fmla="*/ 43265 w 86531"/>
                  <a:gd name="connsiteY2" fmla="*/ 123051 h 179954"/>
                  <a:gd name="connsiteX3" fmla="*/ 845 w 86531"/>
                  <a:gd name="connsiteY3" fmla="*/ 502 h 1799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6531" h="179954">
                    <a:moveTo>
                      <a:pt x="845" y="502"/>
                    </a:moveTo>
                    <a:cubicBezTo>
                      <a:pt x="7915" y="9143"/>
                      <a:pt x="78616" y="154473"/>
                      <a:pt x="85686" y="174898"/>
                    </a:cubicBezTo>
                    <a:cubicBezTo>
                      <a:pt x="92756" y="195323"/>
                      <a:pt x="53477" y="148975"/>
                      <a:pt x="43265" y="123051"/>
                    </a:cubicBezTo>
                    <a:cubicBezTo>
                      <a:pt x="33053" y="97127"/>
                      <a:pt x="-6225" y="-8139"/>
                      <a:pt x="845" y="50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5" name="フリーフォーム 374">
                <a:extLst>
                  <a:ext uri="{FF2B5EF4-FFF2-40B4-BE49-F238E27FC236}">
                    <a16:creationId xmlns:a16="http://schemas.microsoft.com/office/drawing/2014/main" id="{4C3621B1-0A3E-D1D8-5500-4E86E51119BD}"/>
                  </a:ext>
                </a:extLst>
              </p:cNvPr>
              <p:cNvSpPr/>
              <p:nvPr/>
            </p:nvSpPr>
            <p:spPr>
              <a:xfrm>
                <a:off x="3374775" y="10705473"/>
                <a:ext cx="318094" cy="135396"/>
              </a:xfrm>
              <a:custGeom>
                <a:avLst/>
                <a:gdLst>
                  <a:gd name="connsiteX0" fmla="*/ 21 w 318094"/>
                  <a:gd name="connsiteY0" fmla="*/ 107071 h 135396"/>
                  <a:gd name="connsiteX1" fmla="*/ 259258 w 318094"/>
                  <a:gd name="connsiteY1" fmla="*/ 22230 h 135396"/>
                  <a:gd name="connsiteX2" fmla="*/ 278112 w 318094"/>
                  <a:gd name="connsiteY2" fmla="*/ 26943 h 135396"/>
                  <a:gd name="connsiteX3" fmla="*/ 315819 w 318094"/>
                  <a:gd name="connsiteY3" fmla="*/ 135352 h 135396"/>
                  <a:gd name="connsiteX4" fmla="*/ 306392 w 318094"/>
                  <a:gd name="connsiteY4" fmla="*/ 12803 h 135396"/>
                  <a:gd name="connsiteX5" fmla="*/ 245118 w 318094"/>
                  <a:gd name="connsiteY5" fmla="*/ 12803 h 135396"/>
                  <a:gd name="connsiteX6" fmla="*/ 21 w 318094"/>
                  <a:gd name="connsiteY6" fmla="*/ 107071 h 1353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8094" h="135396">
                    <a:moveTo>
                      <a:pt x="21" y="107071"/>
                    </a:moveTo>
                    <a:cubicBezTo>
                      <a:pt x="2378" y="108642"/>
                      <a:pt x="259258" y="22230"/>
                      <a:pt x="259258" y="22230"/>
                    </a:cubicBezTo>
                    <a:cubicBezTo>
                      <a:pt x="305607" y="8875"/>
                      <a:pt x="268685" y="8089"/>
                      <a:pt x="278112" y="26943"/>
                    </a:cubicBezTo>
                    <a:cubicBezTo>
                      <a:pt x="287539" y="45797"/>
                      <a:pt x="311106" y="137709"/>
                      <a:pt x="315819" y="135352"/>
                    </a:cubicBezTo>
                    <a:cubicBezTo>
                      <a:pt x="320532" y="132995"/>
                      <a:pt x="318176" y="33228"/>
                      <a:pt x="306392" y="12803"/>
                    </a:cubicBezTo>
                    <a:cubicBezTo>
                      <a:pt x="294609" y="-7622"/>
                      <a:pt x="297751" y="-552"/>
                      <a:pt x="245118" y="12803"/>
                    </a:cubicBezTo>
                    <a:cubicBezTo>
                      <a:pt x="192485" y="26158"/>
                      <a:pt x="-2336" y="105500"/>
                      <a:pt x="21" y="10707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6" name="フリーフォーム 375">
                <a:extLst>
                  <a:ext uri="{FF2B5EF4-FFF2-40B4-BE49-F238E27FC236}">
                    <a16:creationId xmlns:a16="http://schemas.microsoft.com/office/drawing/2014/main" id="{8515E52D-3AC7-4CDD-F03F-79285900179E}"/>
                  </a:ext>
                </a:extLst>
              </p:cNvPr>
              <p:cNvSpPr/>
              <p:nvPr/>
            </p:nvSpPr>
            <p:spPr>
              <a:xfrm>
                <a:off x="3359758" y="10794737"/>
                <a:ext cx="330805" cy="126263"/>
              </a:xfrm>
              <a:custGeom>
                <a:avLst/>
                <a:gdLst>
                  <a:gd name="connsiteX0" fmla="*/ 898 w 330805"/>
                  <a:gd name="connsiteY0" fmla="*/ 126216 h 126263"/>
                  <a:gd name="connsiteX1" fmla="*/ 321409 w 330805"/>
                  <a:gd name="connsiteY1" fmla="*/ 8381 h 126263"/>
                  <a:gd name="connsiteX2" fmla="*/ 227141 w 330805"/>
                  <a:gd name="connsiteY2" fmla="*/ 22521 h 126263"/>
                  <a:gd name="connsiteX3" fmla="*/ 898 w 330805"/>
                  <a:gd name="connsiteY3" fmla="*/ 126216 h 126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0805" h="126263">
                    <a:moveTo>
                      <a:pt x="898" y="126216"/>
                    </a:moveTo>
                    <a:cubicBezTo>
                      <a:pt x="16609" y="123859"/>
                      <a:pt x="283702" y="25663"/>
                      <a:pt x="321409" y="8381"/>
                    </a:cubicBezTo>
                    <a:cubicBezTo>
                      <a:pt x="359116" y="-8901"/>
                      <a:pt x="274275" y="2882"/>
                      <a:pt x="227141" y="22521"/>
                    </a:cubicBezTo>
                    <a:cubicBezTo>
                      <a:pt x="180007" y="42160"/>
                      <a:pt x="-14813" y="128573"/>
                      <a:pt x="898" y="12621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7" name="フリーフォーム 376">
                <a:extLst>
                  <a:ext uri="{FF2B5EF4-FFF2-40B4-BE49-F238E27FC236}">
                    <a16:creationId xmlns:a16="http://schemas.microsoft.com/office/drawing/2014/main" id="{3C8DDEF9-814A-7B7D-5D67-A05B5964C453}"/>
                  </a:ext>
                </a:extLst>
              </p:cNvPr>
              <p:cNvSpPr/>
              <p:nvPr/>
            </p:nvSpPr>
            <p:spPr>
              <a:xfrm>
                <a:off x="4267121" y="4519198"/>
                <a:ext cx="347592" cy="900363"/>
              </a:xfrm>
              <a:custGeom>
                <a:avLst/>
                <a:gdLst>
                  <a:gd name="connsiteX0" fmla="*/ 79 w 347592"/>
                  <a:gd name="connsiteY0" fmla="*/ 250 h 900363"/>
                  <a:gd name="connsiteX1" fmla="*/ 283858 w 347592"/>
                  <a:gd name="connsiteY1" fmla="*/ 147395 h 900363"/>
                  <a:gd name="connsiteX2" fmla="*/ 189265 w 347592"/>
                  <a:gd name="connsiteY2" fmla="*/ 326071 h 900363"/>
                  <a:gd name="connsiteX3" fmla="*/ 346920 w 347592"/>
                  <a:gd name="connsiteY3" fmla="*/ 399643 h 900363"/>
                  <a:gd name="connsiteX4" fmla="*/ 115693 w 347592"/>
                  <a:gd name="connsiteY4" fmla="*/ 893630 h 900363"/>
                  <a:gd name="connsiteX5" fmla="*/ 210286 w 347592"/>
                  <a:gd name="connsiteY5" fmla="*/ 672912 h 900363"/>
                  <a:gd name="connsiteX6" fmla="*/ 273348 w 347592"/>
                  <a:gd name="connsiteY6" fmla="*/ 483726 h 900363"/>
                  <a:gd name="connsiteX7" fmla="*/ 147224 w 347592"/>
                  <a:gd name="connsiteY7" fmla="*/ 252499 h 900363"/>
                  <a:gd name="connsiteX8" fmla="*/ 315389 w 347592"/>
                  <a:gd name="connsiteY8" fmla="*/ 115864 h 900363"/>
                  <a:gd name="connsiteX9" fmla="*/ 79 w 347592"/>
                  <a:gd name="connsiteY9" fmla="*/ 250 h 900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7592" h="900363">
                    <a:moveTo>
                      <a:pt x="79" y="250"/>
                    </a:moveTo>
                    <a:cubicBezTo>
                      <a:pt x="-5176" y="5505"/>
                      <a:pt x="252327" y="93092"/>
                      <a:pt x="283858" y="147395"/>
                    </a:cubicBezTo>
                    <a:cubicBezTo>
                      <a:pt x="315389" y="201698"/>
                      <a:pt x="178755" y="284030"/>
                      <a:pt x="189265" y="326071"/>
                    </a:cubicBezTo>
                    <a:cubicBezTo>
                      <a:pt x="199775" y="368112"/>
                      <a:pt x="359182" y="305050"/>
                      <a:pt x="346920" y="399643"/>
                    </a:cubicBezTo>
                    <a:cubicBezTo>
                      <a:pt x="334658" y="494236"/>
                      <a:pt x="138465" y="848085"/>
                      <a:pt x="115693" y="893630"/>
                    </a:cubicBezTo>
                    <a:cubicBezTo>
                      <a:pt x="92921" y="939175"/>
                      <a:pt x="184010" y="741229"/>
                      <a:pt x="210286" y="672912"/>
                    </a:cubicBezTo>
                    <a:cubicBezTo>
                      <a:pt x="236562" y="604595"/>
                      <a:pt x="283858" y="553795"/>
                      <a:pt x="273348" y="483726"/>
                    </a:cubicBezTo>
                    <a:cubicBezTo>
                      <a:pt x="262838" y="413657"/>
                      <a:pt x="140217" y="313809"/>
                      <a:pt x="147224" y="252499"/>
                    </a:cubicBezTo>
                    <a:cubicBezTo>
                      <a:pt x="154231" y="191189"/>
                      <a:pt x="341665" y="157905"/>
                      <a:pt x="315389" y="115864"/>
                    </a:cubicBezTo>
                    <a:cubicBezTo>
                      <a:pt x="289113" y="73823"/>
                      <a:pt x="5334" y="-5005"/>
                      <a:pt x="79" y="25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8" name="フリーフォーム 377">
                <a:extLst>
                  <a:ext uri="{FF2B5EF4-FFF2-40B4-BE49-F238E27FC236}">
                    <a16:creationId xmlns:a16="http://schemas.microsoft.com/office/drawing/2014/main" id="{A4C85DCC-3068-B009-1A6A-77E2034D15CE}"/>
                  </a:ext>
                </a:extLst>
              </p:cNvPr>
              <p:cNvSpPr/>
              <p:nvPr/>
            </p:nvSpPr>
            <p:spPr>
              <a:xfrm>
                <a:off x="3729185" y="5297988"/>
                <a:ext cx="453166" cy="923362"/>
              </a:xfrm>
              <a:custGeom>
                <a:avLst/>
                <a:gdLst>
                  <a:gd name="connsiteX0" fmla="*/ 1987 w 453166"/>
                  <a:gd name="connsiteY0" fmla="*/ 9736 h 923362"/>
                  <a:gd name="connsiteX1" fmla="*/ 443422 w 453166"/>
                  <a:gd name="connsiteY1" fmla="*/ 913626 h 923362"/>
                  <a:gd name="connsiteX2" fmla="*/ 285767 w 453166"/>
                  <a:gd name="connsiteY2" fmla="*/ 461681 h 923362"/>
                  <a:gd name="connsiteX3" fmla="*/ 1987 w 453166"/>
                  <a:gd name="connsiteY3" fmla="*/ 9736 h 923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53166" h="923362">
                    <a:moveTo>
                      <a:pt x="1987" y="9736"/>
                    </a:moveTo>
                    <a:cubicBezTo>
                      <a:pt x="28263" y="85060"/>
                      <a:pt x="396125" y="838302"/>
                      <a:pt x="443422" y="913626"/>
                    </a:cubicBezTo>
                    <a:cubicBezTo>
                      <a:pt x="490719" y="988950"/>
                      <a:pt x="354084" y="607074"/>
                      <a:pt x="285767" y="461681"/>
                    </a:cubicBezTo>
                    <a:cubicBezTo>
                      <a:pt x="217450" y="316288"/>
                      <a:pt x="-24289" y="-65588"/>
                      <a:pt x="1987" y="973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9" name="フリーフォーム 378">
                <a:extLst>
                  <a:ext uri="{FF2B5EF4-FFF2-40B4-BE49-F238E27FC236}">
                    <a16:creationId xmlns:a16="http://schemas.microsoft.com/office/drawing/2014/main" id="{56FD4C3E-6058-FE27-43A1-DD3BA08A84A3}"/>
                  </a:ext>
                </a:extLst>
              </p:cNvPr>
              <p:cNvSpPr/>
              <p:nvPr/>
            </p:nvSpPr>
            <p:spPr>
              <a:xfrm>
                <a:off x="5169250" y="4623079"/>
                <a:ext cx="465063" cy="458668"/>
              </a:xfrm>
              <a:custGeom>
                <a:avLst/>
                <a:gdLst>
                  <a:gd name="connsiteX0" fmla="*/ 1840 w 465063"/>
                  <a:gd name="connsiteY0" fmla="*/ 169638 h 458668"/>
                  <a:gd name="connsiteX1" fmla="*/ 117453 w 465063"/>
                  <a:gd name="connsiteY1" fmla="*/ 453418 h 458668"/>
                  <a:gd name="connsiteX2" fmla="*/ 85922 w 465063"/>
                  <a:gd name="connsiteY2" fmla="*/ 327293 h 458668"/>
                  <a:gd name="connsiteX3" fmla="*/ 464295 w 465063"/>
                  <a:gd name="connsiteY3" fmla="*/ 1473 h 458668"/>
                  <a:gd name="connsiteX4" fmla="*/ 180516 w 465063"/>
                  <a:gd name="connsiteY4" fmla="*/ 211680 h 458668"/>
                  <a:gd name="connsiteX5" fmla="*/ 54391 w 465063"/>
                  <a:gd name="connsiteY5" fmla="*/ 327293 h 458668"/>
                  <a:gd name="connsiteX6" fmla="*/ 1840 w 465063"/>
                  <a:gd name="connsiteY6" fmla="*/ 169638 h 458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65063" h="458668">
                    <a:moveTo>
                      <a:pt x="1840" y="169638"/>
                    </a:moveTo>
                    <a:cubicBezTo>
                      <a:pt x="12350" y="190659"/>
                      <a:pt x="103439" y="427142"/>
                      <a:pt x="117453" y="453418"/>
                    </a:cubicBezTo>
                    <a:cubicBezTo>
                      <a:pt x="131467" y="479694"/>
                      <a:pt x="28115" y="402617"/>
                      <a:pt x="85922" y="327293"/>
                    </a:cubicBezTo>
                    <a:cubicBezTo>
                      <a:pt x="143729" y="251969"/>
                      <a:pt x="448529" y="20742"/>
                      <a:pt x="464295" y="1473"/>
                    </a:cubicBezTo>
                    <a:cubicBezTo>
                      <a:pt x="480061" y="-17796"/>
                      <a:pt x="248833" y="157377"/>
                      <a:pt x="180516" y="211680"/>
                    </a:cubicBezTo>
                    <a:cubicBezTo>
                      <a:pt x="112199" y="265983"/>
                      <a:pt x="80667" y="330796"/>
                      <a:pt x="54391" y="327293"/>
                    </a:cubicBezTo>
                    <a:cubicBezTo>
                      <a:pt x="28115" y="323790"/>
                      <a:pt x="-8670" y="148617"/>
                      <a:pt x="1840" y="16963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0" name="フリーフォーム 379">
                <a:extLst>
                  <a:ext uri="{FF2B5EF4-FFF2-40B4-BE49-F238E27FC236}">
                    <a16:creationId xmlns:a16="http://schemas.microsoft.com/office/drawing/2014/main" id="{353EE449-4C5A-415B-D69F-E0EBB69D3962}"/>
                  </a:ext>
                </a:extLst>
              </p:cNvPr>
              <p:cNvSpPr/>
              <p:nvPr/>
            </p:nvSpPr>
            <p:spPr>
              <a:xfrm>
                <a:off x="6375899" y="8204599"/>
                <a:ext cx="268651" cy="1027508"/>
              </a:xfrm>
              <a:custGeom>
                <a:avLst/>
                <a:gdLst>
                  <a:gd name="connsiteX0" fmla="*/ 3880 w 268651"/>
                  <a:gd name="connsiteY0" fmla="*/ 3980 h 1027508"/>
                  <a:gd name="connsiteX1" fmla="*/ 266639 w 268651"/>
                  <a:gd name="connsiteY1" fmla="*/ 1002463 h 1027508"/>
                  <a:gd name="connsiteX2" fmla="*/ 119494 w 268651"/>
                  <a:gd name="connsiteY2" fmla="*/ 666132 h 1027508"/>
                  <a:gd name="connsiteX3" fmla="*/ 3880 w 268651"/>
                  <a:gd name="connsiteY3" fmla="*/ 3980 h 10275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8651" h="1027508">
                    <a:moveTo>
                      <a:pt x="3880" y="3980"/>
                    </a:moveTo>
                    <a:cubicBezTo>
                      <a:pt x="28404" y="60035"/>
                      <a:pt x="247370" y="892104"/>
                      <a:pt x="266639" y="1002463"/>
                    </a:cubicBezTo>
                    <a:cubicBezTo>
                      <a:pt x="285908" y="1112822"/>
                      <a:pt x="161535" y="832546"/>
                      <a:pt x="119494" y="666132"/>
                    </a:cubicBezTo>
                    <a:cubicBezTo>
                      <a:pt x="77453" y="499718"/>
                      <a:pt x="-20644" y="-52075"/>
                      <a:pt x="3880" y="398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1" name="フリーフォーム 380">
                <a:extLst>
                  <a:ext uri="{FF2B5EF4-FFF2-40B4-BE49-F238E27FC236}">
                    <a16:creationId xmlns:a16="http://schemas.microsoft.com/office/drawing/2014/main" id="{DCA4752B-2482-5A1D-25C9-AC79FE9D466A}"/>
                  </a:ext>
                </a:extLst>
              </p:cNvPr>
              <p:cNvSpPr/>
              <p:nvPr/>
            </p:nvSpPr>
            <p:spPr>
              <a:xfrm>
                <a:off x="6231843" y="7356432"/>
                <a:ext cx="155238" cy="506534"/>
              </a:xfrm>
              <a:custGeom>
                <a:avLst/>
                <a:gdLst>
                  <a:gd name="connsiteX0" fmla="*/ 788 w 155238"/>
                  <a:gd name="connsiteY0" fmla="*/ 808 h 506534"/>
                  <a:gd name="connsiteX1" fmla="*/ 137422 w 155238"/>
                  <a:gd name="connsiteY1" fmla="*/ 326628 h 506534"/>
                  <a:gd name="connsiteX2" fmla="*/ 147933 w 155238"/>
                  <a:gd name="connsiteY2" fmla="*/ 505304 h 506534"/>
                  <a:gd name="connsiteX3" fmla="*/ 84870 w 155238"/>
                  <a:gd name="connsiteY3" fmla="*/ 242546 h 506534"/>
                  <a:gd name="connsiteX4" fmla="*/ 788 w 155238"/>
                  <a:gd name="connsiteY4" fmla="*/ 808 h 506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5238" h="506534">
                    <a:moveTo>
                      <a:pt x="788" y="808"/>
                    </a:moveTo>
                    <a:cubicBezTo>
                      <a:pt x="9547" y="14822"/>
                      <a:pt x="112898" y="242545"/>
                      <a:pt x="137422" y="326628"/>
                    </a:cubicBezTo>
                    <a:cubicBezTo>
                      <a:pt x="161946" y="410711"/>
                      <a:pt x="156692" y="519318"/>
                      <a:pt x="147933" y="505304"/>
                    </a:cubicBezTo>
                    <a:cubicBezTo>
                      <a:pt x="139174" y="491290"/>
                      <a:pt x="111146" y="326629"/>
                      <a:pt x="84870" y="242546"/>
                    </a:cubicBezTo>
                    <a:cubicBezTo>
                      <a:pt x="58594" y="158463"/>
                      <a:pt x="-7971" y="-13206"/>
                      <a:pt x="788" y="80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2" name="フリーフォーム 381">
                <a:extLst>
                  <a:ext uri="{FF2B5EF4-FFF2-40B4-BE49-F238E27FC236}">
                    <a16:creationId xmlns:a16="http://schemas.microsoft.com/office/drawing/2014/main" id="{E4C4CCCC-4DA5-C429-A9E1-D44BEAA2E6EC}"/>
                  </a:ext>
                </a:extLst>
              </p:cNvPr>
              <p:cNvSpPr/>
              <p:nvPr/>
            </p:nvSpPr>
            <p:spPr>
              <a:xfrm>
                <a:off x="6316337" y="7241542"/>
                <a:ext cx="417447" cy="651762"/>
              </a:xfrm>
              <a:custGeom>
                <a:avLst/>
                <a:gdLst>
                  <a:gd name="connsiteX0" fmla="*/ 376 w 417447"/>
                  <a:gd name="connsiteY0" fmla="*/ 651725 h 651762"/>
                  <a:gd name="connsiteX1" fmla="*/ 399770 w 417447"/>
                  <a:gd name="connsiteY1" fmla="*/ 336415 h 651762"/>
                  <a:gd name="connsiteX2" fmla="*/ 336707 w 417447"/>
                  <a:gd name="connsiteY2" fmla="*/ 325905 h 651762"/>
                  <a:gd name="connsiteX3" fmla="*/ 242114 w 417447"/>
                  <a:gd name="connsiteY3" fmla="*/ 84 h 651762"/>
                  <a:gd name="connsiteX4" fmla="*/ 294666 w 417447"/>
                  <a:gd name="connsiteY4" fmla="*/ 294374 h 651762"/>
                  <a:gd name="connsiteX5" fmla="*/ 326197 w 417447"/>
                  <a:gd name="connsiteY5" fmla="*/ 357436 h 651762"/>
                  <a:gd name="connsiteX6" fmla="*/ 376 w 417447"/>
                  <a:gd name="connsiteY6" fmla="*/ 651725 h 651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17447" h="651762">
                    <a:moveTo>
                      <a:pt x="376" y="651725"/>
                    </a:moveTo>
                    <a:cubicBezTo>
                      <a:pt x="12638" y="648222"/>
                      <a:pt x="399770" y="336415"/>
                      <a:pt x="399770" y="336415"/>
                    </a:cubicBezTo>
                    <a:cubicBezTo>
                      <a:pt x="455825" y="282112"/>
                      <a:pt x="362983" y="381960"/>
                      <a:pt x="336707" y="325905"/>
                    </a:cubicBezTo>
                    <a:cubicBezTo>
                      <a:pt x="310431" y="269850"/>
                      <a:pt x="249121" y="5339"/>
                      <a:pt x="242114" y="84"/>
                    </a:cubicBezTo>
                    <a:cubicBezTo>
                      <a:pt x="235107" y="-5171"/>
                      <a:pt x="280652" y="234815"/>
                      <a:pt x="294666" y="294374"/>
                    </a:cubicBezTo>
                    <a:cubicBezTo>
                      <a:pt x="308680" y="353933"/>
                      <a:pt x="373493" y="299629"/>
                      <a:pt x="326197" y="357436"/>
                    </a:cubicBezTo>
                    <a:cubicBezTo>
                      <a:pt x="278901" y="415243"/>
                      <a:pt x="-11886" y="655228"/>
                      <a:pt x="376" y="65172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3" name="フリーフォーム 382">
                <a:extLst>
                  <a:ext uri="{FF2B5EF4-FFF2-40B4-BE49-F238E27FC236}">
                    <a16:creationId xmlns:a16="http://schemas.microsoft.com/office/drawing/2014/main" id="{7C9848A2-F6B7-28C1-EB67-69D39667687C}"/>
                  </a:ext>
                </a:extLst>
              </p:cNvPr>
              <p:cNvSpPr/>
              <p:nvPr/>
            </p:nvSpPr>
            <p:spPr>
              <a:xfrm>
                <a:off x="5283572" y="4718837"/>
                <a:ext cx="521471" cy="732512"/>
              </a:xfrm>
              <a:custGeom>
                <a:avLst/>
                <a:gdLst>
                  <a:gd name="connsiteX0" fmla="*/ 349973 w 521471"/>
                  <a:gd name="connsiteY0" fmla="*/ 308 h 732512"/>
                  <a:gd name="connsiteX1" fmla="*/ 455076 w 521471"/>
                  <a:gd name="connsiteY1" fmla="*/ 336639 h 732512"/>
                  <a:gd name="connsiteX2" fmla="*/ 497118 w 521471"/>
                  <a:gd name="connsiteY2" fmla="*/ 515315 h 732512"/>
                  <a:gd name="connsiteX3" fmla="*/ 66194 w 521471"/>
                  <a:gd name="connsiteY3" fmla="*/ 725522 h 732512"/>
                  <a:gd name="connsiteX4" fmla="*/ 129256 w 521471"/>
                  <a:gd name="connsiteY4" fmla="*/ 651949 h 732512"/>
                  <a:gd name="connsiteX5" fmla="*/ 3131 w 521471"/>
                  <a:gd name="connsiteY5" fmla="*/ 357660 h 732512"/>
                  <a:gd name="connsiteX6" fmla="*/ 76704 w 521471"/>
                  <a:gd name="connsiteY6" fmla="*/ 651949 h 732512"/>
                  <a:gd name="connsiteX7" fmla="*/ 465587 w 521471"/>
                  <a:gd name="connsiteY7" fmla="*/ 525825 h 732512"/>
                  <a:gd name="connsiteX8" fmla="*/ 465587 w 521471"/>
                  <a:gd name="connsiteY8" fmla="*/ 399701 h 732512"/>
                  <a:gd name="connsiteX9" fmla="*/ 349973 w 521471"/>
                  <a:gd name="connsiteY9" fmla="*/ 308 h 732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21471" h="732512">
                    <a:moveTo>
                      <a:pt x="349973" y="308"/>
                    </a:moveTo>
                    <a:cubicBezTo>
                      <a:pt x="348221" y="-10202"/>
                      <a:pt x="430552" y="250805"/>
                      <a:pt x="455076" y="336639"/>
                    </a:cubicBezTo>
                    <a:cubicBezTo>
                      <a:pt x="479600" y="422473"/>
                      <a:pt x="561932" y="450501"/>
                      <a:pt x="497118" y="515315"/>
                    </a:cubicBezTo>
                    <a:cubicBezTo>
                      <a:pt x="432304" y="580129"/>
                      <a:pt x="127504" y="702750"/>
                      <a:pt x="66194" y="725522"/>
                    </a:cubicBezTo>
                    <a:cubicBezTo>
                      <a:pt x="4884" y="748294"/>
                      <a:pt x="139766" y="713259"/>
                      <a:pt x="129256" y="651949"/>
                    </a:cubicBezTo>
                    <a:cubicBezTo>
                      <a:pt x="118746" y="590639"/>
                      <a:pt x="11890" y="357660"/>
                      <a:pt x="3131" y="357660"/>
                    </a:cubicBezTo>
                    <a:cubicBezTo>
                      <a:pt x="-5628" y="357660"/>
                      <a:pt x="-372" y="623922"/>
                      <a:pt x="76704" y="651949"/>
                    </a:cubicBezTo>
                    <a:cubicBezTo>
                      <a:pt x="153780" y="679976"/>
                      <a:pt x="400773" y="567866"/>
                      <a:pt x="465587" y="525825"/>
                    </a:cubicBezTo>
                    <a:cubicBezTo>
                      <a:pt x="530401" y="483784"/>
                      <a:pt x="481352" y="485535"/>
                      <a:pt x="465587" y="399701"/>
                    </a:cubicBezTo>
                    <a:cubicBezTo>
                      <a:pt x="449822" y="313867"/>
                      <a:pt x="351725" y="10818"/>
                      <a:pt x="349973" y="30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4" name="フリーフォーム 383">
                <a:extLst>
                  <a:ext uri="{FF2B5EF4-FFF2-40B4-BE49-F238E27FC236}">
                    <a16:creationId xmlns:a16="http://schemas.microsoft.com/office/drawing/2014/main" id="{CDA0F473-CAFC-66FB-A4C5-F7B81E9F5C79}"/>
                  </a:ext>
                </a:extLst>
              </p:cNvPr>
              <p:cNvSpPr/>
              <p:nvPr/>
            </p:nvSpPr>
            <p:spPr>
              <a:xfrm>
                <a:off x="3435208" y="10877652"/>
                <a:ext cx="276326" cy="1188338"/>
              </a:xfrm>
              <a:custGeom>
                <a:avLst/>
                <a:gdLst>
                  <a:gd name="connsiteX0" fmla="*/ 1675 w 276326"/>
                  <a:gd name="connsiteY0" fmla="*/ 555 h 1188338"/>
                  <a:gd name="connsiteX1" fmla="*/ 211882 w 276326"/>
                  <a:gd name="connsiteY1" fmla="*/ 547093 h 1188338"/>
                  <a:gd name="connsiteX2" fmla="*/ 169840 w 276326"/>
                  <a:gd name="connsiteY2" fmla="*/ 704748 h 1188338"/>
                  <a:gd name="connsiteX3" fmla="*/ 243413 w 276326"/>
                  <a:gd name="connsiteY3" fmla="*/ 862403 h 1188338"/>
                  <a:gd name="connsiteX4" fmla="*/ 274944 w 276326"/>
                  <a:gd name="connsiteY4" fmla="*/ 1188224 h 1188338"/>
                  <a:gd name="connsiteX5" fmla="*/ 201371 w 276326"/>
                  <a:gd name="connsiteY5" fmla="*/ 893934 h 1188338"/>
                  <a:gd name="connsiteX6" fmla="*/ 117289 w 276326"/>
                  <a:gd name="connsiteY6" fmla="*/ 452500 h 1188338"/>
                  <a:gd name="connsiteX7" fmla="*/ 1675 w 276326"/>
                  <a:gd name="connsiteY7" fmla="*/ 555 h 1188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6326" h="1188338">
                    <a:moveTo>
                      <a:pt x="1675" y="555"/>
                    </a:moveTo>
                    <a:cubicBezTo>
                      <a:pt x="17440" y="16320"/>
                      <a:pt x="183855" y="429728"/>
                      <a:pt x="211882" y="547093"/>
                    </a:cubicBezTo>
                    <a:cubicBezTo>
                      <a:pt x="239909" y="664458"/>
                      <a:pt x="164585" y="652196"/>
                      <a:pt x="169840" y="704748"/>
                    </a:cubicBezTo>
                    <a:cubicBezTo>
                      <a:pt x="175095" y="757300"/>
                      <a:pt x="225896" y="781824"/>
                      <a:pt x="243413" y="862403"/>
                    </a:cubicBezTo>
                    <a:cubicBezTo>
                      <a:pt x="260930" y="942982"/>
                      <a:pt x="281951" y="1182969"/>
                      <a:pt x="274944" y="1188224"/>
                    </a:cubicBezTo>
                    <a:cubicBezTo>
                      <a:pt x="267937" y="1193479"/>
                      <a:pt x="227647" y="1016555"/>
                      <a:pt x="201371" y="893934"/>
                    </a:cubicBezTo>
                    <a:cubicBezTo>
                      <a:pt x="175095" y="771313"/>
                      <a:pt x="148820" y="596141"/>
                      <a:pt x="117289" y="452500"/>
                    </a:cubicBezTo>
                    <a:cubicBezTo>
                      <a:pt x="85758" y="308859"/>
                      <a:pt x="-14090" y="-15210"/>
                      <a:pt x="1675" y="55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5" name="フリーフォーム 384">
                <a:extLst>
                  <a:ext uri="{FF2B5EF4-FFF2-40B4-BE49-F238E27FC236}">
                    <a16:creationId xmlns:a16="http://schemas.microsoft.com/office/drawing/2014/main" id="{82CDFCA7-1790-D62D-20A6-B273A25A6277}"/>
                  </a:ext>
                </a:extLst>
              </p:cNvPr>
              <p:cNvSpPr/>
              <p:nvPr/>
            </p:nvSpPr>
            <p:spPr>
              <a:xfrm>
                <a:off x="862712" y="11056878"/>
                <a:ext cx="1397028" cy="927560"/>
              </a:xfrm>
              <a:custGeom>
                <a:avLst/>
                <a:gdLst>
                  <a:gd name="connsiteX0" fmla="*/ 1397012 w 1397028"/>
                  <a:gd name="connsiteY0" fmla="*/ 5 h 927560"/>
                  <a:gd name="connsiteX1" fmla="*/ 734860 w 1397028"/>
                  <a:gd name="connsiteY1" fmla="*/ 493991 h 927560"/>
                  <a:gd name="connsiteX2" fmla="*/ 808433 w 1397028"/>
                  <a:gd name="connsiteY2" fmla="*/ 557053 h 927560"/>
                  <a:gd name="connsiteX3" fmla="*/ 640267 w 1397028"/>
                  <a:gd name="connsiteY3" fmla="*/ 725219 h 927560"/>
                  <a:gd name="connsiteX4" fmla="*/ 188322 w 1397028"/>
                  <a:gd name="connsiteY4" fmla="*/ 903894 h 927560"/>
                  <a:gd name="connsiteX5" fmla="*/ 30667 w 1397028"/>
                  <a:gd name="connsiteY5" fmla="*/ 903894 h 927560"/>
                  <a:gd name="connsiteX6" fmla="*/ 766391 w 1397028"/>
                  <a:gd name="connsiteY6" fmla="*/ 704198 h 927560"/>
                  <a:gd name="connsiteX7" fmla="*/ 713840 w 1397028"/>
                  <a:gd name="connsiteY7" fmla="*/ 504501 h 927560"/>
                  <a:gd name="connsiteX8" fmla="*/ 1397012 w 1397028"/>
                  <a:gd name="connsiteY8" fmla="*/ 5 h 9275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97028" h="927560">
                    <a:moveTo>
                      <a:pt x="1397012" y="5"/>
                    </a:moveTo>
                    <a:cubicBezTo>
                      <a:pt x="1400515" y="-1747"/>
                      <a:pt x="832956" y="401150"/>
                      <a:pt x="734860" y="493991"/>
                    </a:cubicBezTo>
                    <a:cubicBezTo>
                      <a:pt x="636764" y="586832"/>
                      <a:pt x="824198" y="518515"/>
                      <a:pt x="808433" y="557053"/>
                    </a:cubicBezTo>
                    <a:cubicBezTo>
                      <a:pt x="792667" y="595591"/>
                      <a:pt x="743619" y="667412"/>
                      <a:pt x="640267" y="725219"/>
                    </a:cubicBezTo>
                    <a:cubicBezTo>
                      <a:pt x="536915" y="783026"/>
                      <a:pt x="289922" y="874115"/>
                      <a:pt x="188322" y="903894"/>
                    </a:cubicBezTo>
                    <a:cubicBezTo>
                      <a:pt x="86722" y="933673"/>
                      <a:pt x="-65678" y="937177"/>
                      <a:pt x="30667" y="903894"/>
                    </a:cubicBezTo>
                    <a:cubicBezTo>
                      <a:pt x="127012" y="870611"/>
                      <a:pt x="652529" y="770763"/>
                      <a:pt x="766391" y="704198"/>
                    </a:cubicBezTo>
                    <a:cubicBezTo>
                      <a:pt x="880253" y="637633"/>
                      <a:pt x="610488" y="621866"/>
                      <a:pt x="713840" y="504501"/>
                    </a:cubicBezTo>
                    <a:cubicBezTo>
                      <a:pt x="817192" y="387136"/>
                      <a:pt x="1393509" y="1757"/>
                      <a:pt x="1397012" y="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6" name="フリーフォーム 385">
                <a:extLst>
                  <a:ext uri="{FF2B5EF4-FFF2-40B4-BE49-F238E27FC236}">
                    <a16:creationId xmlns:a16="http://schemas.microsoft.com/office/drawing/2014/main" id="{17F6603F-5749-1E2B-6955-0A46978607EC}"/>
                  </a:ext>
                </a:extLst>
              </p:cNvPr>
              <p:cNvSpPr/>
              <p:nvPr/>
            </p:nvSpPr>
            <p:spPr>
              <a:xfrm>
                <a:off x="607272" y="11981652"/>
                <a:ext cx="2419756" cy="529132"/>
              </a:xfrm>
              <a:custGeom>
                <a:avLst/>
                <a:gdLst>
                  <a:gd name="connsiteX0" fmla="*/ 33859 w 2419756"/>
                  <a:gd name="connsiteY0" fmla="*/ 410045 h 529132"/>
                  <a:gd name="connsiteX1" fmla="*/ 811625 w 2419756"/>
                  <a:gd name="connsiteY1" fmla="*/ 473107 h 529132"/>
                  <a:gd name="connsiteX2" fmla="*/ 1274080 w 2419756"/>
                  <a:gd name="connsiteY2" fmla="*/ 473107 h 529132"/>
                  <a:gd name="connsiteX3" fmla="*/ 1757556 w 2419756"/>
                  <a:gd name="connsiteY3" fmla="*/ 252389 h 529132"/>
                  <a:gd name="connsiteX4" fmla="*/ 2419707 w 2419756"/>
                  <a:gd name="connsiteY4" fmla="*/ 141 h 529132"/>
                  <a:gd name="connsiteX5" fmla="*/ 1789087 w 2419756"/>
                  <a:gd name="connsiteY5" fmla="*/ 220858 h 529132"/>
                  <a:gd name="connsiteX6" fmla="*/ 1095404 w 2419756"/>
                  <a:gd name="connsiteY6" fmla="*/ 504638 h 529132"/>
                  <a:gd name="connsiteX7" fmla="*/ 233556 w 2419756"/>
                  <a:gd name="connsiteY7" fmla="*/ 504638 h 529132"/>
                  <a:gd name="connsiteX8" fmla="*/ 33859 w 2419756"/>
                  <a:gd name="connsiteY8" fmla="*/ 410045 h 529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419756" h="529132">
                    <a:moveTo>
                      <a:pt x="33859" y="410045"/>
                    </a:moveTo>
                    <a:cubicBezTo>
                      <a:pt x="130204" y="404790"/>
                      <a:pt x="604922" y="462597"/>
                      <a:pt x="811625" y="473107"/>
                    </a:cubicBezTo>
                    <a:cubicBezTo>
                      <a:pt x="1018328" y="483617"/>
                      <a:pt x="1116425" y="509893"/>
                      <a:pt x="1274080" y="473107"/>
                    </a:cubicBezTo>
                    <a:cubicBezTo>
                      <a:pt x="1431735" y="436321"/>
                      <a:pt x="1566618" y="331217"/>
                      <a:pt x="1757556" y="252389"/>
                    </a:cubicBezTo>
                    <a:cubicBezTo>
                      <a:pt x="1948494" y="173561"/>
                      <a:pt x="2414452" y="5396"/>
                      <a:pt x="2419707" y="141"/>
                    </a:cubicBezTo>
                    <a:cubicBezTo>
                      <a:pt x="2424962" y="-5114"/>
                      <a:pt x="2009804" y="136775"/>
                      <a:pt x="1789087" y="220858"/>
                    </a:cubicBezTo>
                    <a:cubicBezTo>
                      <a:pt x="1568370" y="304941"/>
                      <a:pt x="1354659" y="457341"/>
                      <a:pt x="1095404" y="504638"/>
                    </a:cubicBezTo>
                    <a:cubicBezTo>
                      <a:pt x="836149" y="551935"/>
                      <a:pt x="406977" y="518652"/>
                      <a:pt x="233556" y="504638"/>
                    </a:cubicBezTo>
                    <a:cubicBezTo>
                      <a:pt x="60135" y="490624"/>
                      <a:pt x="-62486" y="415300"/>
                      <a:pt x="33859" y="41004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7" name="フリーフォーム 386">
                <a:extLst>
                  <a:ext uri="{FF2B5EF4-FFF2-40B4-BE49-F238E27FC236}">
                    <a16:creationId xmlns:a16="http://schemas.microsoft.com/office/drawing/2014/main" id="{FD8790E5-768A-9A14-C80D-FE0D1A39C553}"/>
                  </a:ext>
                </a:extLst>
              </p:cNvPr>
              <p:cNvSpPr/>
              <p:nvPr/>
            </p:nvSpPr>
            <p:spPr>
              <a:xfrm>
                <a:off x="2638048" y="12000569"/>
                <a:ext cx="1153332" cy="254927"/>
              </a:xfrm>
              <a:custGeom>
                <a:avLst/>
                <a:gdLst>
                  <a:gd name="connsiteX0" fmla="*/ 49 w 1153332"/>
                  <a:gd name="connsiteY0" fmla="*/ 75817 h 254927"/>
                  <a:gd name="connsiteX1" fmla="*/ 273318 w 1153332"/>
                  <a:gd name="connsiteY1" fmla="*/ 170410 h 254927"/>
                  <a:gd name="connsiteX2" fmla="*/ 483524 w 1153332"/>
                  <a:gd name="connsiteY2" fmla="*/ 170410 h 254927"/>
                  <a:gd name="connsiteX3" fmla="*/ 1145676 w 1153332"/>
                  <a:gd name="connsiteY3" fmla="*/ 2245 h 254927"/>
                  <a:gd name="connsiteX4" fmla="*/ 819855 w 1153332"/>
                  <a:gd name="connsiteY4" fmla="*/ 75817 h 254927"/>
                  <a:gd name="connsiteX5" fmla="*/ 451993 w 1153332"/>
                  <a:gd name="connsiteY5" fmla="*/ 107348 h 254927"/>
                  <a:gd name="connsiteX6" fmla="*/ 252297 w 1153332"/>
                  <a:gd name="connsiteY6" fmla="*/ 254493 h 254927"/>
                  <a:gd name="connsiteX7" fmla="*/ 49 w 1153332"/>
                  <a:gd name="connsiteY7" fmla="*/ 75817 h 2549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53332" h="254927">
                    <a:moveTo>
                      <a:pt x="49" y="75817"/>
                    </a:moveTo>
                    <a:cubicBezTo>
                      <a:pt x="3552" y="61803"/>
                      <a:pt x="192739" y="154645"/>
                      <a:pt x="273318" y="170410"/>
                    </a:cubicBezTo>
                    <a:cubicBezTo>
                      <a:pt x="353897" y="186175"/>
                      <a:pt x="338131" y="198438"/>
                      <a:pt x="483524" y="170410"/>
                    </a:cubicBezTo>
                    <a:cubicBezTo>
                      <a:pt x="628917" y="142382"/>
                      <a:pt x="1089621" y="18010"/>
                      <a:pt x="1145676" y="2245"/>
                    </a:cubicBezTo>
                    <a:cubicBezTo>
                      <a:pt x="1201731" y="-13521"/>
                      <a:pt x="935469" y="58300"/>
                      <a:pt x="819855" y="75817"/>
                    </a:cubicBezTo>
                    <a:cubicBezTo>
                      <a:pt x="704241" y="93334"/>
                      <a:pt x="546586" y="77569"/>
                      <a:pt x="451993" y="107348"/>
                    </a:cubicBezTo>
                    <a:cubicBezTo>
                      <a:pt x="357400" y="137127"/>
                      <a:pt x="325869" y="263252"/>
                      <a:pt x="252297" y="254493"/>
                    </a:cubicBezTo>
                    <a:cubicBezTo>
                      <a:pt x="178725" y="245735"/>
                      <a:pt x="-3454" y="89831"/>
                      <a:pt x="49" y="7581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8" name="フリーフォーム 387">
                <a:extLst>
                  <a:ext uri="{FF2B5EF4-FFF2-40B4-BE49-F238E27FC236}">
                    <a16:creationId xmlns:a16="http://schemas.microsoft.com/office/drawing/2014/main" id="{9F955DB2-AA4E-BC2E-1227-5753D585346D}"/>
                  </a:ext>
                </a:extLst>
              </p:cNvPr>
              <p:cNvSpPr/>
              <p:nvPr/>
            </p:nvSpPr>
            <p:spPr>
              <a:xfrm>
                <a:off x="4939157" y="10867457"/>
                <a:ext cx="211650" cy="1135896"/>
              </a:xfrm>
              <a:custGeom>
                <a:avLst/>
                <a:gdLst>
                  <a:gd name="connsiteX0" fmla="*/ 147850 w 211650"/>
                  <a:gd name="connsiteY0" fmla="*/ 240 h 1135896"/>
                  <a:gd name="connsiteX1" fmla="*/ 84788 w 211650"/>
                  <a:gd name="connsiteY1" fmla="*/ 368102 h 1135896"/>
                  <a:gd name="connsiteX2" fmla="*/ 210912 w 211650"/>
                  <a:gd name="connsiteY2" fmla="*/ 620350 h 1135896"/>
                  <a:gd name="connsiteX3" fmla="*/ 137340 w 211650"/>
                  <a:gd name="connsiteY3" fmla="*/ 735964 h 1135896"/>
                  <a:gd name="connsiteX4" fmla="*/ 147850 w 211650"/>
                  <a:gd name="connsiteY4" fmla="*/ 977702 h 1135896"/>
                  <a:gd name="connsiteX5" fmla="*/ 200402 w 211650"/>
                  <a:gd name="connsiteY5" fmla="*/ 1135357 h 1135896"/>
                  <a:gd name="connsiteX6" fmla="*/ 105809 w 211650"/>
                  <a:gd name="connsiteY6" fmla="*/ 925150 h 1135896"/>
                  <a:gd name="connsiteX7" fmla="*/ 84788 w 211650"/>
                  <a:gd name="connsiteY7" fmla="*/ 578309 h 1135896"/>
                  <a:gd name="connsiteX8" fmla="*/ 705 w 211650"/>
                  <a:gd name="connsiteY8" fmla="*/ 315550 h 1135896"/>
                  <a:gd name="connsiteX9" fmla="*/ 147850 w 211650"/>
                  <a:gd name="connsiteY9" fmla="*/ 240 h 1135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1650" h="1135896">
                    <a:moveTo>
                      <a:pt x="147850" y="240"/>
                    </a:moveTo>
                    <a:cubicBezTo>
                      <a:pt x="161864" y="8999"/>
                      <a:pt x="74278" y="264750"/>
                      <a:pt x="84788" y="368102"/>
                    </a:cubicBezTo>
                    <a:cubicBezTo>
                      <a:pt x="95298" y="471454"/>
                      <a:pt x="202153" y="559040"/>
                      <a:pt x="210912" y="620350"/>
                    </a:cubicBezTo>
                    <a:cubicBezTo>
                      <a:pt x="219671" y="681660"/>
                      <a:pt x="147850" y="676405"/>
                      <a:pt x="137340" y="735964"/>
                    </a:cubicBezTo>
                    <a:cubicBezTo>
                      <a:pt x="126830" y="795523"/>
                      <a:pt x="137340" y="911137"/>
                      <a:pt x="147850" y="977702"/>
                    </a:cubicBezTo>
                    <a:cubicBezTo>
                      <a:pt x="158360" y="1044267"/>
                      <a:pt x="207409" y="1144116"/>
                      <a:pt x="200402" y="1135357"/>
                    </a:cubicBezTo>
                    <a:cubicBezTo>
                      <a:pt x="193395" y="1126598"/>
                      <a:pt x="125078" y="1017991"/>
                      <a:pt x="105809" y="925150"/>
                    </a:cubicBezTo>
                    <a:cubicBezTo>
                      <a:pt x="86540" y="832309"/>
                      <a:pt x="102305" y="679909"/>
                      <a:pt x="84788" y="578309"/>
                    </a:cubicBezTo>
                    <a:cubicBezTo>
                      <a:pt x="67271" y="476709"/>
                      <a:pt x="-8054" y="406640"/>
                      <a:pt x="705" y="315550"/>
                    </a:cubicBezTo>
                    <a:cubicBezTo>
                      <a:pt x="9464" y="224460"/>
                      <a:pt x="133836" y="-8519"/>
                      <a:pt x="147850" y="24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9" name="フリーフォーム 388">
                <a:extLst>
                  <a:ext uri="{FF2B5EF4-FFF2-40B4-BE49-F238E27FC236}">
                    <a16:creationId xmlns:a16="http://schemas.microsoft.com/office/drawing/2014/main" id="{E8EDF05D-93B0-5AA6-3073-12000546FAD6}"/>
                  </a:ext>
                </a:extLst>
              </p:cNvPr>
              <p:cNvSpPr/>
              <p:nvPr/>
            </p:nvSpPr>
            <p:spPr>
              <a:xfrm>
                <a:off x="6905288" y="11171665"/>
                <a:ext cx="998684" cy="121790"/>
              </a:xfrm>
              <a:custGeom>
                <a:avLst/>
                <a:gdLst>
                  <a:gd name="connsiteX0" fmla="*/ 9 w 998684"/>
                  <a:gd name="connsiteY0" fmla="*/ 832 h 121790"/>
                  <a:gd name="connsiteX1" fmla="*/ 357360 w 998684"/>
                  <a:gd name="connsiteY1" fmla="*/ 116445 h 121790"/>
                  <a:gd name="connsiteX2" fmla="*/ 777774 w 998684"/>
                  <a:gd name="connsiteY2" fmla="*/ 95425 h 121790"/>
                  <a:gd name="connsiteX3" fmla="*/ 998491 w 998684"/>
                  <a:gd name="connsiteY3" fmla="*/ 32363 h 121790"/>
                  <a:gd name="connsiteX4" fmla="*/ 819815 w 998684"/>
                  <a:gd name="connsiteY4" fmla="*/ 42873 h 121790"/>
                  <a:gd name="connsiteX5" fmla="*/ 367871 w 998684"/>
                  <a:gd name="connsiteY5" fmla="*/ 63894 h 121790"/>
                  <a:gd name="connsiteX6" fmla="*/ 9 w 998684"/>
                  <a:gd name="connsiteY6" fmla="*/ 832 h 121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98684" h="121790">
                    <a:moveTo>
                      <a:pt x="9" y="832"/>
                    </a:moveTo>
                    <a:cubicBezTo>
                      <a:pt x="-1743" y="9590"/>
                      <a:pt x="227733" y="100680"/>
                      <a:pt x="357360" y="116445"/>
                    </a:cubicBezTo>
                    <a:cubicBezTo>
                      <a:pt x="486988" y="132211"/>
                      <a:pt x="670919" y="109439"/>
                      <a:pt x="777774" y="95425"/>
                    </a:cubicBezTo>
                    <a:cubicBezTo>
                      <a:pt x="884629" y="81411"/>
                      <a:pt x="991484" y="41122"/>
                      <a:pt x="998491" y="32363"/>
                    </a:cubicBezTo>
                    <a:cubicBezTo>
                      <a:pt x="1005498" y="23604"/>
                      <a:pt x="819815" y="42873"/>
                      <a:pt x="819815" y="42873"/>
                    </a:cubicBezTo>
                    <a:cubicBezTo>
                      <a:pt x="714712" y="48128"/>
                      <a:pt x="501002" y="72653"/>
                      <a:pt x="367871" y="63894"/>
                    </a:cubicBezTo>
                    <a:cubicBezTo>
                      <a:pt x="234740" y="55135"/>
                      <a:pt x="1761" y="-7926"/>
                      <a:pt x="9" y="83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0" name="フリーフォーム 389">
                <a:extLst>
                  <a:ext uri="{FF2B5EF4-FFF2-40B4-BE49-F238E27FC236}">
                    <a16:creationId xmlns:a16="http://schemas.microsoft.com/office/drawing/2014/main" id="{5879C344-576A-D6E2-6CB4-22B2C17CA894}"/>
                  </a:ext>
                </a:extLst>
              </p:cNvPr>
              <p:cNvSpPr/>
              <p:nvPr/>
            </p:nvSpPr>
            <p:spPr>
              <a:xfrm>
                <a:off x="5096741" y="11790337"/>
                <a:ext cx="1516861" cy="207042"/>
              </a:xfrm>
              <a:custGeom>
                <a:avLst/>
                <a:gdLst>
                  <a:gd name="connsiteX0" fmla="*/ 776 w 1516861"/>
                  <a:gd name="connsiteY0" fmla="*/ 201966 h 207042"/>
                  <a:gd name="connsiteX1" fmla="*/ 852114 w 1516861"/>
                  <a:gd name="connsiteY1" fmla="*/ 128394 h 207042"/>
                  <a:gd name="connsiteX2" fmla="*/ 841604 w 1516861"/>
                  <a:gd name="connsiteY2" fmla="*/ 65332 h 207042"/>
                  <a:gd name="connsiteX3" fmla="*/ 1514266 w 1516861"/>
                  <a:gd name="connsiteY3" fmla="*/ 138904 h 207042"/>
                  <a:gd name="connsiteX4" fmla="*/ 1062321 w 1516861"/>
                  <a:gd name="connsiteY4" fmla="*/ 12780 h 207042"/>
                  <a:gd name="connsiteX5" fmla="*/ 768031 w 1516861"/>
                  <a:gd name="connsiteY5" fmla="*/ 23291 h 207042"/>
                  <a:gd name="connsiteX6" fmla="*/ 1020280 w 1516861"/>
                  <a:gd name="connsiteY6" fmla="*/ 180946 h 207042"/>
                  <a:gd name="connsiteX7" fmla="*/ 776 w 1516861"/>
                  <a:gd name="connsiteY7" fmla="*/ 201966 h 2070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16861" h="207042">
                    <a:moveTo>
                      <a:pt x="776" y="201966"/>
                    </a:moveTo>
                    <a:cubicBezTo>
                      <a:pt x="-27252" y="193207"/>
                      <a:pt x="711976" y="151166"/>
                      <a:pt x="852114" y="128394"/>
                    </a:cubicBezTo>
                    <a:cubicBezTo>
                      <a:pt x="992252" y="105622"/>
                      <a:pt x="731245" y="63580"/>
                      <a:pt x="841604" y="65332"/>
                    </a:cubicBezTo>
                    <a:cubicBezTo>
                      <a:pt x="951963" y="67084"/>
                      <a:pt x="1477480" y="147663"/>
                      <a:pt x="1514266" y="138904"/>
                    </a:cubicBezTo>
                    <a:cubicBezTo>
                      <a:pt x="1551052" y="130145"/>
                      <a:pt x="1186694" y="32049"/>
                      <a:pt x="1062321" y="12780"/>
                    </a:cubicBezTo>
                    <a:cubicBezTo>
                      <a:pt x="937949" y="-6489"/>
                      <a:pt x="775038" y="-4737"/>
                      <a:pt x="768031" y="23291"/>
                    </a:cubicBezTo>
                    <a:cubicBezTo>
                      <a:pt x="761024" y="51319"/>
                      <a:pt x="1153411" y="151167"/>
                      <a:pt x="1020280" y="180946"/>
                    </a:cubicBezTo>
                    <a:cubicBezTo>
                      <a:pt x="887149" y="210725"/>
                      <a:pt x="28804" y="210725"/>
                      <a:pt x="776" y="20196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1" name="フリーフォーム 390">
                <a:extLst>
                  <a:ext uri="{FF2B5EF4-FFF2-40B4-BE49-F238E27FC236}">
                    <a16:creationId xmlns:a16="http://schemas.microsoft.com/office/drawing/2014/main" id="{BB989D14-FF52-61D9-8A68-AA060CB5BC6E}"/>
                  </a:ext>
                </a:extLst>
              </p:cNvPr>
              <p:cNvSpPr/>
              <p:nvPr/>
            </p:nvSpPr>
            <p:spPr>
              <a:xfrm>
                <a:off x="2795596" y="11603059"/>
                <a:ext cx="695258" cy="75006"/>
              </a:xfrm>
              <a:custGeom>
                <a:avLst/>
                <a:gdLst>
                  <a:gd name="connsiteX0" fmla="*/ 73728 w 695258"/>
                  <a:gd name="connsiteY0" fmla="*/ 73934 h 75006"/>
                  <a:gd name="connsiteX1" fmla="*/ 630776 w 695258"/>
                  <a:gd name="connsiteY1" fmla="*/ 31893 h 75006"/>
                  <a:gd name="connsiteX2" fmla="*/ 630776 w 695258"/>
                  <a:gd name="connsiteY2" fmla="*/ 362 h 75006"/>
                  <a:gd name="connsiteX3" fmla="*/ 157811 w 695258"/>
                  <a:gd name="connsiteY3" fmla="*/ 52913 h 75006"/>
                  <a:gd name="connsiteX4" fmla="*/ 10666 w 695258"/>
                  <a:gd name="connsiteY4" fmla="*/ 63424 h 75006"/>
                  <a:gd name="connsiteX5" fmla="*/ 73728 w 695258"/>
                  <a:gd name="connsiteY5" fmla="*/ 73934 h 75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95258" h="75006">
                    <a:moveTo>
                      <a:pt x="73728" y="73934"/>
                    </a:moveTo>
                    <a:cubicBezTo>
                      <a:pt x="177080" y="68679"/>
                      <a:pt x="630776" y="31893"/>
                      <a:pt x="630776" y="31893"/>
                    </a:cubicBezTo>
                    <a:cubicBezTo>
                      <a:pt x="723617" y="19631"/>
                      <a:pt x="709603" y="-3141"/>
                      <a:pt x="630776" y="362"/>
                    </a:cubicBezTo>
                    <a:cubicBezTo>
                      <a:pt x="551949" y="3865"/>
                      <a:pt x="261163" y="42403"/>
                      <a:pt x="157811" y="52913"/>
                    </a:cubicBezTo>
                    <a:cubicBezTo>
                      <a:pt x="54459" y="63423"/>
                      <a:pt x="17673" y="63424"/>
                      <a:pt x="10666" y="63424"/>
                    </a:cubicBezTo>
                    <a:cubicBezTo>
                      <a:pt x="3659" y="63424"/>
                      <a:pt x="-29624" y="79189"/>
                      <a:pt x="73728" y="7393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2" name="フリーフォーム 391">
                <a:extLst>
                  <a:ext uri="{FF2B5EF4-FFF2-40B4-BE49-F238E27FC236}">
                    <a16:creationId xmlns:a16="http://schemas.microsoft.com/office/drawing/2014/main" id="{193E7B5D-5DA8-C838-06D8-0A200179763C}"/>
                  </a:ext>
                </a:extLst>
              </p:cNvPr>
              <p:cNvSpPr/>
              <p:nvPr/>
            </p:nvSpPr>
            <p:spPr>
              <a:xfrm>
                <a:off x="5097317" y="11423849"/>
                <a:ext cx="852167" cy="190711"/>
              </a:xfrm>
              <a:custGeom>
                <a:avLst/>
                <a:gdLst>
                  <a:gd name="connsiteX0" fmla="*/ 200 w 852167"/>
                  <a:gd name="connsiteY0" fmla="*/ 190082 h 190711"/>
                  <a:gd name="connsiteX1" fmla="*/ 536228 w 852167"/>
                  <a:gd name="connsiteY1" fmla="*/ 63958 h 190711"/>
                  <a:gd name="connsiteX2" fmla="*/ 851538 w 852167"/>
                  <a:gd name="connsiteY2" fmla="*/ 116510 h 190711"/>
                  <a:gd name="connsiteX3" fmla="*/ 599290 w 852167"/>
                  <a:gd name="connsiteY3" fmla="*/ 896 h 190711"/>
                  <a:gd name="connsiteX4" fmla="*/ 200 w 852167"/>
                  <a:gd name="connsiteY4" fmla="*/ 190082 h 190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2167" h="190711">
                    <a:moveTo>
                      <a:pt x="200" y="190082"/>
                    </a:moveTo>
                    <a:cubicBezTo>
                      <a:pt x="-10310" y="200592"/>
                      <a:pt x="394338" y="76220"/>
                      <a:pt x="536228" y="63958"/>
                    </a:cubicBezTo>
                    <a:cubicBezTo>
                      <a:pt x="678118" y="51696"/>
                      <a:pt x="841028" y="127020"/>
                      <a:pt x="851538" y="116510"/>
                    </a:cubicBezTo>
                    <a:cubicBezTo>
                      <a:pt x="862048" y="106000"/>
                      <a:pt x="739428" y="-11366"/>
                      <a:pt x="599290" y="896"/>
                    </a:cubicBezTo>
                    <a:cubicBezTo>
                      <a:pt x="459152" y="13158"/>
                      <a:pt x="10710" y="179572"/>
                      <a:pt x="200" y="19008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3" name="フリーフォーム 392">
                <a:extLst>
                  <a:ext uri="{FF2B5EF4-FFF2-40B4-BE49-F238E27FC236}">
                    <a16:creationId xmlns:a16="http://schemas.microsoft.com/office/drawing/2014/main" id="{175C9C47-D487-4A94-D0C8-AAD301443145}"/>
                  </a:ext>
                </a:extLst>
              </p:cNvPr>
              <p:cNvSpPr/>
              <p:nvPr/>
            </p:nvSpPr>
            <p:spPr>
              <a:xfrm>
                <a:off x="2574839" y="11003644"/>
                <a:ext cx="662467" cy="84770"/>
              </a:xfrm>
              <a:custGeom>
                <a:avLst/>
                <a:gdLst>
                  <a:gd name="connsiteX0" fmla="*/ 195 w 662467"/>
                  <a:gd name="connsiteY0" fmla="*/ 63749 h 84770"/>
                  <a:gd name="connsiteX1" fmla="*/ 389078 w 662467"/>
                  <a:gd name="connsiteY1" fmla="*/ 32218 h 84770"/>
                  <a:gd name="connsiteX2" fmla="*/ 662347 w 662467"/>
                  <a:gd name="connsiteY2" fmla="*/ 687 h 84770"/>
                  <a:gd name="connsiteX3" fmla="*/ 357547 w 662467"/>
                  <a:gd name="connsiteY3" fmla="*/ 63749 h 84770"/>
                  <a:gd name="connsiteX4" fmla="*/ 441630 w 662467"/>
                  <a:gd name="connsiteY4" fmla="*/ 84770 h 84770"/>
                  <a:gd name="connsiteX5" fmla="*/ 195 w 662467"/>
                  <a:gd name="connsiteY5" fmla="*/ 63749 h 84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62467" h="84770">
                    <a:moveTo>
                      <a:pt x="195" y="63749"/>
                    </a:moveTo>
                    <a:cubicBezTo>
                      <a:pt x="-8564" y="54990"/>
                      <a:pt x="278719" y="42728"/>
                      <a:pt x="389078" y="32218"/>
                    </a:cubicBezTo>
                    <a:cubicBezTo>
                      <a:pt x="499437" y="21708"/>
                      <a:pt x="667602" y="-4568"/>
                      <a:pt x="662347" y="687"/>
                    </a:cubicBezTo>
                    <a:cubicBezTo>
                      <a:pt x="657092" y="5942"/>
                      <a:pt x="394333" y="49735"/>
                      <a:pt x="357547" y="63749"/>
                    </a:cubicBezTo>
                    <a:cubicBezTo>
                      <a:pt x="320761" y="77763"/>
                      <a:pt x="497685" y="84770"/>
                      <a:pt x="441630" y="84770"/>
                    </a:cubicBezTo>
                    <a:cubicBezTo>
                      <a:pt x="385575" y="84770"/>
                      <a:pt x="8954" y="72508"/>
                      <a:pt x="195" y="6374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4" name="フリーフォーム 393">
                <a:extLst>
                  <a:ext uri="{FF2B5EF4-FFF2-40B4-BE49-F238E27FC236}">
                    <a16:creationId xmlns:a16="http://schemas.microsoft.com/office/drawing/2014/main" id="{E40556F8-436B-8DCB-61AE-2387074D3011}"/>
                  </a:ext>
                </a:extLst>
              </p:cNvPr>
              <p:cNvSpPr/>
              <p:nvPr/>
            </p:nvSpPr>
            <p:spPr>
              <a:xfrm>
                <a:off x="4786407" y="3807049"/>
                <a:ext cx="865735" cy="5135451"/>
              </a:xfrm>
              <a:custGeom>
                <a:avLst/>
                <a:gdLst>
                  <a:gd name="connsiteX0" fmla="*/ 323475 w 865735"/>
                  <a:gd name="connsiteY0" fmla="*/ 29845 h 5135451"/>
                  <a:gd name="connsiteX1" fmla="*/ 746 w 865735"/>
                  <a:gd name="connsiteY1" fmla="*/ 1984151 h 5135451"/>
                  <a:gd name="connsiteX2" fmla="*/ 431052 w 865735"/>
                  <a:gd name="connsiteY2" fmla="*/ 3418504 h 5135451"/>
                  <a:gd name="connsiteX3" fmla="*/ 520699 w 865735"/>
                  <a:gd name="connsiteY3" fmla="*/ 4046033 h 5135451"/>
                  <a:gd name="connsiteX4" fmla="*/ 502769 w 865735"/>
                  <a:gd name="connsiteY4" fmla="*/ 4314975 h 5135451"/>
                  <a:gd name="connsiteX5" fmla="*/ 36605 w 865735"/>
                  <a:gd name="connsiteY5" fmla="*/ 5121798 h 5135451"/>
                  <a:gd name="connsiteX6" fmla="*/ 215899 w 865735"/>
                  <a:gd name="connsiteY6" fmla="*/ 4799069 h 5135451"/>
                  <a:gd name="connsiteX7" fmla="*/ 861358 w 865735"/>
                  <a:gd name="connsiteY7" fmla="*/ 4494269 h 5135451"/>
                  <a:gd name="connsiteX8" fmla="*/ 502769 w 865735"/>
                  <a:gd name="connsiteY8" fmla="*/ 4512198 h 5135451"/>
                  <a:gd name="connsiteX9" fmla="*/ 574487 w 865735"/>
                  <a:gd name="connsiteY9" fmla="*/ 4243257 h 5135451"/>
                  <a:gd name="connsiteX10" fmla="*/ 162111 w 865735"/>
                  <a:gd name="connsiteY10" fmla="*/ 2450316 h 5135451"/>
                  <a:gd name="connsiteX11" fmla="*/ 54534 w 865735"/>
                  <a:gd name="connsiteY11" fmla="*/ 1751069 h 5135451"/>
                  <a:gd name="connsiteX12" fmla="*/ 269687 w 865735"/>
                  <a:gd name="connsiteY12" fmla="*/ 549798 h 5135451"/>
                  <a:gd name="connsiteX13" fmla="*/ 180040 w 865735"/>
                  <a:gd name="connsiteY13" fmla="*/ 782880 h 5135451"/>
                  <a:gd name="connsiteX14" fmla="*/ 323475 w 865735"/>
                  <a:gd name="connsiteY14" fmla="*/ 29845 h 51354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865735" h="5135451">
                    <a:moveTo>
                      <a:pt x="323475" y="29845"/>
                    </a:moveTo>
                    <a:cubicBezTo>
                      <a:pt x="293593" y="230057"/>
                      <a:pt x="-17183" y="1419375"/>
                      <a:pt x="746" y="1984151"/>
                    </a:cubicBezTo>
                    <a:cubicBezTo>
                      <a:pt x="18675" y="2548927"/>
                      <a:pt x="344393" y="3074857"/>
                      <a:pt x="431052" y="3418504"/>
                    </a:cubicBezTo>
                    <a:cubicBezTo>
                      <a:pt x="517711" y="3762151"/>
                      <a:pt x="508746" y="3896621"/>
                      <a:pt x="520699" y="4046033"/>
                    </a:cubicBezTo>
                    <a:cubicBezTo>
                      <a:pt x="532652" y="4195445"/>
                      <a:pt x="583451" y="4135681"/>
                      <a:pt x="502769" y="4314975"/>
                    </a:cubicBezTo>
                    <a:cubicBezTo>
                      <a:pt x="422087" y="4494269"/>
                      <a:pt x="84417" y="5041116"/>
                      <a:pt x="36605" y="5121798"/>
                    </a:cubicBezTo>
                    <a:cubicBezTo>
                      <a:pt x="-11207" y="5202480"/>
                      <a:pt x="78440" y="4903657"/>
                      <a:pt x="215899" y="4799069"/>
                    </a:cubicBezTo>
                    <a:cubicBezTo>
                      <a:pt x="353358" y="4694481"/>
                      <a:pt x="813546" y="4542081"/>
                      <a:pt x="861358" y="4494269"/>
                    </a:cubicBezTo>
                    <a:cubicBezTo>
                      <a:pt x="909170" y="4446457"/>
                      <a:pt x="550581" y="4554033"/>
                      <a:pt x="502769" y="4512198"/>
                    </a:cubicBezTo>
                    <a:cubicBezTo>
                      <a:pt x="454957" y="4470363"/>
                      <a:pt x="631263" y="4586904"/>
                      <a:pt x="574487" y="4243257"/>
                    </a:cubicBezTo>
                    <a:cubicBezTo>
                      <a:pt x="517711" y="3899610"/>
                      <a:pt x="248770" y="2865681"/>
                      <a:pt x="162111" y="2450316"/>
                    </a:cubicBezTo>
                    <a:cubicBezTo>
                      <a:pt x="75452" y="2034951"/>
                      <a:pt x="36605" y="2067822"/>
                      <a:pt x="54534" y="1751069"/>
                    </a:cubicBezTo>
                    <a:cubicBezTo>
                      <a:pt x="72463" y="1434316"/>
                      <a:pt x="248769" y="711163"/>
                      <a:pt x="269687" y="549798"/>
                    </a:cubicBezTo>
                    <a:cubicBezTo>
                      <a:pt x="290605" y="388433"/>
                      <a:pt x="174064" y="866550"/>
                      <a:pt x="180040" y="782880"/>
                    </a:cubicBezTo>
                    <a:cubicBezTo>
                      <a:pt x="186016" y="699210"/>
                      <a:pt x="353357" y="-170367"/>
                      <a:pt x="323475" y="2984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6" name="フリーフォーム 395">
                <a:extLst>
                  <a:ext uri="{FF2B5EF4-FFF2-40B4-BE49-F238E27FC236}">
                    <a16:creationId xmlns:a16="http://schemas.microsoft.com/office/drawing/2014/main" id="{EA10AB5F-BC54-CA8B-2BBE-A427CF817F3B}"/>
                  </a:ext>
                </a:extLst>
              </p:cNvPr>
              <p:cNvSpPr/>
              <p:nvPr/>
            </p:nvSpPr>
            <p:spPr>
              <a:xfrm>
                <a:off x="1633435" y="8403419"/>
                <a:ext cx="2851149" cy="1120286"/>
              </a:xfrm>
              <a:custGeom>
                <a:avLst/>
                <a:gdLst>
                  <a:gd name="connsiteX0" fmla="*/ 34000 w 2851149"/>
                  <a:gd name="connsiteY0" fmla="*/ 1117099 h 1120286"/>
                  <a:gd name="connsiteX1" fmla="*/ 1181483 w 2851149"/>
                  <a:gd name="connsiteY1" fmla="*/ 489569 h 1120286"/>
                  <a:gd name="connsiteX2" fmla="*/ 2795130 w 2851149"/>
                  <a:gd name="connsiteY2" fmla="*/ 41334 h 1120286"/>
                  <a:gd name="connsiteX3" fmla="*/ 2293106 w 2851149"/>
                  <a:gd name="connsiteY3" fmla="*/ 95122 h 1120286"/>
                  <a:gd name="connsiteX4" fmla="*/ 482236 w 2851149"/>
                  <a:gd name="connsiteY4" fmla="*/ 704722 h 1120286"/>
                  <a:gd name="connsiteX5" fmla="*/ 34000 w 2851149"/>
                  <a:gd name="connsiteY5" fmla="*/ 1117099 h 1120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51149" h="1120286">
                    <a:moveTo>
                      <a:pt x="34000" y="1117099"/>
                    </a:moveTo>
                    <a:cubicBezTo>
                      <a:pt x="150541" y="1081240"/>
                      <a:pt x="721295" y="668863"/>
                      <a:pt x="1181483" y="489569"/>
                    </a:cubicBezTo>
                    <a:cubicBezTo>
                      <a:pt x="1641671" y="310275"/>
                      <a:pt x="2609859" y="107075"/>
                      <a:pt x="2795130" y="41334"/>
                    </a:cubicBezTo>
                    <a:cubicBezTo>
                      <a:pt x="2980401" y="-24407"/>
                      <a:pt x="2678588" y="-15443"/>
                      <a:pt x="2293106" y="95122"/>
                    </a:cubicBezTo>
                    <a:cubicBezTo>
                      <a:pt x="1907624" y="205687"/>
                      <a:pt x="855765" y="531404"/>
                      <a:pt x="482236" y="704722"/>
                    </a:cubicBezTo>
                    <a:cubicBezTo>
                      <a:pt x="108707" y="878040"/>
                      <a:pt x="-82541" y="1152958"/>
                      <a:pt x="34000" y="111709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7" name="フリーフォーム 396">
                <a:extLst>
                  <a:ext uri="{FF2B5EF4-FFF2-40B4-BE49-F238E27FC236}">
                    <a16:creationId xmlns:a16="http://schemas.microsoft.com/office/drawing/2014/main" id="{A1796A97-E3D4-F68E-F286-CDF2F780E90A}"/>
                  </a:ext>
                </a:extLst>
              </p:cNvPr>
              <p:cNvSpPr/>
              <p:nvPr/>
            </p:nvSpPr>
            <p:spPr>
              <a:xfrm>
                <a:off x="1496752" y="6882906"/>
                <a:ext cx="461283" cy="2812582"/>
              </a:xfrm>
              <a:custGeom>
                <a:avLst/>
                <a:gdLst>
                  <a:gd name="connsiteX0" fmla="*/ 81036 w 461283"/>
                  <a:gd name="connsiteY0" fmla="*/ 1988 h 2812582"/>
                  <a:gd name="connsiteX1" fmla="*/ 152754 w 461283"/>
                  <a:gd name="connsiteY1" fmla="*/ 1346694 h 2812582"/>
                  <a:gd name="connsiteX2" fmla="*/ 9319 w 461283"/>
                  <a:gd name="connsiteY2" fmla="*/ 2745188 h 2812582"/>
                  <a:gd name="connsiteX3" fmla="*/ 63107 w 461283"/>
                  <a:gd name="connsiteY3" fmla="*/ 2458318 h 2812582"/>
                  <a:gd name="connsiteX4" fmla="*/ 457554 w 461283"/>
                  <a:gd name="connsiteY4" fmla="*/ 1292906 h 2812582"/>
                  <a:gd name="connsiteX5" fmla="*/ 260330 w 461283"/>
                  <a:gd name="connsiteY5" fmla="*/ 1669423 h 2812582"/>
                  <a:gd name="connsiteX6" fmla="*/ 242401 w 461283"/>
                  <a:gd name="connsiteY6" fmla="*/ 1059823 h 2812582"/>
                  <a:gd name="connsiteX7" fmla="*/ 81036 w 461283"/>
                  <a:gd name="connsiteY7" fmla="*/ 1988 h 2812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61283" h="2812582">
                    <a:moveTo>
                      <a:pt x="81036" y="1988"/>
                    </a:moveTo>
                    <a:cubicBezTo>
                      <a:pt x="66095" y="49800"/>
                      <a:pt x="164707" y="889494"/>
                      <a:pt x="152754" y="1346694"/>
                    </a:cubicBezTo>
                    <a:cubicBezTo>
                      <a:pt x="140801" y="1803894"/>
                      <a:pt x="24260" y="2559917"/>
                      <a:pt x="9319" y="2745188"/>
                    </a:cubicBezTo>
                    <a:cubicBezTo>
                      <a:pt x="-5622" y="2930459"/>
                      <a:pt x="-11599" y="2700365"/>
                      <a:pt x="63107" y="2458318"/>
                    </a:cubicBezTo>
                    <a:cubicBezTo>
                      <a:pt x="137813" y="2216271"/>
                      <a:pt x="424683" y="1424389"/>
                      <a:pt x="457554" y="1292906"/>
                    </a:cubicBezTo>
                    <a:cubicBezTo>
                      <a:pt x="490425" y="1161423"/>
                      <a:pt x="296189" y="1708270"/>
                      <a:pt x="260330" y="1669423"/>
                    </a:cubicBezTo>
                    <a:cubicBezTo>
                      <a:pt x="224471" y="1630576"/>
                      <a:pt x="266307" y="1337729"/>
                      <a:pt x="242401" y="1059823"/>
                    </a:cubicBezTo>
                    <a:cubicBezTo>
                      <a:pt x="218495" y="781917"/>
                      <a:pt x="95977" y="-45824"/>
                      <a:pt x="81036" y="198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8" name="フリーフォーム 397">
                <a:extLst>
                  <a:ext uri="{FF2B5EF4-FFF2-40B4-BE49-F238E27FC236}">
                    <a16:creationId xmlns:a16="http://schemas.microsoft.com/office/drawing/2014/main" id="{B19EF20E-4EA4-D38F-65FE-8844305D5D12}"/>
                  </a:ext>
                </a:extLst>
              </p:cNvPr>
              <p:cNvSpPr/>
              <p:nvPr/>
            </p:nvSpPr>
            <p:spPr>
              <a:xfrm>
                <a:off x="1666891" y="9466497"/>
                <a:ext cx="127561" cy="1130187"/>
              </a:xfrm>
              <a:custGeom>
                <a:avLst/>
                <a:gdLst>
                  <a:gd name="connsiteX0" fmla="*/ 108121 w 127561"/>
                  <a:gd name="connsiteY0" fmla="*/ 232 h 1130187"/>
                  <a:gd name="connsiteX1" fmla="*/ 72262 w 127561"/>
                  <a:gd name="connsiteY1" fmla="*/ 627762 h 1130187"/>
                  <a:gd name="connsiteX2" fmla="*/ 126050 w 127561"/>
                  <a:gd name="connsiteY2" fmla="*/ 1129785 h 1130187"/>
                  <a:gd name="connsiteX3" fmla="*/ 544 w 127561"/>
                  <a:gd name="connsiteY3" fmla="*/ 699479 h 1130187"/>
                  <a:gd name="connsiteX4" fmla="*/ 108121 w 127561"/>
                  <a:gd name="connsiteY4" fmla="*/ 232 h 1130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7561" h="1130187">
                    <a:moveTo>
                      <a:pt x="108121" y="232"/>
                    </a:moveTo>
                    <a:cubicBezTo>
                      <a:pt x="120074" y="-11721"/>
                      <a:pt x="69274" y="439503"/>
                      <a:pt x="72262" y="627762"/>
                    </a:cubicBezTo>
                    <a:cubicBezTo>
                      <a:pt x="75250" y="816021"/>
                      <a:pt x="138003" y="1117832"/>
                      <a:pt x="126050" y="1129785"/>
                    </a:cubicBezTo>
                    <a:cubicBezTo>
                      <a:pt x="114097" y="1141738"/>
                      <a:pt x="9509" y="884750"/>
                      <a:pt x="544" y="699479"/>
                    </a:cubicBezTo>
                    <a:cubicBezTo>
                      <a:pt x="-8421" y="514209"/>
                      <a:pt x="96168" y="12185"/>
                      <a:pt x="108121" y="23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9" name="フリーフォーム 398">
                <a:extLst>
                  <a:ext uri="{FF2B5EF4-FFF2-40B4-BE49-F238E27FC236}">
                    <a16:creationId xmlns:a16="http://schemas.microsoft.com/office/drawing/2014/main" id="{BE76B224-3EE2-4CF7-36BC-614683E66C88}"/>
                  </a:ext>
                </a:extLst>
              </p:cNvPr>
              <p:cNvSpPr/>
              <p:nvPr/>
            </p:nvSpPr>
            <p:spPr>
              <a:xfrm>
                <a:off x="5952768" y="5304723"/>
                <a:ext cx="1328680" cy="3051391"/>
              </a:xfrm>
              <a:custGeom>
                <a:avLst/>
                <a:gdLst>
                  <a:gd name="connsiteX0" fmla="*/ 17726 w 1328680"/>
                  <a:gd name="connsiteY0" fmla="*/ 20312 h 3051391"/>
                  <a:gd name="connsiteX1" fmla="*/ 842479 w 1328680"/>
                  <a:gd name="connsiteY1" fmla="*/ 1813253 h 3051391"/>
                  <a:gd name="connsiteX2" fmla="*/ 1201067 w 1328680"/>
                  <a:gd name="connsiteY2" fmla="*/ 2476642 h 3051391"/>
                  <a:gd name="connsiteX3" fmla="*/ 1093491 w 1328680"/>
                  <a:gd name="connsiteY3" fmla="*/ 2333206 h 3051391"/>
                  <a:gd name="connsiteX4" fmla="*/ 1326573 w 1328680"/>
                  <a:gd name="connsiteY4" fmla="*/ 2817301 h 3051391"/>
                  <a:gd name="connsiteX5" fmla="*/ 932126 w 1328680"/>
                  <a:gd name="connsiteY5" fmla="*/ 2871089 h 3051391"/>
                  <a:gd name="connsiteX6" fmla="*/ 250808 w 1328680"/>
                  <a:gd name="connsiteY6" fmla="*/ 3050383 h 3051391"/>
                  <a:gd name="connsiteX7" fmla="*/ 1093491 w 1328680"/>
                  <a:gd name="connsiteY7" fmla="*/ 2781442 h 3051391"/>
                  <a:gd name="connsiteX8" fmla="*/ 1075561 w 1328680"/>
                  <a:gd name="connsiteY8" fmla="*/ 2602148 h 3051391"/>
                  <a:gd name="connsiteX9" fmla="*/ 340456 w 1328680"/>
                  <a:gd name="connsiteY9" fmla="*/ 952642 h 3051391"/>
                  <a:gd name="connsiteX10" fmla="*/ 17726 w 1328680"/>
                  <a:gd name="connsiteY10" fmla="*/ 20312 h 30513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28680" h="3051391">
                    <a:moveTo>
                      <a:pt x="17726" y="20312"/>
                    </a:moveTo>
                    <a:cubicBezTo>
                      <a:pt x="101396" y="163747"/>
                      <a:pt x="645256" y="1403865"/>
                      <a:pt x="842479" y="1813253"/>
                    </a:cubicBezTo>
                    <a:cubicBezTo>
                      <a:pt x="1039702" y="2222641"/>
                      <a:pt x="1159232" y="2389983"/>
                      <a:pt x="1201067" y="2476642"/>
                    </a:cubicBezTo>
                    <a:cubicBezTo>
                      <a:pt x="1242902" y="2563301"/>
                      <a:pt x="1072573" y="2276430"/>
                      <a:pt x="1093491" y="2333206"/>
                    </a:cubicBezTo>
                    <a:cubicBezTo>
                      <a:pt x="1114409" y="2389982"/>
                      <a:pt x="1353467" y="2727654"/>
                      <a:pt x="1326573" y="2817301"/>
                    </a:cubicBezTo>
                    <a:cubicBezTo>
                      <a:pt x="1299679" y="2906948"/>
                      <a:pt x="1111420" y="2832242"/>
                      <a:pt x="932126" y="2871089"/>
                    </a:cubicBezTo>
                    <a:cubicBezTo>
                      <a:pt x="752832" y="2909936"/>
                      <a:pt x="223914" y="3065324"/>
                      <a:pt x="250808" y="3050383"/>
                    </a:cubicBezTo>
                    <a:cubicBezTo>
                      <a:pt x="277702" y="3035442"/>
                      <a:pt x="956032" y="2856148"/>
                      <a:pt x="1093491" y="2781442"/>
                    </a:cubicBezTo>
                    <a:cubicBezTo>
                      <a:pt x="1230950" y="2706736"/>
                      <a:pt x="1201067" y="2906948"/>
                      <a:pt x="1075561" y="2602148"/>
                    </a:cubicBezTo>
                    <a:cubicBezTo>
                      <a:pt x="950055" y="2297348"/>
                      <a:pt x="516762" y="1379960"/>
                      <a:pt x="340456" y="952642"/>
                    </a:cubicBezTo>
                    <a:cubicBezTo>
                      <a:pt x="164150" y="525324"/>
                      <a:pt x="-65944" y="-123123"/>
                      <a:pt x="17726" y="2031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00" name="フリーフォーム 399">
                <a:extLst>
                  <a:ext uri="{FF2B5EF4-FFF2-40B4-BE49-F238E27FC236}">
                    <a16:creationId xmlns:a16="http://schemas.microsoft.com/office/drawing/2014/main" id="{3586B1C1-ADDF-D80B-3EA7-89AAB06FB031}"/>
                  </a:ext>
                </a:extLst>
              </p:cNvPr>
              <p:cNvSpPr/>
              <p:nvPr/>
            </p:nvSpPr>
            <p:spPr>
              <a:xfrm>
                <a:off x="6922948" y="2545681"/>
                <a:ext cx="287546" cy="922714"/>
              </a:xfrm>
              <a:custGeom>
                <a:avLst/>
                <a:gdLst>
                  <a:gd name="connsiteX0" fmla="*/ 287477 w 287546"/>
                  <a:gd name="connsiteY0" fmla="*/ 669 h 922714"/>
                  <a:gd name="connsiteX1" fmla="*/ 150952 w 287546"/>
                  <a:gd name="connsiteY1" fmla="*/ 187994 h 922714"/>
                  <a:gd name="connsiteX2" fmla="*/ 87452 w 287546"/>
                  <a:gd name="connsiteY2" fmla="*/ 321344 h 922714"/>
                  <a:gd name="connsiteX3" fmla="*/ 36652 w 287546"/>
                  <a:gd name="connsiteY3" fmla="*/ 892844 h 922714"/>
                  <a:gd name="connsiteX4" fmla="*/ 27127 w 287546"/>
                  <a:gd name="connsiteY4" fmla="*/ 816644 h 922714"/>
                  <a:gd name="connsiteX5" fmla="*/ 4902 w 287546"/>
                  <a:gd name="connsiteY5" fmla="*/ 597569 h 922714"/>
                  <a:gd name="connsiteX6" fmla="*/ 131902 w 287546"/>
                  <a:gd name="connsiteY6" fmla="*/ 143544 h 922714"/>
                  <a:gd name="connsiteX7" fmla="*/ 287477 w 287546"/>
                  <a:gd name="connsiteY7" fmla="*/ 669 h 9227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7546" h="922714">
                    <a:moveTo>
                      <a:pt x="287477" y="669"/>
                    </a:moveTo>
                    <a:cubicBezTo>
                      <a:pt x="290652" y="8077"/>
                      <a:pt x="184289" y="134548"/>
                      <a:pt x="150952" y="187994"/>
                    </a:cubicBezTo>
                    <a:cubicBezTo>
                      <a:pt x="117615" y="241440"/>
                      <a:pt x="106502" y="203869"/>
                      <a:pt x="87452" y="321344"/>
                    </a:cubicBezTo>
                    <a:cubicBezTo>
                      <a:pt x="68402" y="438819"/>
                      <a:pt x="46706" y="810294"/>
                      <a:pt x="36652" y="892844"/>
                    </a:cubicBezTo>
                    <a:cubicBezTo>
                      <a:pt x="26598" y="975394"/>
                      <a:pt x="32419" y="865856"/>
                      <a:pt x="27127" y="816644"/>
                    </a:cubicBezTo>
                    <a:cubicBezTo>
                      <a:pt x="21835" y="767432"/>
                      <a:pt x="-12561" y="709752"/>
                      <a:pt x="4902" y="597569"/>
                    </a:cubicBezTo>
                    <a:cubicBezTo>
                      <a:pt x="22365" y="485386"/>
                      <a:pt x="92215" y="239323"/>
                      <a:pt x="131902" y="143544"/>
                    </a:cubicBezTo>
                    <a:cubicBezTo>
                      <a:pt x="171589" y="47765"/>
                      <a:pt x="284302" y="-6739"/>
                      <a:pt x="287477" y="66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01" name="フリーフォーム 400">
                <a:extLst>
                  <a:ext uri="{FF2B5EF4-FFF2-40B4-BE49-F238E27FC236}">
                    <a16:creationId xmlns:a16="http://schemas.microsoft.com/office/drawing/2014/main" id="{9770F755-17DC-0802-B26F-3F0AF6DAE2CE}"/>
                  </a:ext>
                </a:extLst>
              </p:cNvPr>
              <p:cNvSpPr/>
              <p:nvPr/>
            </p:nvSpPr>
            <p:spPr>
              <a:xfrm>
                <a:off x="7027037" y="2147760"/>
                <a:ext cx="850632" cy="506040"/>
              </a:xfrm>
              <a:custGeom>
                <a:avLst/>
                <a:gdLst>
                  <a:gd name="connsiteX0" fmla="*/ 30988 w 850632"/>
                  <a:gd name="connsiteY0" fmla="*/ 493840 h 506040"/>
                  <a:gd name="connsiteX1" fmla="*/ 75438 w 850632"/>
                  <a:gd name="connsiteY1" fmla="*/ 465265 h 506040"/>
                  <a:gd name="connsiteX2" fmla="*/ 545338 w 850632"/>
                  <a:gd name="connsiteY2" fmla="*/ 303340 h 506040"/>
                  <a:gd name="connsiteX3" fmla="*/ 716788 w 850632"/>
                  <a:gd name="connsiteY3" fmla="*/ 147765 h 506040"/>
                  <a:gd name="connsiteX4" fmla="*/ 850138 w 850632"/>
                  <a:gd name="connsiteY4" fmla="*/ 1715 h 506040"/>
                  <a:gd name="connsiteX5" fmla="*/ 758063 w 850632"/>
                  <a:gd name="connsiteY5" fmla="*/ 74740 h 506040"/>
                  <a:gd name="connsiteX6" fmla="*/ 656463 w 850632"/>
                  <a:gd name="connsiteY6" fmla="*/ 179515 h 506040"/>
                  <a:gd name="connsiteX7" fmla="*/ 507238 w 850632"/>
                  <a:gd name="connsiteY7" fmla="*/ 300165 h 506040"/>
                  <a:gd name="connsiteX8" fmla="*/ 177038 w 850632"/>
                  <a:gd name="connsiteY8" fmla="*/ 385890 h 506040"/>
                  <a:gd name="connsiteX9" fmla="*/ 380238 w 850632"/>
                  <a:gd name="connsiteY9" fmla="*/ 296990 h 506040"/>
                  <a:gd name="connsiteX10" fmla="*/ 30988 w 850632"/>
                  <a:gd name="connsiteY10" fmla="*/ 493840 h 506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50632" h="506040">
                    <a:moveTo>
                      <a:pt x="30988" y="493840"/>
                    </a:moveTo>
                    <a:cubicBezTo>
                      <a:pt x="-19812" y="521886"/>
                      <a:pt x="-10287" y="497015"/>
                      <a:pt x="75438" y="465265"/>
                    </a:cubicBezTo>
                    <a:cubicBezTo>
                      <a:pt x="161163" y="433515"/>
                      <a:pt x="438446" y="356257"/>
                      <a:pt x="545338" y="303340"/>
                    </a:cubicBezTo>
                    <a:cubicBezTo>
                      <a:pt x="652230" y="250423"/>
                      <a:pt x="665988" y="198036"/>
                      <a:pt x="716788" y="147765"/>
                    </a:cubicBezTo>
                    <a:cubicBezTo>
                      <a:pt x="767588" y="97494"/>
                      <a:pt x="843259" y="13886"/>
                      <a:pt x="850138" y="1715"/>
                    </a:cubicBezTo>
                    <a:cubicBezTo>
                      <a:pt x="857017" y="-10456"/>
                      <a:pt x="790342" y="45107"/>
                      <a:pt x="758063" y="74740"/>
                    </a:cubicBezTo>
                    <a:cubicBezTo>
                      <a:pt x="725784" y="104373"/>
                      <a:pt x="698267" y="141944"/>
                      <a:pt x="656463" y="179515"/>
                    </a:cubicBezTo>
                    <a:cubicBezTo>
                      <a:pt x="614659" y="217086"/>
                      <a:pt x="587142" y="265769"/>
                      <a:pt x="507238" y="300165"/>
                    </a:cubicBezTo>
                    <a:cubicBezTo>
                      <a:pt x="427334" y="334561"/>
                      <a:pt x="198205" y="386419"/>
                      <a:pt x="177038" y="385890"/>
                    </a:cubicBezTo>
                    <a:cubicBezTo>
                      <a:pt x="155871" y="385361"/>
                      <a:pt x="398230" y="280057"/>
                      <a:pt x="380238" y="296990"/>
                    </a:cubicBezTo>
                    <a:cubicBezTo>
                      <a:pt x="362246" y="313923"/>
                      <a:pt x="81788" y="465794"/>
                      <a:pt x="30988" y="49384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02" name="フリーフォーム 401">
                <a:extLst>
                  <a:ext uri="{FF2B5EF4-FFF2-40B4-BE49-F238E27FC236}">
                    <a16:creationId xmlns:a16="http://schemas.microsoft.com/office/drawing/2014/main" id="{940D8D04-7967-20B7-F17B-FE18F9201222}"/>
                  </a:ext>
                </a:extLst>
              </p:cNvPr>
              <p:cNvSpPr/>
              <p:nvPr/>
            </p:nvSpPr>
            <p:spPr>
              <a:xfrm>
                <a:off x="7530202" y="2174979"/>
                <a:ext cx="531465" cy="815521"/>
              </a:xfrm>
              <a:custGeom>
                <a:avLst/>
                <a:gdLst>
                  <a:gd name="connsiteX0" fmla="*/ 245373 w 531465"/>
                  <a:gd name="connsiteY0" fmla="*/ 15771 h 815521"/>
                  <a:gd name="connsiteX1" fmla="*/ 366023 w 531465"/>
                  <a:gd name="connsiteY1" fmla="*/ 12596 h 815521"/>
                  <a:gd name="connsiteX2" fmla="*/ 480323 w 531465"/>
                  <a:gd name="connsiteY2" fmla="*/ 177696 h 815521"/>
                  <a:gd name="connsiteX3" fmla="*/ 477148 w 531465"/>
                  <a:gd name="connsiteY3" fmla="*/ 304696 h 815521"/>
                  <a:gd name="connsiteX4" fmla="*/ 353323 w 531465"/>
                  <a:gd name="connsiteY4" fmla="*/ 453921 h 815521"/>
                  <a:gd name="connsiteX5" fmla="*/ 194573 w 531465"/>
                  <a:gd name="connsiteY5" fmla="*/ 565046 h 815521"/>
                  <a:gd name="connsiteX6" fmla="*/ 77098 w 531465"/>
                  <a:gd name="connsiteY6" fmla="*/ 590446 h 815521"/>
                  <a:gd name="connsiteX7" fmla="*/ 99323 w 531465"/>
                  <a:gd name="connsiteY7" fmla="*/ 577746 h 815521"/>
                  <a:gd name="connsiteX8" fmla="*/ 898 w 531465"/>
                  <a:gd name="connsiteY8" fmla="*/ 809521 h 815521"/>
                  <a:gd name="connsiteX9" fmla="*/ 54873 w 531465"/>
                  <a:gd name="connsiteY9" fmla="*/ 736496 h 815521"/>
                  <a:gd name="connsiteX10" fmla="*/ 127898 w 531465"/>
                  <a:gd name="connsiteY10" fmla="*/ 619021 h 815521"/>
                  <a:gd name="connsiteX11" fmla="*/ 435873 w 531465"/>
                  <a:gd name="connsiteY11" fmla="*/ 450746 h 815521"/>
                  <a:gd name="connsiteX12" fmla="*/ 531123 w 531465"/>
                  <a:gd name="connsiteY12" fmla="*/ 193571 h 815521"/>
                  <a:gd name="connsiteX13" fmla="*/ 458098 w 531465"/>
                  <a:gd name="connsiteY13" fmla="*/ 50696 h 815521"/>
                  <a:gd name="connsiteX14" fmla="*/ 245373 w 531465"/>
                  <a:gd name="connsiteY14" fmla="*/ 15771 h 815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31465" h="815521">
                    <a:moveTo>
                      <a:pt x="245373" y="15771"/>
                    </a:moveTo>
                    <a:cubicBezTo>
                      <a:pt x="230027" y="9421"/>
                      <a:pt x="326865" y="-14392"/>
                      <a:pt x="366023" y="12596"/>
                    </a:cubicBezTo>
                    <a:cubicBezTo>
                      <a:pt x="405181" y="39584"/>
                      <a:pt x="461802" y="129013"/>
                      <a:pt x="480323" y="177696"/>
                    </a:cubicBezTo>
                    <a:cubicBezTo>
                      <a:pt x="498844" y="226379"/>
                      <a:pt x="498315" y="258659"/>
                      <a:pt x="477148" y="304696"/>
                    </a:cubicBezTo>
                    <a:cubicBezTo>
                      <a:pt x="455981" y="350733"/>
                      <a:pt x="400419" y="410529"/>
                      <a:pt x="353323" y="453921"/>
                    </a:cubicBezTo>
                    <a:cubicBezTo>
                      <a:pt x="306227" y="497313"/>
                      <a:pt x="240610" y="542292"/>
                      <a:pt x="194573" y="565046"/>
                    </a:cubicBezTo>
                    <a:cubicBezTo>
                      <a:pt x="148536" y="587800"/>
                      <a:pt x="92973" y="588329"/>
                      <a:pt x="77098" y="590446"/>
                    </a:cubicBezTo>
                    <a:cubicBezTo>
                      <a:pt x="61223" y="592563"/>
                      <a:pt x="112023" y="541234"/>
                      <a:pt x="99323" y="577746"/>
                    </a:cubicBezTo>
                    <a:cubicBezTo>
                      <a:pt x="86623" y="614259"/>
                      <a:pt x="8306" y="783063"/>
                      <a:pt x="898" y="809521"/>
                    </a:cubicBezTo>
                    <a:cubicBezTo>
                      <a:pt x="-6510" y="835979"/>
                      <a:pt x="33706" y="768246"/>
                      <a:pt x="54873" y="736496"/>
                    </a:cubicBezTo>
                    <a:cubicBezTo>
                      <a:pt x="76040" y="704746"/>
                      <a:pt x="64398" y="666646"/>
                      <a:pt x="127898" y="619021"/>
                    </a:cubicBezTo>
                    <a:cubicBezTo>
                      <a:pt x="191398" y="571396"/>
                      <a:pt x="368669" y="521654"/>
                      <a:pt x="435873" y="450746"/>
                    </a:cubicBezTo>
                    <a:cubicBezTo>
                      <a:pt x="503077" y="379838"/>
                      <a:pt x="527419" y="260246"/>
                      <a:pt x="531123" y="193571"/>
                    </a:cubicBezTo>
                    <a:cubicBezTo>
                      <a:pt x="534827" y="126896"/>
                      <a:pt x="508369" y="82446"/>
                      <a:pt x="458098" y="50696"/>
                    </a:cubicBezTo>
                    <a:cubicBezTo>
                      <a:pt x="407827" y="18946"/>
                      <a:pt x="260719" y="22121"/>
                      <a:pt x="245373" y="1577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03" name="フリーフォーム 402">
                <a:extLst>
                  <a:ext uri="{FF2B5EF4-FFF2-40B4-BE49-F238E27FC236}">
                    <a16:creationId xmlns:a16="http://schemas.microsoft.com/office/drawing/2014/main" id="{CB1BA9B4-5404-D811-66C7-E0248E27507F}"/>
                  </a:ext>
                </a:extLst>
              </p:cNvPr>
              <p:cNvSpPr/>
              <p:nvPr/>
            </p:nvSpPr>
            <p:spPr>
              <a:xfrm>
                <a:off x="7629099" y="2749270"/>
                <a:ext cx="1192110" cy="219383"/>
              </a:xfrm>
              <a:custGeom>
                <a:avLst/>
                <a:gdLst>
                  <a:gd name="connsiteX0" fmla="*/ 3601 w 1192110"/>
                  <a:gd name="connsiteY0" fmla="*/ 22505 h 219383"/>
                  <a:gd name="connsiteX1" fmla="*/ 356026 w 1192110"/>
                  <a:gd name="connsiteY1" fmla="*/ 98705 h 219383"/>
                  <a:gd name="connsiteX2" fmla="*/ 1000551 w 1192110"/>
                  <a:gd name="connsiteY2" fmla="*/ 28855 h 219383"/>
                  <a:gd name="connsiteX3" fmla="*/ 1121201 w 1192110"/>
                  <a:gd name="connsiteY3" fmla="*/ 111405 h 219383"/>
                  <a:gd name="connsiteX4" fmla="*/ 1184701 w 1192110"/>
                  <a:gd name="connsiteY4" fmla="*/ 219355 h 219383"/>
                  <a:gd name="connsiteX5" fmla="*/ 1175176 w 1192110"/>
                  <a:gd name="connsiteY5" fmla="*/ 120930 h 219383"/>
                  <a:gd name="connsiteX6" fmla="*/ 1045001 w 1192110"/>
                  <a:gd name="connsiteY6" fmla="*/ 3455 h 219383"/>
                  <a:gd name="connsiteX7" fmla="*/ 635426 w 1192110"/>
                  <a:gd name="connsiteY7" fmla="*/ 28855 h 219383"/>
                  <a:gd name="connsiteX8" fmla="*/ 200451 w 1192110"/>
                  <a:gd name="connsiteY8" fmla="*/ 54255 h 219383"/>
                  <a:gd name="connsiteX9" fmla="*/ 3601 w 1192110"/>
                  <a:gd name="connsiteY9" fmla="*/ 22505 h 219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92110" h="219383">
                    <a:moveTo>
                      <a:pt x="3601" y="22505"/>
                    </a:moveTo>
                    <a:cubicBezTo>
                      <a:pt x="29530" y="29913"/>
                      <a:pt x="189868" y="97647"/>
                      <a:pt x="356026" y="98705"/>
                    </a:cubicBezTo>
                    <a:cubicBezTo>
                      <a:pt x="522184" y="99763"/>
                      <a:pt x="873022" y="26738"/>
                      <a:pt x="1000551" y="28855"/>
                    </a:cubicBezTo>
                    <a:cubicBezTo>
                      <a:pt x="1128080" y="30972"/>
                      <a:pt x="1090509" y="79655"/>
                      <a:pt x="1121201" y="111405"/>
                    </a:cubicBezTo>
                    <a:cubicBezTo>
                      <a:pt x="1151893" y="143155"/>
                      <a:pt x="1175705" y="217768"/>
                      <a:pt x="1184701" y="219355"/>
                    </a:cubicBezTo>
                    <a:cubicBezTo>
                      <a:pt x="1193697" y="220942"/>
                      <a:pt x="1198459" y="156913"/>
                      <a:pt x="1175176" y="120930"/>
                    </a:cubicBezTo>
                    <a:cubicBezTo>
                      <a:pt x="1151893" y="84947"/>
                      <a:pt x="1134959" y="18801"/>
                      <a:pt x="1045001" y="3455"/>
                    </a:cubicBezTo>
                    <a:cubicBezTo>
                      <a:pt x="955043" y="-11891"/>
                      <a:pt x="635426" y="28855"/>
                      <a:pt x="635426" y="28855"/>
                    </a:cubicBezTo>
                    <a:cubicBezTo>
                      <a:pt x="494668" y="37322"/>
                      <a:pt x="304168" y="58488"/>
                      <a:pt x="200451" y="54255"/>
                    </a:cubicBezTo>
                    <a:cubicBezTo>
                      <a:pt x="96734" y="50022"/>
                      <a:pt x="-22328" y="15097"/>
                      <a:pt x="3601" y="2250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04" name="フリーフォーム 403">
                <a:extLst>
                  <a:ext uri="{FF2B5EF4-FFF2-40B4-BE49-F238E27FC236}">
                    <a16:creationId xmlns:a16="http://schemas.microsoft.com/office/drawing/2014/main" id="{DCA06A1F-6327-6914-ADEB-8783AEF01370}"/>
                  </a:ext>
                </a:extLst>
              </p:cNvPr>
              <p:cNvSpPr/>
              <p:nvPr/>
            </p:nvSpPr>
            <p:spPr>
              <a:xfrm>
                <a:off x="7826302" y="3000322"/>
                <a:ext cx="317574" cy="461028"/>
              </a:xfrm>
              <a:custGeom>
                <a:avLst/>
                <a:gdLst>
                  <a:gd name="connsiteX0" fmla="*/ 73 w 317574"/>
                  <a:gd name="connsiteY0" fmla="*/ 53 h 461028"/>
                  <a:gd name="connsiteX1" fmla="*/ 133423 w 317574"/>
                  <a:gd name="connsiteY1" fmla="*/ 193728 h 461028"/>
                  <a:gd name="connsiteX2" fmla="*/ 317573 w 317574"/>
                  <a:gd name="connsiteY2" fmla="*/ 460428 h 461028"/>
                  <a:gd name="connsiteX3" fmla="*/ 136598 w 317574"/>
                  <a:gd name="connsiteY3" fmla="*/ 263578 h 461028"/>
                  <a:gd name="connsiteX4" fmla="*/ 155648 w 317574"/>
                  <a:gd name="connsiteY4" fmla="*/ 174678 h 461028"/>
                  <a:gd name="connsiteX5" fmla="*/ 73 w 317574"/>
                  <a:gd name="connsiteY5" fmla="*/ 53 h 4610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7574" h="461028">
                    <a:moveTo>
                      <a:pt x="73" y="53"/>
                    </a:moveTo>
                    <a:cubicBezTo>
                      <a:pt x="-3631" y="3228"/>
                      <a:pt x="133423" y="193728"/>
                      <a:pt x="133423" y="193728"/>
                    </a:cubicBezTo>
                    <a:cubicBezTo>
                      <a:pt x="186340" y="270457"/>
                      <a:pt x="317044" y="448786"/>
                      <a:pt x="317573" y="460428"/>
                    </a:cubicBezTo>
                    <a:cubicBezTo>
                      <a:pt x="318102" y="472070"/>
                      <a:pt x="163585" y="311203"/>
                      <a:pt x="136598" y="263578"/>
                    </a:cubicBezTo>
                    <a:cubicBezTo>
                      <a:pt x="109611" y="215953"/>
                      <a:pt x="173110" y="213836"/>
                      <a:pt x="155648" y="174678"/>
                    </a:cubicBezTo>
                    <a:cubicBezTo>
                      <a:pt x="138186" y="135520"/>
                      <a:pt x="3777" y="-3122"/>
                      <a:pt x="73" y="5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05" name="フリーフォーム 404">
                <a:extLst>
                  <a:ext uri="{FF2B5EF4-FFF2-40B4-BE49-F238E27FC236}">
                    <a16:creationId xmlns:a16="http://schemas.microsoft.com/office/drawing/2014/main" id="{5F6AED4E-4931-8F53-C68B-1168652B32F8}"/>
                  </a:ext>
                </a:extLst>
              </p:cNvPr>
              <p:cNvSpPr/>
              <p:nvPr/>
            </p:nvSpPr>
            <p:spPr>
              <a:xfrm>
                <a:off x="7966748" y="2944795"/>
                <a:ext cx="1044411" cy="300173"/>
              </a:xfrm>
              <a:custGeom>
                <a:avLst/>
                <a:gdLst>
                  <a:gd name="connsiteX0" fmla="*/ 37427 w 1044411"/>
                  <a:gd name="connsiteY0" fmla="*/ 71455 h 300173"/>
                  <a:gd name="connsiteX1" fmla="*/ 624802 w 1044411"/>
                  <a:gd name="connsiteY1" fmla="*/ 20655 h 300173"/>
                  <a:gd name="connsiteX2" fmla="*/ 847052 w 1044411"/>
                  <a:gd name="connsiteY2" fmla="*/ 1605 h 300173"/>
                  <a:gd name="connsiteX3" fmla="*/ 939127 w 1044411"/>
                  <a:gd name="connsiteY3" fmla="*/ 58755 h 300173"/>
                  <a:gd name="connsiteX4" fmla="*/ 1040727 w 1044411"/>
                  <a:gd name="connsiteY4" fmla="*/ 182580 h 300173"/>
                  <a:gd name="connsiteX5" fmla="*/ 1018502 w 1044411"/>
                  <a:gd name="connsiteY5" fmla="*/ 300055 h 300173"/>
                  <a:gd name="connsiteX6" fmla="*/ 983577 w 1044411"/>
                  <a:gd name="connsiteY6" fmla="*/ 201630 h 300173"/>
                  <a:gd name="connsiteX7" fmla="*/ 951827 w 1044411"/>
                  <a:gd name="connsiteY7" fmla="*/ 58755 h 300173"/>
                  <a:gd name="connsiteX8" fmla="*/ 643852 w 1044411"/>
                  <a:gd name="connsiteY8" fmla="*/ 42880 h 300173"/>
                  <a:gd name="connsiteX9" fmla="*/ 119977 w 1044411"/>
                  <a:gd name="connsiteY9" fmla="*/ 106380 h 300173"/>
                  <a:gd name="connsiteX10" fmla="*/ 37427 w 1044411"/>
                  <a:gd name="connsiteY10" fmla="*/ 71455 h 300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44411" h="300173">
                    <a:moveTo>
                      <a:pt x="37427" y="71455"/>
                    </a:moveTo>
                    <a:cubicBezTo>
                      <a:pt x="121564" y="57168"/>
                      <a:pt x="624802" y="20655"/>
                      <a:pt x="624802" y="20655"/>
                    </a:cubicBezTo>
                    <a:cubicBezTo>
                      <a:pt x="759739" y="9013"/>
                      <a:pt x="794665" y="-4745"/>
                      <a:pt x="847052" y="1605"/>
                    </a:cubicBezTo>
                    <a:cubicBezTo>
                      <a:pt x="899439" y="7955"/>
                      <a:pt x="906848" y="28592"/>
                      <a:pt x="939127" y="58755"/>
                    </a:cubicBezTo>
                    <a:cubicBezTo>
                      <a:pt x="971406" y="88918"/>
                      <a:pt x="1027498" y="142363"/>
                      <a:pt x="1040727" y="182580"/>
                    </a:cubicBezTo>
                    <a:cubicBezTo>
                      <a:pt x="1053956" y="222797"/>
                      <a:pt x="1028027" y="296880"/>
                      <a:pt x="1018502" y="300055"/>
                    </a:cubicBezTo>
                    <a:cubicBezTo>
                      <a:pt x="1008977" y="303230"/>
                      <a:pt x="994690" y="241847"/>
                      <a:pt x="983577" y="201630"/>
                    </a:cubicBezTo>
                    <a:cubicBezTo>
                      <a:pt x="972465" y="161413"/>
                      <a:pt x="1008448" y="85213"/>
                      <a:pt x="951827" y="58755"/>
                    </a:cubicBezTo>
                    <a:cubicBezTo>
                      <a:pt x="895206" y="32297"/>
                      <a:pt x="782494" y="34943"/>
                      <a:pt x="643852" y="42880"/>
                    </a:cubicBezTo>
                    <a:cubicBezTo>
                      <a:pt x="505210" y="50817"/>
                      <a:pt x="215756" y="99501"/>
                      <a:pt x="119977" y="106380"/>
                    </a:cubicBezTo>
                    <a:cubicBezTo>
                      <a:pt x="24198" y="113259"/>
                      <a:pt x="-46710" y="85742"/>
                      <a:pt x="37427" y="7145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06" name="フリーフォーム 405">
                <a:extLst>
                  <a:ext uri="{FF2B5EF4-FFF2-40B4-BE49-F238E27FC236}">
                    <a16:creationId xmlns:a16="http://schemas.microsoft.com/office/drawing/2014/main" id="{59390154-888C-5C71-0ABF-368711EAAF25}"/>
                  </a:ext>
                </a:extLst>
              </p:cNvPr>
              <p:cNvSpPr/>
              <p:nvPr/>
            </p:nvSpPr>
            <p:spPr>
              <a:xfrm>
                <a:off x="8075637" y="3140685"/>
                <a:ext cx="890920" cy="279755"/>
              </a:xfrm>
              <a:custGeom>
                <a:avLst/>
                <a:gdLst>
                  <a:gd name="connsiteX0" fmla="*/ 7913 w 890920"/>
                  <a:gd name="connsiteY0" fmla="*/ 69240 h 279755"/>
                  <a:gd name="connsiteX1" fmla="*/ 582588 w 890920"/>
                  <a:gd name="connsiteY1" fmla="*/ 27965 h 279755"/>
                  <a:gd name="connsiteX2" fmla="*/ 696888 w 890920"/>
                  <a:gd name="connsiteY2" fmla="*/ 2565 h 279755"/>
                  <a:gd name="connsiteX3" fmla="*/ 858813 w 890920"/>
                  <a:gd name="connsiteY3" fmla="*/ 91465 h 279755"/>
                  <a:gd name="connsiteX4" fmla="*/ 890563 w 890920"/>
                  <a:gd name="connsiteY4" fmla="*/ 170840 h 279755"/>
                  <a:gd name="connsiteX5" fmla="*/ 871513 w 890920"/>
                  <a:gd name="connsiteY5" fmla="*/ 278790 h 279755"/>
                  <a:gd name="connsiteX6" fmla="*/ 808013 w 890920"/>
                  <a:gd name="connsiteY6" fmla="*/ 104165 h 279755"/>
                  <a:gd name="connsiteX7" fmla="*/ 642913 w 890920"/>
                  <a:gd name="connsiteY7" fmla="*/ 66065 h 279755"/>
                  <a:gd name="connsiteX8" fmla="*/ 258738 w 890920"/>
                  <a:gd name="connsiteY8" fmla="*/ 126390 h 279755"/>
                  <a:gd name="connsiteX9" fmla="*/ 246038 w 890920"/>
                  <a:gd name="connsiteY9" fmla="*/ 94640 h 279755"/>
                  <a:gd name="connsiteX10" fmla="*/ 7913 w 890920"/>
                  <a:gd name="connsiteY10" fmla="*/ 69240 h 2797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90920" h="279755">
                    <a:moveTo>
                      <a:pt x="7913" y="69240"/>
                    </a:moveTo>
                    <a:cubicBezTo>
                      <a:pt x="64005" y="58128"/>
                      <a:pt x="467759" y="39077"/>
                      <a:pt x="582588" y="27965"/>
                    </a:cubicBezTo>
                    <a:cubicBezTo>
                      <a:pt x="697417" y="16853"/>
                      <a:pt x="650851" y="-8018"/>
                      <a:pt x="696888" y="2565"/>
                    </a:cubicBezTo>
                    <a:cubicBezTo>
                      <a:pt x="742925" y="13148"/>
                      <a:pt x="826534" y="63419"/>
                      <a:pt x="858813" y="91465"/>
                    </a:cubicBezTo>
                    <a:cubicBezTo>
                      <a:pt x="891092" y="119511"/>
                      <a:pt x="888446" y="139619"/>
                      <a:pt x="890563" y="170840"/>
                    </a:cubicBezTo>
                    <a:cubicBezTo>
                      <a:pt x="892680" y="202061"/>
                      <a:pt x="885271" y="289903"/>
                      <a:pt x="871513" y="278790"/>
                    </a:cubicBezTo>
                    <a:cubicBezTo>
                      <a:pt x="857755" y="267677"/>
                      <a:pt x="846113" y="139619"/>
                      <a:pt x="808013" y="104165"/>
                    </a:cubicBezTo>
                    <a:cubicBezTo>
                      <a:pt x="769913" y="68711"/>
                      <a:pt x="734459" y="62361"/>
                      <a:pt x="642913" y="66065"/>
                    </a:cubicBezTo>
                    <a:cubicBezTo>
                      <a:pt x="551367" y="69769"/>
                      <a:pt x="324884" y="121628"/>
                      <a:pt x="258738" y="126390"/>
                    </a:cubicBezTo>
                    <a:cubicBezTo>
                      <a:pt x="192592" y="131153"/>
                      <a:pt x="280963" y="99932"/>
                      <a:pt x="246038" y="94640"/>
                    </a:cubicBezTo>
                    <a:cubicBezTo>
                      <a:pt x="211113" y="89348"/>
                      <a:pt x="-48179" y="80352"/>
                      <a:pt x="7913" y="6924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07" name="フリーフォーム 406">
                <a:extLst>
                  <a:ext uri="{FF2B5EF4-FFF2-40B4-BE49-F238E27FC236}">
                    <a16:creationId xmlns:a16="http://schemas.microsoft.com/office/drawing/2014/main" id="{14651246-B147-0B74-912B-66C0E9F1D1F9}"/>
                  </a:ext>
                </a:extLst>
              </p:cNvPr>
              <p:cNvSpPr/>
              <p:nvPr/>
            </p:nvSpPr>
            <p:spPr>
              <a:xfrm>
                <a:off x="8188938" y="3383574"/>
                <a:ext cx="771129" cy="182294"/>
              </a:xfrm>
              <a:custGeom>
                <a:avLst/>
                <a:gdLst>
                  <a:gd name="connsiteX0" fmla="*/ 2562 w 771129"/>
                  <a:gd name="connsiteY0" fmla="*/ 115276 h 182294"/>
                  <a:gd name="connsiteX1" fmla="*/ 383562 w 771129"/>
                  <a:gd name="connsiteY1" fmla="*/ 61301 h 182294"/>
                  <a:gd name="connsiteX2" fmla="*/ 564537 w 771129"/>
                  <a:gd name="connsiteY2" fmla="*/ 976 h 182294"/>
                  <a:gd name="connsiteX3" fmla="*/ 729637 w 771129"/>
                  <a:gd name="connsiteY3" fmla="*/ 26376 h 182294"/>
                  <a:gd name="connsiteX4" fmla="*/ 770912 w 771129"/>
                  <a:gd name="connsiteY4" fmla="*/ 58126 h 182294"/>
                  <a:gd name="connsiteX5" fmla="*/ 745512 w 771129"/>
                  <a:gd name="connsiteY5" fmla="*/ 181951 h 182294"/>
                  <a:gd name="connsiteX6" fmla="*/ 735987 w 771129"/>
                  <a:gd name="connsiteY6" fmla="*/ 93051 h 182294"/>
                  <a:gd name="connsiteX7" fmla="*/ 596287 w 771129"/>
                  <a:gd name="connsiteY7" fmla="*/ 32726 h 182294"/>
                  <a:gd name="connsiteX8" fmla="*/ 415312 w 771129"/>
                  <a:gd name="connsiteY8" fmla="*/ 77176 h 182294"/>
                  <a:gd name="connsiteX9" fmla="*/ 224812 w 771129"/>
                  <a:gd name="connsiteY9" fmla="*/ 147026 h 182294"/>
                  <a:gd name="connsiteX10" fmla="*/ 2562 w 771129"/>
                  <a:gd name="connsiteY10" fmla="*/ 115276 h 1822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71129" h="182294">
                    <a:moveTo>
                      <a:pt x="2562" y="115276"/>
                    </a:moveTo>
                    <a:cubicBezTo>
                      <a:pt x="29020" y="100989"/>
                      <a:pt x="289900" y="80351"/>
                      <a:pt x="383562" y="61301"/>
                    </a:cubicBezTo>
                    <a:cubicBezTo>
                      <a:pt x="477224" y="42251"/>
                      <a:pt x="506858" y="6797"/>
                      <a:pt x="564537" y="976"/>
                    </a:cubicBezTo>
                    <a:cubicBezTo>
                      <a:pt x="622216" y="-4845"/>
                      <a:pt x="695241" y="16851"/>
                      <a:pt x="729637" y="26376"/>
                    </a:cubicBezTo>
                    <a:cubicBezTo>
                      <a:pt x="764033" y="35901"/>
                      <a:pt x="768266" y="32197"/>
                      <a:pt x="770912" y="58126"/>
                    </a:cubicBezTo>
                    <a:cubicBezTo>
                      <a:pt x="773558" y="84055"/>
                      <a:pt x="751333" y="176130"/>
                      <a:pt x="745512" y="181951"/>
                    </a:cubicBezTo>
                    <a:cubicBezTo>
                      <a:pt x="739691" y="187772"/>
                      <a:pt x="760858" y="117922"/>
                      <a:pt x="735987" y="93051"/>
                    </a:cubicBezTo>
                    <a:cubicBezTo>
                      <a:pt x="711116" y="68180"/>
                      <a:pt x="649733" y="35372"/>
                      <a:pt x="596287" y="32726"/>
                    </a:cubicBezTo>
                    <a:cubicBezTo>
                      <a:pt x="542841" y="30080"/>
                      <a:pt x="477225" y="58126"/>
                      <a:pt x="415312" y="77176"/>
                    </a:cubicBezTo>
                    <a:cubicBezTo>
                      <a:pt x="353399" y="96226"/>
                      <a:pt x="287783" y="139089"/>
                      <a:pt x="224812" y="147026"/>
                    </a:cubicBezTo>
                    <a:cubicBezTo>
                      <a:pt x="161841" y="154963"/>
                      <a:pt x="-23896" y="129563"/>
                      <a:pt x="2562" y="11527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08" name="フリーフォーム 407">
                <a:extLst>
                  <a:ext uri="{FF2B5EF4-FFF2-40B4-BE49-F238E27FC236}">
                    <a16:creationId xmlns:a16="http://schemas.microsoft.com/office/drawing/2014/main" id="{24F9ADF7-F341-1EB2-0946-EF994F2AA2C6}"/>
                  </a:ext>
                </a:extLst>
              </p:cNvPr>
              <p:cNvSpPr/>
              <p:nvPr/>
            </p:nvSpPr>
            <p:spPr>
              <a:xfrm>
                <a:off x="7497841" y="3498678"/>
                <a:ext cx="1460578" cy="408668"/>
              </a:xfrm>
              <a:custGeom>
                <a:avLst/>
                <a:gdLst>
                  <a:gd name="connsiteX0" fmla="*/ 1509 w 1460578"/>
                  <a:gd name="connsiteY0" fmla="*/ 368472 h 408668"/>
                  <a:gd name="connsiteX1" fmla="*/ 766684 w 1460578"/>
                  <a:gd name="connsiteY1" fmla="*/ 349422 h 408668"/>
                  <a:gd name="connsiteX2" fmla="*/ 1217534 w 1460578"/>
                  <a:gd name="connsiteY2" fmla="*/ 187497 h 408668"/>
                  <a:gd name="connsiteX3" fmla="*/ 1442959 w 1460578"/>
                  <a:gd name="connsiteY3" fmla="*/ 3347 h 408668"/>
                  <a:gd name="connsiteX4" fmla="*/ 1423909 w 1460578"/>
                  <a:gd name="connsiteY4" fmla="*/ 79547 h 408668"/>
                  <a:gd name="connsiteX5" fmla="*/ 1249284 w 1460578"/>
                  <a:gd name="connsiteY5" fmla="*/ 216072 h 408668"/>
                  <a:gd name="connsiteX6" fmla="*/ 890509 w 1460578"/>
                  <a:gd name="connsiteY6" fmla="*/ 301797 h 408668"/>
                  <a:gd name="connsiteX7" fmla="*/ 579359 w 1460578"/>
                  <a:gd name="connsiteY7" fmla="*/ 406572 h 408668"/>
                  <a:gd name="connsiteX8" fmla="*/ 1509 w 1460578"/>
                  <a:gd name="connsiteY8" fmla="*/ 368472 h 408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60578" h="408668">
                    <a:moveTo>
                      <a:pt x="1509" y="368472"/>
                    </a:moveTo>
                    <a:cubicBezTo>
                      <a:pt x="32730" y="358947"/>
                      <a:pt x="564013" y="379584"/>
                      <a:pt x="766684" y="349422"/>
                    </a:cubicBezTo>
                    <a:cubicBezTo>
                      <a:pt x="969355" y="319260"/>
                      <a:pt x="1104822" y="245176"/>
                      <a:pt x="1217534" y="187497"/>
                    </a:cubicBezTo>
                    <a:cubicBezTo>
                      <a:pt x="1330247" y="129818"/>
                      <a:pt x="1408563" y="21339"/>
                      <a:pt x="1442959" y="3347"/>
                    </a:cubicBezTo>
                    <a:cubicBezTo>
                      <a:pt x="1477355" y="-14645"/>
                      <a:pt x="1456188" y="44093"/>
                      <a:pt x="1423909" y="79547"/>
                    </a:cubicBezTo>
                    <a:cubicBezTo>
                      <a:pt x="1391630" y="115001"/>
                      <a:pt x="1338184" y="179030"/>
                      <a:pt x="1249284" y="216072"/>
                    </a:cubicBezTo>
                    <a:cubicBezTo>
                      <a:pt x="1160384" y="253114"/>
                      <a:pt x="1002163" y="270047"/>
                      <a:pt x="890509" y="301797"/>
                    </a:cubicBezTo>
                    <a:cubicBezTo>
                      <a:pt x="778855" y="333547"/>
                      <a:pt x="726467" y="394930"/>
                      <a:pt x="579359" y="406572"/>
                    </a:cubicBezTo>
                    <a:cubicBezTo>
                      <a:pt x="432251" y="418214"/>
                      <a:pt x="-29712" y="377997"/>
                      <a:pt x="1509" y="36847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444" name="グループ化 443">
              <a:extLst>
                <a:ext uri="{FF2B5EF4-FFF2-40B4-BE49-F238E27FC236}">
                  <a16:creationId xmlns:a16="http://schemas.microsoft.com/office/drawing/2014/main" id="{92ACD873-7CFF-6549-3A0A-E3FB90EEEB07}"/>
                </a:ext>
              </a:extLst>
            </p:cNvPr>
            <p:cNvGrpSpPr/>
            <p:nvPr/>
          </p:nvGrpSpPr>
          <p:grpSpPr>
            <a:xfrm>
              <a:off x="2222688" y="4010849"/>
              <a:ext cx="1488668" cy="3046208"/>
              <a:chOff x="2327262" y="4010849"/>
              <a:chExt cx="1159641" cy="3046208"/>
            </a:xfrm>
            <a:grpFill/>
          </p:grpSpPr>
          <p:sp>
            <p:nvSpPr>
              <p:cNvPr id="412" name="フリーフォーム 411">
                <a:extLst>
                  <a:ext uri="{FF2B5EF4-FFF2-40B4-BE49-F238E27FC236}">
                    <a16:creationId xmlns:a16="http://schemas.microsoft.com/office/drawing/2014/main" id="{53F3694C-EAB0-1936-60E1-54AB63F39EBA}"/>
                  </a:ext>
                </a:extLst>
              </p:cNvPr>
              <p:cNvSpPr/>
              <p:nvPr/>
            </p:nvSpPr>
            <p:spPr>
              <a:xfrm>
                <a:off x="2961633" y="6521573"/>
                <a:ext cx="93875" cy="345402"/>
              </a:xfrm>
              <a:custGeom>
                <a:avLst/>
                <a:gdLst>
                  <a:gd name="connsiteX0" fmla="*/ 7 w 93875"/>
                  <a:gd name="connsiteY0" fmla="*/ 1147 h 345402"/>
                  <a:gd name="connsiteX1" fmla="*/ 81287 w 93875"/>
                  <a:gd name="connsiteY1" fmla="*/ 336427 h 345402"/>
                  <a:gd name="connsiteX2" fmla="*/ 86367 w 93875"/>
                  <a:gd name="connsiteY2" fmla="*/ 229747 h 345402"/>
                  <a:gd name="connsiteX3" fmla="*/ 7 w 93875"/>
                  <a:gd name="connsiteY3" fmla="*/ 1147 h 345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3875" h="345402">
                    <a:moveTo>
                      <a:pt x="7" y="1147"/>
                    </a:moveTo>
                    <a:cubicBezTo>
                      <a:pt x="-840" y="18927"/>
                      <a:pt x="66894" y="298327"/>
                      <a:pt x="81287" y="336427"/>
                    </a:cubicBezTo>
                    <a:cubicBezTo>
                      <a:pt x="95680" y="374527"/>
                      <a:pt x="98220" y="282240"/>
                      <a:pt x="86367" y="229747"/>
                    </a:cubicBezTo>
                    <a:cubicBezTo>
                      <a:pt x="74514" y="177254"/>
                      <a:pt x="854" y="-16633"/>
                      <a:pt x="7" y="114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3" name="フリーフォーム 412">
                <a:extLst>
                  <a:ext uri="{FF2B5EF4-FFF2-40B4-BE49-F238E27FC236}">
                    <a16:creationId xmlns:a16="http://schemas.microsoft.com/office/drawing/2014/main" id="{1431242F-F311-4BB0-9F96-55E93BFBF769}"/>
                  </a:ext>
                </a:extLst>
              </p:cNvPr>
              <p:cNvSpPr/>
              <p:nvPr/>
            </p:nvSpPr>
            <p:spPr>
              <a:xfrm>
                <a:off x="3361615" y="6349676"/>
                <a:ext cx="88224" cy="413200"/>
              </a:xfrm>
              <a:custGeom>
                <a:avLst/>
                <a:gdLst>
                  <a:gd name="connsiteX0" fmla="*/ 1345 w 88224"/>
                  <a:gd name="connsiteY0" fmla="*/ 324 h 413200"/>
                  <a:gd name="connsiteX1" fmla="*/ 87705 w 88224"/>
                  <a:gd name="connsiteY1" fmla="*/ 391484 h 413200"/>
                  <a:gd name="connsiteX2" fmla="*/ 36905 w 88224"/>
                  <a:gd name="connsiteY2" fmla="*/ 325444 h 413200"/>
                  <a:gd name="connsiteX3" fmla="*/ 1345 w 88224"/>
                  <a:gd name="connsiteY3" fmla="*/ 324 h 413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224" h="413200">
                    <a:moveTo>
                      <a:pt x="1345" y="324"/>
                    </a:moveTo>
                    <a:cubicBezTo>
                      <a:pt x="9812" y="11331"/>
                      <a:pt x="81778" y="337297"/>
                      <a:pt x="87705" y="391484"/>
                    </a:cubicBezTo>
                    <a:cubicBezTo>
                      <a:pt x="93632" y="445671"/>
                      <a:pt x="47065" y="388944"/>
                      <a:pt x="36905" y="325444"/>
                    </a:cubicBezTo>
                    <a:cubicBezTo>
                      <a:pt x="26745" y="261944"/>
                      <a:pt x="-7122" y="-10683"/>
                      <a:pt x="1345" y="32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4" name="フリーフォーム 413">
                <a:extLst>
                  <a:ext uri="{FF2B5EF4-FFF2-40B4-BE49-F238E27FC236}">
                    <a16:creationId xmlns:a16="http://schemas.microsoft.com/office/drawing/2014/main" id="{0BD68AAC-1893-EE35-A27A-0F4B8CCD216A}"/>
                  </a:ext>
                </a:extLst>
              </p:cNvPr>
              <p:cNvSpPr/>
              <p:nvPr/>
            </p:nvSpPr>
            <p:spPr>
              <a:xfrm>
                <a:off x="3036658" y="6766508"/>
                <a:ext cx="407385" cy="108106"/>
              </a:xfrm>
              <a:custGeom>
                <a:avLst/>
                <a:gdLst>
                  <a:gd name="connsiteX0" fmla="*/ 6262 w 407385"/>
                  <a:gd name="connsiteY0" fmla="*/ 81332 h 108106"/>
                  <a:gd name="connsiteX1" fmla="*/ 209462 w 407385"/>
                  <a:gd name="connsiteY1" fmla="*/ 66092 h 108106"/>
                  <a:gd name="connsiteX2" fmla="*/ 402502 w 407385"/>
                  <a:gd name="connsiteY2" fmla="*/ 52 h 108106"/>
                  <a:gd name="connsiteX3" fmla="*/ 326302 w 407385"/>
                  <a:gd name="connsiteY3" fmla="*/ 55932 h 108106"/>
                  <a:gd name="connsiteX4" fmla="*/ 77382 w 407385"/>
                  <a:gd name="connsiteY4" fmla="*/ 106732 h 108106"/>
                  <a:gd name="connsiteX5" fmla="*/ 6262 w 407385"/>
                  <a:gd name="connsiteY5" fmla="*/ 81332 h 108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07385" h="108106">
                    <a:moveTo>
                      <a:pt x="6262" y="81332"/>
                    </a:moveTo>
                    <a:cubicBezTo>
                      <a:pt x="28275" y="74559"/>
                      <a:pt x="143422" y="79639"/>
                      <a:pt x="209462" y="66092"/>
                    </a:cubicBezTo>
                    <a:cubicBezTo>
                      <a:pt x="275502" y="52545"/>
                      <a:pt x="383029" y="1745"/>
                      <a:pt x="402502" y="52"/>
                    </a:cubicBezTo>
                    <a:cubicBezTo>
                      <a:pt x="421975" y="-1641"/>
                      <a:pt x="380489" y="38152"/>
                      <a:pt x="326302" y="55932"/>
                    </a:cubicBezTo>
                    <a:cubicBezTo>
                      <a:pt x="272115" y="73712"/>
                      <a:pt x="131569" y="99112"/>
                      <a:pt x="77382" y="106732"/>
                    </a:cubicBezTo>
                    <a:cubicBezTo>
                      <a:pt x="23195" y="114352"/>
                      <a:pt x="-15751" y="88105"/>
                      <a:pt x="6262" y="8133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5" name="フリーフォーム 414">
                <a:extLst>
                  <a:ext uri="{FF2B5EF4-FFF2-40B4-BE49-F238E27FC236}">
                    <a16:creationId xmlns:a16="http://schemas.microsoft.com/office/drawing/2014/main" id="{325E9E36-322C-BEEF-0AC1-F283B9A60624}"/>
                  </a:ext>
                </a:extLst>
              </p:cNvPr>
              <p:cNvSpPr/>
              <p:nvPr/>
            </p:nvSpPr>
            <p:spPr>
              <a:xfrm>
                <a:off x="3081289" y="6796900"/>
                <a:ext cx="405614" cy="260157"/>
              </a:xfrm>
              <a:custGeom>
                <a:avLst/>
                <a:gdLst>
                  <a:gd name="connsiteX0" fmla="*/ 2271 w 405614"/>
                  <a:gd name="connsiteY0" fmla="*/ 61100 h 260157"/>
                  <a:gd name="connsiteX1" fmla="*/ 22591 w 405614"/>
                  <a:gd name="connsiteY1" fmla="*/ 193180 h 260157"/>
                  <a:gd name="connsiteX2" fmla="*/ 73391 w 405614"/>
                  <a:gd name="connsiteY2" fmla="*/ 249060 h 260157"/>
                  <a:gd name="connsiteX3" fmla="*/ 154671 w 405614"/>
                  <a:gd name="connsiteY3" fmla="*/ 249060 h 260157"/>
                  <a:gd name="connsiteX4" fmla="*/ 327391 w 405614"/>
                  <a:gd name="connsiteY4" fmla="*/ 213500 h 260157"/>
                  <a:gd name="connsiteX5" fmla="*/ 368031 w 405614"/>
                  <a:gd name="connsiteY5" fmla="*/ 147460 h 260157"/>
                  <a:gd name="connsiteX6" fmla="*/ 347711 w 405614"/>
                  <a:gd name="connsiteY6" fmla="*/ 140 h 260157"/>
                  <a:gd name="connsiteX7" fmla="*/ 398511 w 405614"/>
                  <a:gd name="connsiteY7" fmla="*/ 122060 h 260157"/>
                  <a:gd name="connsiteX8" fmla="*/ 368031 w 405614"/>
                  <a:gd name="connsiteY8" fmla="*/ 203340 h 260157"/>
                  <a:gd name="connsiteX9" fmla="*/ 63231 w 405614"/>
                  <a:gd name="connsiteY9" fmla="*/ 259220 h 260157"/>
                  <a:gd name="connsiteX10" fmla="*/ 7351 w 405614"/>
                  <a:gd name="connsiteY10" fmla="*/ 157620 h 260157"/>
                  <a:gd name="connsiteX11" fmla="*/ 2271 w 405614"/>
                  <a:gd name="connsiteY11" fmla="*/ 61100 h 2601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05614" h="260157">
                    <a:moveTo>
                      <a:pt x="2271" y="61100"/>
                    </a:moveTo>
                    <a:cubicBezTo>
                      <a:pt x="4811" y="67027"/>
                      <a:pt x="10738" y="161853"/>
                      <a:pt x="22591" y="193180"/>
                    </a:cubicBezTo>
                    <a:cubicBezTo>
                      <a:pt x="34444" y="224507"/>
                      <a:pt x="51378" y="239747"/>
                      <a:pt x="73391" y="249060"/>
                    </a:cubicBezTo>
                    <a:cubicBezTo>
                      <a:pt x="95404" y="258373"/>
                      <a:pt x="112338" y="254987"/>
                      <a:pt x="154671" y="249060"/>
                    </a:cubicBezTo>
                    <a:cubicBezTo>
                      <a:pt x="197004" y="243133"/>
                      <a:pt x="291831" y="230433"/>
                      <a:pt x="327391" y="213500"/>
                    </a:cubicBezTo>
                    <a:cubicBezTo>
                      <a:pt x="362951" y="196567"/>
                      <a:pt x="364644" y="183020"/>
                      <a:pt x="368031" y="147460"/>
                    </a:cubicBezTo>
                    <a:cubicBezTo>
                      <a:pt x="371418" y="111900"/>
                      <a:pt x="342631" y="4373"/>
                      <a:pt x="347711" y="140"/>
                    </a:cubicBezTo>
                    <a:cubicBezTo>
                      <a:pt x="352791" y="-4093"/>
                      <a:pt x="395124" y="88193"/>
                      <a:pt x="398511" y="122060"/>
                    </a:cubicBezTo>
                    <a:cubicBezTo>
                      <a:pt x="401898" y="155927"/>
                      <a:pt x="423911" y="180480"/>
                      <a:pt x="368031" y="203340"/>
                    </a:cubicBezTo>
                    <a:cubicBezTo>
                      <a:pt x="312151" y="226200"/>
                      <a:pt x="123344" y="266840"/>
                      <a:pt x="63231" y="259220"/>
                    </a:cubicBezTo>
                    <a:cubicBezTo>
                      <a:pt x="3118" y="251600"/>
                      <a:pt x="17511" y="185560"/>
                      <a:pt x="7351" y="157620"/>
                    </a:cubicBezTo>
                    <a:cubicBezTo>
                      <a:pt x="-2809" y="129680"/>
                      <a:pt x="-269" y="55173"/>
                      <a:pt x="2271" y="6110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6" name="フリーフォーム 415">
                <a:extLst>
                  <a:ext uri="{FF2B5EF4-FFF2-40B4-BE49-F238E27FC236}">
                    <a16:creationId xmlns:a16="http://schemas.microsoft.com/office/drawing/2014/main" id="{47880382-034D-ED25-1197-A617183FED1F}"/>
                  </a:ext>
                </a:extLst>
              </p:cNvPr>
              <p:cNvSpPr/>
              <p:nvPr/>
            </p:nvSpPr>
            <p:spPr>
              <a:xfrm>
                <a:off x="3051833" y="4719274"/>
                <a:ext cx="42240" cy="284583"/>
              </a:xfrm>
              <a:custGeom>
                <a:avLst/>
                <a:gdLst>
                  <a:gd name="connsiteX0" fmla="*/ 11407 w 42240"/>
                  <a:gd name="connsiteY0" fmla="*/ 46 h 284583"/>
                  <a:gd name="connsiteX1" fmla="*/ 1247 w 42240"/>
                  <a:gd name="connsiteY1" fmla="*/ 147366 h 284583"/>
                  <a:gd name="connsiteX2" fmla="*/ 41887 w 42240"/>
                  <a:gd name="connsiteY2" fmla="*/ 284526 h 284583"/>
                  <a:gd name="connsiteX3" fmla="*/ 21567 w 42240"/>
                  <a:gd name="connsiteY3" fmla="*/ 162606 h 284583"/>
                  <a:gd name="connsiteX4" fmla="*/ 11407 w 42240"/>
                  <a:gd name="connsiteY4" fmla="*/ 46 h 2845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2240" h="284583">
                    <a:moveTo>
                      <a:pt x="11407" y="46"/>
                    </a:moveTo>
                    <a:cubicBezTo>
                      <a:pt x="8020" y="-2494"/>
                      <a:pt x="-3833" y="99953"/>
                      <a:pt x="1247" y="147366"/>
                    </a:cubicBezTo>
                    <a:cubicBezTo>
                      <a:pt x="6327" y="194779"/>
                      <a:pt x="38500" y="281986"/>
                      <a:pt x="41887" y="284526"/>
                    </a:cubicBezTo>
                    <a:cubicBezTo>
                      <a:pt x="45274" y="287066"/>
                      <a:pt x="23260" y="204939"/>
                      <a:pt x="21567" y="162606"/>
                    </a:cubicBezTo>
                    <a:cubicBezTo>
                      <a:pt x="19874" y="120273"/>
                      <a:pt x="14794" y="2586"/>
                      <a:pt x="11407" y="4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7" name="フリーフォーム 416">
                <a:extLst>
                  <a:ext uri="{FF2B5EF4-FFF2-40B4-BE49-F238E27FC236}">
                    <a16:creationId xmlns:a16="http://schemas.microsoft.com/office/drawing/2014/main" id="{DA4A2067-D18D-654C-3D7D-82C1382B9E2A}"/>
                  </a:ext>
                </a:extLst>
              </p:cNvPr>
              <p:cNvSpPr/>
              <p:nvPr/>
            </p:nvSpPr>
            <p:spPr>
              <a:xfrm>
                <a:off x="2529659" y="4785360"/>
                <a:ext cx="87811" cy="228600"/>
              </a:xfrm>
              <a:custGeom>
                <a:avLst/>
                <a:gdLst>
                  <a:gd name="connsiteX0" fmla="*/ 181 w 87811"/>
                  <a:gd name="connsiteY0" fmla="*/ 0 h 228600"/>
                  <a:gd name="connsiteX1" fmla="*/ 56061 w 87811"/>
                  <a:gd name="connsiteY1" fmla="*/ 121920 h 228600"/>
                  <a:gd name="connsiteX2" fmla="*/ 86541 w 87811"/>
                  <a:gd name="connsiteY2" fmla="*/ 228600 h 228600"/>
                  <a:gd name="connsiteX3" fmla="*/ 76381 w 87811"/>
                  <a:gd name="connsiteY3" fmla="*/ 121920 h 228600"/>
                  <a:gd name="connsiteX4" fmla="*/ 181 w 87811"/>
                  <a:gd name="connsiteY4" fmla="*/ 0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7811" h="228600">
                    <a:moveTo>
                      <a:pt x="181" y="0"/>
                    </a:moveTo>
                    <a:cubicBezTo>
                      <a:pt x="-3206" y="0"/>
                      <a:pt x="41668" y="83820"/>
                      <a:pt x="56061" y="121920"/>
                    </a:cubicBezTo>
                    <a:cubicBezTo>
                      <a:pt x="70454" y="160020"/>
                      <a:pt x="83154" y="228600"/>
                      <a:pt x="86541" y="228600"/>
                    </a:cubicBezTo>
                    <a:cubicBezTo>
                      <a:pt x="89928" y="228600"/>
                      <a:pt x="86541" y="156633"/>
                      <a:pt x="76381" y="121920"/>
                    </a:cubicBezTo>
                    <a:cubicBezTo>
                      <a:pt x="66221" y="87207"/>
                      <a:pt x="3568" y="0"/>
                      <a:pt x="18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8" name="フリーフォーム 417">
                <a:extLst>
                  <a:ext uri="{FF2B5EF4-FFF2-40B4-BE49-F238E27FC236}">
                    <a16:creationId xmlns:a16="http://schemas.microsoft.com/office/drawing/2014/main" id="{62C46908-0DB0-B6AA-3F05-F5B767C9A96D}"/>
                  </a:ext>
                </a:extLst>
              </p:cNvPr>
              <p:cNvSpPr/>
              <p:nvPr/>
            </p:nvSpPr>
            <p:spPr>
              <a:xfrm>
                <a:off x="2595922" y="4861823"/>
                <a:ext cx="463975" cy="110847"/>
              </a:xfrm>
              <a:custGeom>
                <a:avLst/>
                <a:gdLst>
                  <a:gd name="connsiteX0" fmla="*/ 1228 w 463975"/>
                  <a:gd name="connsiteY0" fmla="*/ 110227 h 110847"/>
                  <a:gd name="connsiteX1" fmla="*/ 239353 w 463975"/>
                  <a:gd name="connsiteY1" fmla="*/ 56252 h 110847"/>
                  <a:gd name="connsiteX2" fmla="*/ 458428 w 463975"/>
                  <a:gd name="connsiteY2" fmla="*/ 5452 h 110847"/>
                  <a:gd name="connsiteX3" fmla="*/ 366353 w 463975"/>
                  <a:gd name="connsiteY3" fmla="*/ 11802 h 110847"/>
                  <a:gd name="connsiteX4" fmla="*/ 1228 w 463975"/>
                  <a:gd name="connsiteY4" fmla="*/ 110227 h 110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3975" h="110847">
                    <a:moveTo>
                      <a:pt x="1228" y="110227"/>
                    </a:moveTo>
                    <a:cubicBezTo>
                      <a:pt x="-19939" y="117635"/>
                      <a:pt x="239353" y="56252"/>
                      <a:pt x="239353" y="56252"/>
                    </a:cubicBezTo>
                    <a:cubicBezTo>
                      <a:pt x="315553" y="38789"/>
                      <a:pt x="437261" y="12860"/>
                      <a:pt x="458428" y="5452"/>
                    </a:cubicBezTo>
                    <a:cubicBezTo>
                      <a:pt x="479595" y="-1956"/>
                      <a:pt x="438320" y="-3544"/>
                      <a:pt x="366353" y="11802"/>
                    </a:cubicBezTo>
                    <a:cubicBezTo>
                      <a:pt x="294386" y="27148"/>
                      <a:pt x="22395" y="102819"/>
                      <a:pt x="1228" y="11022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9" name="フリーフォーム 418">
                <a:extLst>
                  <a:ext uri="{FF2B5EF4-FFF2-40B4-BE49-F238E27FC236}">
                    <a16:creationId xmlns:a16="http://schemas.microsoft.com/office/drawing/2014/main" id="{A102012F-4AE5-BFE6-71E9-645DCD6DDC53}"/>
                  </a:ext>
                </a:extLst>
              </p:cNvPr>
              <p:cNvSpPr/>
              <p:nvPr/>
            </p:nvSpPr>
            <p:spPr>
              <a:xfrm>
                <a:off x="2584228" y="4732350"/>
                <a:ext cx="463955" cy="112956"/>
              </a:xfrm>
              <a:custGeom>
                <a:avLst/>
                <a:gdLst>
                  <a:gd name="connsiteX0" fmla="*/ 222 w 463955"/>
                  <a:gd name="connsiteY0" fmla="*/ 112700 h 112956"/>
                  <a:gd name="connsiteX1" fmla="*/ 324072 w 463955"/>
                  <a:gd name="connsiteY1" fmla="*/ 39675 h 112956"/>
                  <a:gd name="connsiteX2" fmla="*/ 460597 w 463955"/>
                  <a:gd name="connsiteY2" fmla="*/ 7925 h 112956"/>
                  <a:gd name="connsiteX3" fmla="*/ 384397 w 463955"/>
                  <a:gd name="connsiteY3" fmla="*/ 7925 h 112956"/>
                  <a:gd name="connsiteX4" fmla="*/ 222 w 463955"/>
                  <a:gd name="connsiteY4" fmla="*/ 112700 h 112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3955" h="112956">
                    <a:moveTo>
                      <a:pt x="222" y="112700"/>
                    </a:moveTo>
                    <a:cubicBezTo>
                      <a:pt x="-9832" y="117992"/>
                      <a:pt x="324072" y="39675"/>
                      <a:pt x="324072" y="39675"/>
                    </a:cubicBezTo>
                    <a:cubicBezTo>
                      <a:pt x="400801" y="22213"/>
                      <a:pt x="450543" y="13217"/>
                      <a:pt x="460597" y="7925"/>
                    </a:cubicBezTo>
                    <a:cubicBezTo>
                      <a:pt x="470651" y="2633"/>
                      <a:pt x="461655" y="-6892"/>
                      <a:pt x="384397" y="7925"/>
                    </a:cubicBezTo>
                    <a:cubicBezTo>
                      <a:pt x="307139" y="22742"/>
                      <a:pt x="10276" y="107408"/>
                      <a:pt x="222" y="11270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0" name="フリーフォーム 419">
                <a:extLst>
                  <a:ext uri="{FF2B5EF4-FFF2-40B4-BE49-F238E27FC236}">
                    <a16:creationId xmlns:a16="http://schemas.microsoft.com/office/drawing/2014/main" id="{D63A2C09-D0B9-CB9C-EB50-E0070FD3DCFD}"/>
                  </a:ext>
                </a:extLst>
              </p:cNvPr>
              <p:cNvSpPr/>
              <p:nvPr/>
            </p:nvSpPr>
            <p:spPr>
              <a:xfrm>
                <a:off x="2581275" y="4759058"/>
                <a:ext cx="493838" cy="124094"/>
              </a:xfrm>
              <a:custGeom>
                <a:avLst/>
                <a:gdLst>
                  <a:gd name="connsiteX0" fmla="*/ 0 w 493838"/>
                  <a:gd name="connsiteY0" fmla="*/ 124092 h 124094"/>
                  <a:gd name="connsiteX1" fmla="*/ 473075 w 493838"/>
                  <a:gd name="connsiteY1" fmla="*/ 12967 h 124094"/>
                  <a:gd name="connsiteX2" fmla="*/ 415925 w 493838"/>
                  <a:gd name="connsiteY2" fmla="*/ 3442 h 124094"/>
                  <a:gd name="connsiteX3" fmla="*/ 428625 w 493838"/>
                  <a:gd name="connsiteY3" fmla="*/ 9792 h 124094"/>
                  <a:gd name="connsiteX4" fmla="*/ 0 w 493838"/>
                  <a:gd name="connsiteY4" fmla="*/ 124092 h 124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3838" h="124094">
                    <a:moveTo>
                      <a:pt x="0" y="124092"/>
                    </a:moveTo>
                    <a:cubicBezTo>
                      <a:pt x="7408" y="124621"/>
                      <a:pt x="403754" y="33075"/>
                      <a:pt x="473075" y="12967"/>
                    </a:cubicBezTo>
                    <a:cubicBezTo>
                      <a:pt x="542396" y="-7141"/>
                      <a:pt x="415925" y="3442"/>
                      <a:pt x="415925" y="3442"/>
                    </a:cubicBezTo>
                    <a:cubicBezTo>
                      <a:pt x="408517" y="2913"/>
                      <a:pt x="493712" y="-7141"/>
                      <a:pt x="428625" y="9792"/>
                    </a:cubicBezTo>
                    <a:lnTo>
                      <a:pt x="0" y="12409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1" name="フリーフォーム 420">
                <a:extLst>
                  <a:ext uri="{FF2B5EF4-FFF2-40B4-BE49-F238E27FC236}">
                    <a16:creationId xmlns:a16="http://schemas.microsoft.com/office/drawing/2014/main" id="{775B8417-FCA6-CA1B-4269-8992756DFAE7}"/>
                  </a:ext>
                </a:extLst>
              </p:cNvPr>
              <p:cNvSpPr/>
              <p:nvPr/>
            </p:nvSpPr>
            <p:spPr>
              <a:xfrm>
                <a:off x="2381114" y="4535998"/>
                <a:ext cx="177060" cy="313812"/>
              </a:xfrm>
              <a:custGeom>
                <a:avLst/>
                <a:gdLst>
                  <a:gd name="connsiteX0" fmla="*/ 136 w 177060"/>
                  <a:gd name="connsiteY0" fmla="*/ 1077 h 313812"/>
                  <a:gd name="connsiteX1" fmla="*/ 168411 w 177060"/>
                  <a:gd name="connsiteY1" fmla="*/ 305877 h 313812"/>
                  <a:gd name="connsiteX2" fmla="*/ 139836 w 177060"/>
                  <a:gd name="connsiteY2" fmla="*/ 207452 h 313812"/>
                  <a:gd name="connsiteX3" fmla="*/ 136 w 177060"/>
                  <a:gd name="connsiteY3" fmla="*/ 1077 h 313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7060" h="313812">
                    <a:moveTo>
                      <a:pt x="136" y="1077"/>
                    </a:moveTo>
                    <a:cubicBezTo>
                      <a:pt x="4899" y="17481"/>
                      <a:pt x="145128" y="271481"/>
                      <a:pt x="168411" y="305877"/>
                    </a:cubicBezTo>
                    <a:cubicBezTo>
                      <a:pt x="191694" y="340273"/>
                      <a:pt x="163119" y="254548"/>
                      <a:pt x="139836" y="207452"/>
                    </a:cubicBezTo>
                    <a:cubicBezTo>
                      <a:pt x="116553" y="160356"/>
                      <a:pt x="-4627" y="-15327"/>
                      <a:pt x="136" y="107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2" name="フリーフォーム 421">
                <a:extLst>
                  <a:ext uri="{FF2B5EF4-FFF2-40B4-BE49-F238E27FC236}">
                    <a16:creationId xmlns:a16="http://schemas.microsoft.com/office/drawing/2014/main" id="{DAB3C664-373D-DCA5-5609-343ECE8E8EBB}"/>
                  </a:ext>
                </a:extLst>
              </p:cNvPr>
              <p:cNvSpPr/>
              <p:nvPr/>
            </p:nvSpPr>
            <p:spPr>
              <a:xfrm>
                <a:off x="3041123" y="4406042"/>
                <a:ext cx="29691" cy="359641"/>
              </a:xfrm>
              <a:custGeom>
                <a:avLst/>
                <a:gdLst>
                  <a:gd name="connsiteX0" fmla="*/ 29102 w 29691"/>
                  <a:gd name="connsiteY0" fmla="*/ 858 h 359641"/>
                  <a:gd name="connsiteX1" fmla="*/ 19577 w 29691"/>
                  <a:gd name="connsiteY1" fmla="*/ 197708 h 359641"/>
                  <a:gd name="connsiteX2" fmla="*/ 16402 w 29691"/>
                  <a:gd name="connsiteY2" fmla="*/ 359633 h 359641"/>
                  <a:gd name="connsiteX3" fmla="*/ 16402 w 29691"/>
                  <a:gd name="connsiteY3" fmla="*/ 191358 h 359641"/>
                  <a:gd name="connsiteX4" fmla="*/ 527 w 29691"/>
                  <a:gd name="connsiteY4" fmla="*/ 127858 h 359641"/>
                  <a:gd name="connsiteX5" fmla="*/ 29102 w 29691"/>
                  <a:gd name="connsiteY5" fmla="*/ 858 h 35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691" h="359641">
                    <a:moveTo>
                      <a:pt x="29102" y="858"/>
                    </a:moveTo>
                    <a:cubicBezTo>
                      <a:pt x="32277" y="12500"/>
                      <a:pt x="21694" y="137912"/>
                      <a:pt x="19577" y="197708"/>
                    </a:cubicBezTo>
                    <a:cubicBezTo>
                      <a:pt x="17460" y="257504"/>
                      <a:pt x="16931" y="360691"/>
                      <a:pt x="16402" y="359633"/>
                    </a:cubicBezTo>
                    <a:cubicBezTo>
                      <a:pt x="15873" y="358575"/>
                      <a:pt x="19048" y="229987"/>
                      <a:pt x="16402" y="191358"/>
                    </a:cubicBezTo>
                    <a:cubicBezTo>
                      <a:pt x="13756" y="152729"/>
                      <a:pt x="-3177" y="156433"/>
                      <a:pt x="527" y="127858"/>
                    </a:cubicBezTo>
                    <a:cubicBezTo>
                      <a:pt x="4231" y="99283"/>
                      <a:pt x="25927" y="-10784"/>
                      <a:pt x="29102" y="85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3" name="フリーフォーム 422">
                <a:extLst>
                  <a:ext uri="{FF2B5EF4-FFF2-40B4-BE49-F238E27FC236}">
                    <a16:creationId xmlns:a16="http://schemas.microsoft.com/office/drawing/2014/main" id="{A094E2BD-9363-5EAC-543D-BB7198C65701}"/>
                  </a:ext>
                </a:extLst>
              </p:cNvPr>
              <p:cNvSpPr/>
              <p:nvPr/>
            </p:nvSpPr>
            <p:spPr>
              <a:xfrm>
                <a:off x="2514591" y="4501762"/>
                <a:ext cx="109924" cy="268566"/>
              </a:xfrm>
              <a:custGeom>
                <a:avLst/>
                <a:gdLst>
                  <a:gd name="connsiteX0" fmla="*/ 9 w 109924"/>
                  <a:gd name="connsiteY0" fmla="*/ 388 h 268566"/>
                  <a:gd name="connsiteX1" fmla="*/ 101609 w 109924"/>
                  <a:gd name="connsiteY1" fmla="*/ 257563 h 268566"/>
                  <a:gd name="connsiteX2" fmla="*/ 95259 w 109924"/>
                  <a:gd name="connsiteY2" fmla="*/ 200413 h 268566"/>
                  <a:gd name="connsiteX3" fmla="*/ 9 w 109924"/>
                  <a:gd name="connsiteY3" fmla="*/ 388 h 2685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924" h="268566">
                    <a:moveTo>
                      <a:pt x="9" y="388"/>
                    </a:moveTo>
                    <a:cubicBezTo>
                      <a:pt x="1067" y="9913"/>
                      <a:pt x="85734" y="224226"/>
                      <a:pt x="101609" y="257563"/>
                    </a:cubicBezTo>
                    <a:cubicBezTo>
                      <a:pt x="117484" y="290900"/>
                      <a:pt x="107959" y="241688"/>
                      <a:pt x="95259" y="200413"/>
                    </a:cubicBezTo>
                    <a:cubicBezTo>
                      <a:pt x="82559" y="159138"/>
                      <a:pt x="-1049" y="-9137"/>
                      <a:pt x="9" y="38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4" name="フリーフォーム 423">
                <a:extLst>
                  <a:ext uri="{FF2B5EF4-FFF2-40B4-BE49-F238E27FC236}">
                    <a16:creationId xmlns:a16="http://schemas.microsoft.com/office/drawing/2014/main" id="{1A0F3958-AA68-C5B3-864C-23E6AB720370}"/>
                  </a:ext>
                </a:extLst>
              </p:cNvPr>
              <p:cNvSpPr/>
              <p:nvPr/>
            </p:nvSpPr>
            <p:spPr>
              <a:xfrm>
                <a:off x="2571086" y="4488959"/>
                <a:ext cx="113785" cy="263687"/>
              </a:xfrm>
              <a:custGeom>
                <a:avLst/>
                <a:gdLst>
                  <a:gd name="connsiteX0" fmla="*/ 664 w 113785"/>
                  <a:gd name="connsiteY0" fmla="*/ 491 h 263687"/>
                  <a:gd name="connsiteX1" fmla="*/ 111789 w 113785"/>
                  <a:gd name="connsiteY1" fmla="*/ 254491 h 263687"/>
                  <a:gd name="connsiteX2" fmla="*/ 67339 w 113785"/>
                  <a:gd name="connsiteY2" fmla="*/ 190991 h 263687"/>
                  <a:gd name="connsiteX3" fmla="*/ 664 w 113785"/>
                  <a:gd name="connsiteY3" fmla="*/ 491 h 263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3785" h="263687">
                    <a:moveTo>
                      <a:pt x="664" y="491"/>
                    </a:moveTo>
                    <a:cubicBezTo>
                      <a:pt x="8072" y="11074"/>
                      <a:pt x="100677" y="222741"/>
                      <a:pt x="111789" y="254491"/>
                    </a:cubicBezTo>
                    <a:cubicBezTo>
                      <a:pt x="122901" y="286241"/>
                      <a:pt x="84801" y="228562"/>
                      <a:pt x="67339" y="190991"/>
                    </a:cubicBezTo>
                    <a:cubicBezTo>
                      <a:pt x="49877" y="153420"/>
                      <a:pt x="-6744" y="-10092"/>
                      <a:pt x="664" y="49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5" name="フリーフォーム 424">
                <a:extLst>
                  <a:ext uri="{FF2B5EF4-FFF2-40B4-BE49-F238E27FC236}">
                    <a16:creationId xmlns:a16="http://schemas.microsoft.com/office/drawing/2014/main" id="{3596D008-8F8A-DFE0-9CB3-6C8E1646111B}"/>
                  </a:ext>
                </a:extLst>
              </p:cNvPr>
              <p:cNvSpPr/>
              <p:nvPr/>
            </p:nvSpPr>
            <p:spPr>
              <a:xfrm>
                <a:off x="2505052" y="4717282"/>
                <a:ext cx="105269" cy="35860"/>
              </a:xfrm>
              <a:custGeom>
                <a:avLst/>
                <a:gdLst>
                  <a:gd name="connsiteX0" fmla="*/ 23 w 105269"/>
                  <a:gd name="connsiteY0" fmla="*/ 35693 h 35860"/>
                  <a:gd name="connsiteX1" fmla="*/ 98448 w 105269"/>
                  <a:gd name="connsiteY1" fmla="*/ 768 h 35860"/>
                  <a:gd name="connsiteX2" fmla="*/ 88923 w 105269"/>
                  <a:gd name="connsiteY2" fmla="*/ 13468 h 35860"/>
                  <a:gd name="connsiteX3" fmla="*/ 23 w 105269"/>
                  <a:gd name="connsiteY3" fmla="*/ 35693 h 35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5269" h="35860">
                    <a:moveTo>
                      <a:pt x="23" y="35693"/>
                    </a:moveTo>
                    <a:cubicBezTo>
                      <a:pt x="1611" y="33576"/>
                      <a:pt x="98448" y="768"/>
                      <a:pt x="98448" y="768"/>
                    </a:cubicBezTo>
                    <a:cubicBezTo>
                      <a:pt x="113265" y="-2936"/>
                      <a:pt x="101094" y="7647"/>
                      <a:pt x="88923" y="13468"/>
                    </a:cubicBezTo>
                    <a:cubicBezTo>
                      <a:pt x="76752" y="19289"/>
                      <a:pt x="-1565" y="37810"/>
                      <a:pt x="23" y="3569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6" name="フリーフォーム 425">
                <a:extLst>
                  <a:ext uri="{FF2B5EF4-FFF2-40B4-BE49-F238E27FC236}">
                    <a16:creationId xmlns:a16="http://schemas.microsoft.com/office/drawing/2014/main" id="{24C36C26-37C9-52F2-9202-EF3D68AE18F4}"/>
                  </a:ext>
                </a:extLst>
              </p:cNvPr>
              <p:cNvSpPr/>
              <p:nvPr/>
            </p:nvSpPr>
            <p:spPr>
              <a:xfrm>
                <a:off x="2520885" y="4752843"/>
                <a:ext cx="110500" cy="47761"/>
              </a:xfrm>
              <a:custGeom>
                <a:avLst/>
                <a:gdLst>
                  <a:gd name="connsiteX0" fmla="*/ 65 w 110500"/>
                  <a:gd name="connsiteY0" fmla="*/ 47757 h 47761"/>
                  <a:gd name="connsiteX1" fmla="*/ 104840 w 110500"/>
                  <a:gd name="connsiteY1" fmla="*/ 6482 h 47761"/>
                  <a:gd name="connsiteX2" fmla="*/ 88965 w 110500"/>
                  <a:gd name="connsiteY2" fmla="*/ 3307 h 47761"/>
                  <a:gd name="connsiteX3" fmla="*/ 65 w 110500"/>
                  <a:gd name="connsiteY3" fmla="*/ 47757 h 47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0500" h="47761">
                    <a:moveTo>
                      <a:pt x="65" y="47757"/>
                    </a:moveTo>
                    <a:cubicBezTo>
                      <a:pt x="2711" y="48286"/>
                      <a:pt x="104840" y="6482"/>
                      <a:pt x="104840" y="6482"/>
                    </a:cubicBezTo>
                    <a:cubicBezTo>
                      <a:pt x="119657" y="-926"/>
                      <a:pt x="102194" y="-1985"/>
                      <a:pt x="88965" y="3307"/>
                    </a:cubicBezTo>
                    <a:cubicBezTo>
                      <a:pt x="75736" y="8599"/>
                      <a:pt x="-2581" y="47228"/>
                      <a:pt x="65" y="4775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7" name="フリーフォーム 426">
                <a:extLst>
                  <a:ext uri="{FF2B5EF4-FFF2-40B4-BE49-F238E27FC236}">
                    <a16:creationId xmlns:a16="http://schemas.microsoft.com/office/drawing/2014/main" id="{0F5DCBD4-CBCD-212C-BFF5-3A0D75086F98}"/>
                  </a:ext>
                </a:extLst>
              </p:cNvPr>
              <p:cNvSpPr/>
              <p:nvPr/>
            </p:nvSpPr>
            <p:spPr>
              <a:xfrm>
                <a:off x="2872646" y="4424249"/>
                <a:ext cx="29334" cy="269835"/>
              </a:xfrm>
              <a:custGeom>
                <a:avLst/>
                <a:gdLst>
                  <a:gd name="connsiteX0" fmla="*/ 729 w 29334"/>
                  <a:gd name="connsiteY0" fmla="*/ 1701 h 269835"/>
                  <a:gd name="connsiteX1" fmla="*/ 10254 w 29334"/>
                  <a:gd name="connsiteY1" fmla="*/ 265226 h 269835"/>
                  <a:gd name="connsiteX2" fmla="*/ 29304 w 29334"/>
                  <a:gd name="connsiteY2" fmla="*/ 157276 h 269835"/>
                  <a:gd name="connsiteX3" fmla="*/ 729 w 29334"/>
                  <a:gd name="connsiteY3" fmla="*/ 1701 h 2698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334" h="269835">
                    <a:moveTo>
                      <a:pt x="729" y="1701"/>
                    </a:moveTo>
                    <a:cubicBezTo>
                      <a:pt x="-2446" y="19693"/>
                      <a:pt x="5492" y="239297"/>
                      <a:pt x="10254" y="265226"/>
                    </a:cubicBezTo>
                    <a:cubicBezTo>
                      <a:pt x="15016" y="291155"/>
                      <a:pt x="28246" y="201197"/>
                      <a:pt x="29304" y="157276"/>
                    </a:cubicBezTo>
                    <a:cubicBezTo>
                      <a:pt x="30362" y="113355"/>
                      <a:pt x="3904" y="-16291"/>
                      <a:pt x="729" y="170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8" name="フリーフォーム 427">
                <a:extLst>
                  <a:ext uri="{FF2B5EF4-FFF2-40B4-BE49-F238E27FC236}">
                    <a16:creationId xmlns:a16="http://schemas.microsoft.com/office/drawing/2014/main" id="{7802B084-2860-ED1D-8A1D-FA6C01FC4BE2}"/>
                  </a:ext>
                </a:extLst>
              </p:cNvPr>
              <p:cNvSpPr/>
              <p:nvPr/>
            </p:nvSpPr>
            <p:spPr>
              <a:xfrm>
                <a:off x="2660575" y="4659830"/>
                <a:ext cx="248315" cy="45732"/>
              </a:xfrm>
              <a:custGeom>
                <a:avLst/>
                <a:gdLst>
                  <a:gd name="connsiteX0" fmla="*/ 75 w 248315"/>
                  <a:gd name="connsiteY0" fmla="*/ 45520 h 45732"/>
                  <a:gd name="connsiteX1" fmla="*/ 231850 w 248315"/>
                  <a:gd name="connsiteY1" fmla="*/ 1070 h 45732"/>
                  <a:gd name="connsiteX2" fmla="*/ 206450 w 248315"/>
                  <a:gd name="connsiteY2" fmla="*/ 16945 h 45732"/>
                  <a:gd name="connsiteX3" fmla="*/ 75 w 248315"/>
                  <a:gd name="connsiteY3" fmla="*/ 45520 h 45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8315" h="45732">
                    <a:moveTo>
                      <a:pt x="75" y="45520"/>
                    </a:moveTo>
                    <a:cubicBezTo>
                      <a:pt x="4308" y="42874"/>
                      <a:pt x="197454" y="5832"/>
                      <a:pt x="231850" y="1070"/>
                    </a:cubicBezTo>
                    <a:cubicBezTo>
                      <a:pt x="266246" y="-3692"/>
                      <a:pt x="241375" y="8478"/>
                      <a:pt x="206450" y="16945"/>
                    </a:cubicBezTo>
                    <a:cubicBezTo>
                      <a:pt x="171525" y="25412"/>
                      <a:pt x="-4158" y="48166"/>
                      <a:pt x="75" y="4552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9" name="フリーフォーム 428">
                <a:extLst>
                  <a:ext uri="{FF2B5EF4-FFF2-40B4-BE49-F238E27FC236}">
                    <a16:creationId xmlns:a16="http://schemas.microsoft.com/office/drawing/2014/main" id="{910735B7-FCA4-1326-1912-42FFBEC9A16D}"/>
                  </a:ext>
                </a:extLst>
              </p:cNvPr>
              <p:cNvSpPr/>
              <p:nvPr/>
            </p:nvSpPr>
            <p:spPr>
              <a:xfrm>
                <a:off x="2663140" y="4685453"/>
                <a:ext cx="266191" cy="83400"/>
              </a:xfrm>
              <a:custGeom>
                <a:avLst/>
                <a:gdLst>
                  <a:gd name="connsiteX0" fmla="*/ 685 w 266191"/>
                  <a:gd name="connsiteY0" fmla="*/ 83397 h 83400"/>
                  <a:gd name="connsiteX1" fmla="*/ 257860 w 266191"/>
                  <a:gd name="connsiteY1" fmla="*/ 7197 h 83400"/>
                  <a:gd name="connsiteX2" fmla="*/ 184835 w 266191"/>
                  <a:gd name="connsiteY2" fmla="*/ 10372 h 83400"/>
                  <a:gd name="connsiteX3" fmla="*/ 685 w 266191"/>
                  <a:gd name="connsiteY3" fmla="*/ 83397 h 83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6191" h="83400">
                    <a:moveTo>
                      <a:pt x="685" y="83397"/>
                    </a:moveTo>
                    <a:cubicBezTo>
                      <a:pt x="12856" y="82868"/>
                      <a:pt x="227168" y="19368"/>
                      <a:pt x="257860" y="7197"/>
                    </a:cubicBezTo>
                    <a:cubicBezTo>
                      <a:pt x="288552" y="-4974"/>
                      <a:pt x="227697" y="-211"/>
                      <a:pt x="184835" y="10372"/>
                    </a:cubicBezTo>
                    <a:cubicBezTo>
                      <a:pt x="141973" y="20955"/>
                      <a:pt x="-11486" y="83926"/>
                      <a:pt x="685" y="8339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0" name="フリーフォーム 429">
                <a:extLst>
                  <a:ext uri="{FF2B5EF4-FFF2-40B4-BE49-F238E27FC236}">
                    <a16:creationId xmlns:a16="http://schemas.microsoft.com/office/drawing/2014/main" id="{7D7701ED-A9E3-DA55-4BAB-B4262DF4165F}"/>
                  </a:ext>
                </a:extLst>
              </p:cNvPr>
              <p:cNvSpPr/>
              <p:nvPr/>
            </p:nvSpPr>
            <p:spPr>
              <a:xfrm>
                <a:off x="2920988" y="4416242"/>
                <a:ext cx="25818" cy="277135"/>
              </a:xfrm>
              <a:custGeom>
                <a:avLst/>
                <a:gdLst>
                  <a:gd name="connsiteX0" fmla="*/ 19062 w 25818"/>
                  <a:gd name="connsiteY0" fmla="*/ 183 h 277135"/>
                  <a:gd name="connsiteX1" fmla="*/ 15887 w 25818"/>
                  <a:gd name="connsiteY1" fmla="*/ 206558 h 277135"/>
                  <a:gd name="connsiteX2" fmla="*/ 25412 w 25818"/>
                  <a:gd name="connsiteY2" fmla="*/ 276408 h 277135"/>
                  <a:gd name="connsiteX3" fmla="*/ 12 w 25818"/>
                  <a:gd name="connsiteY3" fmla="*/ 171633 h 277135"/>
                  <a:gd name="connsiteX4" fmla="*/ 19062 w 25818"/>
                  <a:gd name="connsiteY4" fmla="*/ 183 h 2771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818" h="277135">
                    <a:moveTo>
                      <a:pt x="19062" y="183"/>
                    </a:moveTo>
                    <a:cubicBezTo>
                      <a:pt x="21708" y="6004"/>
                      <a:pt x="14829" y="160521"/>
                      <a:pt x="15887" y="206558"/>
                    </a:cubicBezTo>
                    <a:cubicBezTo>
                      <a:pt x="16945" y="252595"/>
                      <a:pt x="28058" y="282229"/>
                      <a:pt x="25412" y="276408"/>
                    </a:cubicBezTo>
                    <a:cubicBezTo>
                      <a:pt x="22766" y="270587"/>
                      <a:pt x="541" y="214495"/>
                      <a:pt x="12" y="171633"/>
                    </a:cubicBezTo>
                    <a:cubicBezTo>
                      <a:pt x="-517" y="128771"/>
                      <a:pt x="16416" y="-5638"/>
                      <a:pt x="19062" y="18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1" name="フリーフォーム 430">
                <a:extLst>
                  <a:ext uri="{FF2B5EF4-FFF2-40B4-BE49-F238E27FC236}">
                    <a16:creationId xmlns:a16="http://schemas.microsoft.com/office/drawing/2014/main" id="{E31D4C26-901C-E063-9D44-C827B1D40C3B}"/>
                  </a:ext>
                </a:extLst>
              </p:cNvPr>
              <p:cNvSpPr/>
              <p:nvPr/>
            </p:nvSpPr>
            <p:spPr>
              <a:xfrm>
                <a:off x="2924139" y="4616192"/>
                <a:ext cx="130270" cy="73302"/>
              </a:xfrm>
              <a:custGeom>
                <a:avLst/>
                <a:gdLst>
                  <a:gd name="connsiteX0" fmla="*/ 36 w 130270"/>
                  <a:gd name="connsiteY0" fmla="*/ 73283 h 73302"/>
                  <a:gd name="connsiteX1" fmla="*/ 120686 w 130270"/>
                  <a:gd name="connsiteY1" fmla="*/ 51058 h 73302"/>
                  <a:gd name="connsiteX2" fmla="*/ 104811 w 130270"/>
                  <a:gd name="connsiteY2" fmla="*/ 258 h 73302"/>
                  <a:gd name="connsiteX3" fmla="*/ 130211 w 130270"/>
                  <a:gd name="connsiteY3" fmla="*/ 32008 h 73302"/>
                  <a:gd name="connsiteX4" fmla="*/ 107986 w 130270"/>
                  <a:gd name="connsiteY4" fmla="*/ 47883 h 73302"/>
                  <a:gd name="connsiteX5" fmla="*/ 36 w 130270"/>
                  <a:gd name="connsiteY5" fmla="*/ 73283 h 733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0270" h="73302">
                    <a:moveTo>
                      <a:pt x="36" y="73283"/>
                    </a:moveTo>
                    <a:cubicBezTo>
                      <a:pt x="2153" y="73812"/>
                      <a:pt x="103224" y="63229"/>
                      <a:pt x="120686" y="51058"/>
                    </a:cubicBezTo>
                    <a:cubicBezTo>
                      <a:pt x="138148" y="38887"/>
                      <a:pt x="103224" y="3433"/>
                      <a:pt x="104811" y="258"/>
                    </a:cubicBezTo>
                    <a:cubicBezTo>
                      <a:pt x="106398" y="-2917"/>
                      <a:pt x="129682" y="24070"/>
                      <a:pt x="130211" y="32008"/>
                    </a:cubicBezTo>
                    <a:cubicBezTo>
                      <a:pt x="130740" y="39945"/>
                      <a:pt x="128094" y="42062"/>
                      <a:pt x="107986" y="47883"/>
                    </a:cubicBezTo>
                    <a:cubicBezTo>
                      <a:pt x="87878" y="53704"/>
                      <a:pt x="-2081" y="72754"/>
                      <a:pt x="36" y="7328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2" name="フリーフォーム 431">
                <a:extLst>
                  <a:ext uri="{FF2B5EF4-FFF2-40B4-BE49-F238E27FC236}">
                    <a16:creationId xmlns:a16="http://schemas.microsoft.com/office/drawing/2014/main" id="{DD30095C-BFF0-C86F-CB75-0D3B6B713B25}"/>
                  </a:ext>
                </a:extLst>
              </p:cNvPr>
              <p:cNvSpPr/>
              <p:nvPr/>
            </p:nvSpPr>
            <p:spPr>
              <a:xfrm>
                <a:off x="2910977" y="4622497"/>
                <a:ext cx="140605" cy="35729"/>
              </a:xfrm>
              <a:custGeom>
                <a:avLst/>
                <a:gdLst>
                  <a:gd name="connsiteX0" fmla="*/ 498 w 140605"/>
                  <a:gd name="connsiteY0" fmla="*/ 35228 h 35729"/>
                  <a:gd name="connsiteX1" fmla="*/ 137023 w 140605"/>
                  <a:gd name="connsiteY1" fmla="*/ 303 h 35729"/>
                  <a:gd name="connsiteX2" fmla="*/ 92573 w 140605"/>
                  <a:gd name="connsiteY2" fmla="*/ 19353 h 35729"/>
                  <a:gd name="connsiteX3" fmla="*/ 498 w 140605"/>
                  <a:gd name="connsiteY3" fmla="*/ 35228 h 35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0605" h="35729">
                    <a:moveTo>
                      <a:pt x="498" y="35228"/>
                    </a:moveTo>
                    <a:cubicBezTo>
                      <a:pt x="7906" y="32053"/>
                      <a:pt x="121677" y="2949"/>
                      <a:pt x="137023" y="303"/>
                    </a:cubicBezTo>
                    <a:cubicBezTo>
                      <a:pt x="152369" y="-2343"/>
                      <a:pt x="114798" y="13003"/>
                      <a:pt x="92573" y="19353"/>
                    </a:cubicBezTo>
                    <a:cubicBezTo>
                      <a:pt x="70348" y="25703"/>
                      <a:pt x="-6910" y="38403"/>
                      <a:pt x="498" y="3522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3" name="フリーフォーム 432">
                <a:extLst>
                  <a:ext uri="{FF2B5EF4-FFF2-40B4-BE49-F238E27FC236}">
                    <a16:creationId xmlns:a16="http://schemas.microsoft.com/office/drawing/2014/main" id="{492AE73E-0E7B-0965-FEE4-428ED516AE51}"/>
                  </a:ext>
                </a:extLst>
              </p:cNvPr>
              <p:cNvSpPr/>
              <p:nvPr/>
            </p:nvSpPr>
            <p:spPr>
              <a:xfrm>
                <a:off x="2327262" y="4422398"/>
                <a:ext cx="178235" cy="86107"/>
              </a:xfrm>
              <a:custGeom>
                <a:avLst/>
                <a:gdLst>
                  <a:gd name="connsiteX0" fmla="*/ 13 w 178235"/>
                  <a:gd name="connsiteY0" fmla="*/ 60702 h 86107"/>
                  <a:gd name="connsiteX1" fmla="*/ 139713 w 178235"/>
                  <a:gd name="connsiteY1" fmla="*/ 6727 h 86107"/>
                  <a:gd name="connsiteX2" fmla="*/ 158763 w 178235"/>
                  <a:gd name="connsiteY2" fmla="*/ 32127 h 86107"/>
                  <a:gd name="connsiteX3" fmla="*/ 136538 w 178235"/>
                  <a:gd name="connsiteY3" fmla="*/ 86102 h 86107"/>
                  <a:gd name="connsiteX4" fmla="*/ 177813 w 178235"/>
                  <a:gd name="connsiteY4" fmla="*/ 28952 h 86107"/>
                  <a:gd name="connsiteX5" fmla="*/ 149238 w 178235"/>
                  <a:gd name="connsiteY5" fmla="*/ 377 h 86107"/>
                  <a:gd name="connsiteX6" fmla="*/ 13 w 178235"/>
                  <a:gd name="connsiteY6" fmla="*/ 60702 h 86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8235" h="86107">
                    <a:moveTo>
                      <a:pt x="13" y="60702"/>
                    </a:moveTo>
                    <a:cubicBezTo>
                      <a:pt x="-1575" y="61760"/>
                      <a:pt x="139713" y="6727"/>
                      <a:pt x="139713" y="6727"/>
                    </a:cubicBezTo>
                    <a:cubicBezTo>
                      <a:pt x="166171" y="1965"/>
                      <a:pt x="159292" y="18898"/>
                      <a:pt x="158763" y="32127"/>
                    </a:cubicBezTo>
                    <a:cubicBezTo>
                      <a:pt x="158234" y="45356"/>
                      <a:pt x="133363" y="86631"/>
                      <a:pt x="136538" y="86102"/>
                    </a:cubicBezTo>
                    <a:cubicBezTo>
                      <a:pt x="139713" y="85573"/>
                      <a:pt x="175696" y="43239"/>
                      <a:pt x="177813" y="28952"/>
                    </a:cubicBezTo>
                    <a:cubicBezTo>
                      <a:pt x="179930" y="14664"/>
                      <a:pt x="174638" y="-2798"/>
                      <a:pt x="149238" y="377"/>
                    </a:cubicBezTo>
                    <a:cubicBezTo>
                      <a:pt x="123838" y="3552"/>
                      <a:pt x="1601" y="59644"/>
                      <a:pt x="13" y="6070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4" name="フリーフォーム 433">
                <a:extLst>
                  <a:ext uri="{FF2B5EF4-FFF2-40B4-BE49-F238E27FC236}">
                    <a16:creationId xmlns:a16="http://schemas.microsoft.com/office/drawing/2014/main" id="{A99617D2-FD62-DA1A-C4D9-C02BB2211321}"/>
                  </a:ext>
                </a:extLst>
              </p:cNvPr>
              <p:cNvSpPr/>
              <p:nvPr/>
            </p:nvSpPr>
            <p:spPr>
              <a:xfrm>
                <a:off x="2431172" y="4343259"/>
                <a:ext cx="464428" cy="93179"/>
              </a:xfrm>
              <a:custGeom>
                <a:avLst/>
                <a:gdLst>
                  <a:gd name="connsiteX0" fmla="*/ 878 w 464428"/>
                  <a:gd name="connsiteY0" fmla="*/ 92216 h 93179"/>
                  <a:gd name="connsiteX1" fmla="*/ 150103 w 464428"/>
                  <a:gd name="connsiteY1" fmla="*/ 54116 h 93179"/>
                  <a:gd name="connsiteX2" fmla="*/ 381878 w 464428"/>
                  <a:gd name="connsiteY2" fmla="*/ 12841 h 93179"/>
                  <a:gd name="connsiteX3" fmla="*/ 439028 w 464428"/>
                  <a:gd name="connsiteY3" fmla="*/ 16016 h 93179"/>
                  <a:gd name="connsiteX4" fmla="*/ 458078 w 464428"/>
                  <a:gd name="connsiteY4" fmla="*/ 38241 h 93179"/>
                  <a:gd name="connsiteX5" fmla="*/ 400928 w 464428"/>
                  <a:gd name="connsiteY5" fmla="*/ 73166 h 93179"/>
                  <a:gd name="connsiteX6" fmla="*/ 464428 w 464428"/>
                  <a:gd name="connsiteY6" fmla="*/ 35066 h 93179"/>
                  <a:gd name="connsiteX7" fmla="*/ 400928 w 464428"/>
                  <a:gd name="connsiteY7" fmla="*/ 141 h 93179"/>
                  <a:gd name="connsiteX8" fmla="*/ 296153 w 464428"/>
                  <a:gd name="connsiteY8" fmla="*/ 22366 h 93179"/>
                  <a:gd name="connsiteX9" fmla="*/ 216778 w 464428"/>
                  <a:gd name="connsiteY9" fmla="*/ 12841 h 93179"/>
                  <a:gd name="connsiteX10" fmla="*/ 878 w 464428"/>
                  <a:gd name="connsiteY10" fmla="*/ 92216 h 931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4428" h="93179">
                    <a:moveTo>
                      <a:pt x="878" y="92216"/>
                    </a:moveTo>
                    <a:cubicBezTo>
                      <a:pt x="-10234" y="99095"/>
                      <a:pt x="86603" y="67345"/>
                      <a:pt x="150103" y="54116"/>
                    </a:cubicBezTo>
                    <a:cubicBezTo>
                      <a:pt x="213603" y="40887"/>
                      <a:pt x="333724" y="19191"/>
                      <a:pt x="381878" y="12841"/>
                    </a:cubicBezTo>
                    <a:cubicBezTo>
                      <a:pt x="430032" y="6491"/>
                      <a:pt x="426328" y="11783"/>
                      <a:pt x="439028" y="16016"/>
                    </a:cubicBezTo>
                    <a:cubicBezTo>
                      <a:pt x="451728" y="20249"/>
                      <a:pt x="464428" y="28716"/>
                      <a:pt x="458078" y="38241"/>
                    </a:cubicBezTo>
                    <a:cubicBezTo>
                      <a:pt x="451728" y="47766"/>
                      <a:pt x="399870" y="73695"/>
                      <a:pt x="400928" y="73166"/>
                    </a:cubicBezTo>
                    <a:cubicBezTo>
                      <a:pt x="401986" y="72637"/>
                      <a:pt x="464428" y="47237"/>
                      <a:pt x="464428" y="35066"/>
                    </a:cubicBezTo>
                    <a:cubicBezTo>
                      <a:pt x="464428" y="22895"/>
                      <a:pt x="428974" y="2258"/>
                      <a:pt x="400928" y="141"/>
                    </a:cubicBezTo>
                    <a:cubicBezTo>
                      <a:pt x="372882" y="-1976"/>
                      <a:pt x="326845" y="20249"/>
                      <a:pt x="296153" y="22366"/>
                    </a:cubicBezTo>
                    <a:cubicBezTo>
                      <a:pt x="265461" y="24483"/>
                      <a:pt x="262815" y="-1446"/>
                      <a:pt x="216778" y="12841"/>
                    </a:cubicBezTo>
                    <a:cubicBezTo>
                      <a:pt x="170741" y="27128"/>
                      <a:pt x="11990" y="85337"/>
                      <a:pt x="878" y="9221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5" name="フリーフォーム 434">
                <a:extLst>
                  <a:ext uri="{FF2B5EF4-FFF2-40B4-BE49-F238E27FC236}">
                    <a16:creationId xmlns:a16="http://schemas.microsoft.com/office/drawing/2014/main" id="{E2983796-DE24-8E2D-9411-BAC06912D7A9}"/>
                  </a:ext>
                </a:extLst>
              </p:cNvPr>
              <p:cNvSpPr/>
              <p:nvPr/>
            </p:nvSpPr>
            <p:spPr>
              <a:xfrm>
                <a:off x="2343437" y="4441822"/>
                <a:ext cx="231490" cy="90962"/>
              </a:xfrm>
              <a:custGeom>
                <a:avLst/>
                <a:gdLst>
                  <a:gd name="connsiteX0" fmla="*/ 21938 w 231490"/>
                  <a:gd name="connsiteY0" fmla="*/ 3 h 90962"/>
                  <a:gd name="connsiteX1" fmla="*/ 9238 w 231490"/>
                  <a:gd name="connsiteY1" fmla="*/ 79378 h 90962"/>
                  <a:gd name="connsiteX2" fmla="*/ 56863 w 231490"/>
                  <a:gd name="connsiteY2" fmla="*/ 88903 h 90962"/>
                  <a:gd name="connsiteX3" fmla="*/ 104488 w 231490"/>
                  <a:gd name="connsiteY3" fmla="*/ 63503 h 90962"/>
                  <a:gd name="connsiteX4" fmla="*/ 231488 w 231490"/>
                  <a:gd name="connsiteY4" fmla="*/ 12703 h 90962"/>
                  <a:gd name="connsiteX5" fmla="*/ 107663 w 231490"/>
                  <a:gd name="connsiteY5" fmla="*/ 73028 h 90962"/>
                  <a:gd name="connsiteX6" fmla="*/ 2888 w 231490"/>
                  <a:gd name="connsiteY6" fmla="*/ 82553 h 90962"/>
                  <a:gd name="connsiteX7" fmla="*/ 21938 w 231490"/>
                  <a:gd name="connsiteY7" fmla="*/ 3 h 90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1490" h="90962">
                    <a:moveTo>
                      <a:pt x="21938" y="3"/>
                    </a:moveTo>
                    <a:cubicBezTo>
                      <a:pt x="22996" y="-526"/>
                      <a:pt x="3417" y="64561"/>
                      <a:pt x="9238" y="79378"/>
                    </a:cubicBezTo>
                    <a:cubicBezTo>
                      <a:pt x="15059" y="94195"/>
                      <a:pt x="40988" y="91549"/>
                      <a:pt x="56863" y="88903"/>
                    </a:cubicBezTo>
                    <a:cubicBezTo>
                      <a:pt x="72738" y="86257"/>
                      <a:pt x="75384" y="76203"/>
                      <a:pt x="104488" y="63503"/>
                    </a:cubicBezTo>
                    <a:cubicBezTo>
                      <a:pt x="133592" y="50803"/>
                      <a:pt x="230959" y="11116"/>
                      <a:pt x="231488" y="12703"/>
                    </a:cubicBezTo>
                    <a:cubicBezTo>
                      <a:pt x="232017" y="14290"/>
                      <a:pt x="145763" y="61386"/>
                      <a:pt x="107663" y="73028"/>
                    </a:cubicBezTo>
                    <a:cubicBezTo>
                      <a:pt x="69563" y="84670"/>
                      <a:pt x="15059" y="90490"/>
                      <a:pt x="2888" y="82553"/>
                    </a:cubicBezTo>
                    <a:cubicBezTo>
                      <a:pt x="-9283" y="74616"/>
                      <a:pt x="20880" y="532"/>
                      <a:pt x="21938" y="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6" name="フリーフォーム 435">
                <a:extLst>
                  <a:ext uri="{FF2B5EF4-FFF2-40B4-BE49-F238E27FC236}">
                    <a16:creationId xmlns:a16="http://schemas.microsoft.com/office/drawing/2014/main" id="{B0181E06-7152-1039-EF4C-CEAB235E8B6D}"/>
                  </a:ext>
                </a:extLst>
              </p:cNvPr>
              <p:cNvSpPr/>
              <p:nvPr/>
            </p:nvSpPr>
            <p:spPr>
              <a:xfrm>
                <a:off x="2482728" y="4405708"/>
                <a:ext cx="500730" cy="112753"/>
              </a:xfrm>
              <a:custGeom>
                <a:avLst/>
                <a:gdLst>
                  <a:gd name="connsiteX0" fmla="*/ 122 w 500730"/>
                  <a:gd name="connsiteY0" fmla="*/ 112317 h 112753"/>
                  <a:gd name="connsiteX1" fmla="*/ 158872 w 500730"/>
                  <a:gd name="connsiteY1" fmla="*/ 71042 h 112753"/>
                  <a:gd name="connsiteX2" fmla="*/ 489072 w 500730"/>
                  <a:gd name="connsiteY2" fmla="*/ 4367 h 112753"/>
                  <a:gd name="connsiteX3" fmla="*/ 403347 w 500730"/>
                  <a:gd name="connsiteY3" fmla="*/ 10717 h 112753"/>
                  <a:gd name="connsiteX4" fmla="*/ 181097 w 500730"/>
                  <a:gd name="connsiteY4" fmla="*/ 45642 h 112753"/>
                  <a:gd name="connsiteX5" fmla="*/ 122 w 500730"/>
                  <a:gd name="connsiteY5" fmla="*/ 112317 h 1127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00730" h="112753">
                    <a:moveTo>
                      <a:pt x="122" y="112317"/>
                    </a:moveTo>
                    <a:cubicBezTo>
                      <a:pt x="-3582" y="116550"/>
                      <a:pt x="77380" y="89034"/>
                      <a:pt x="158872" y="71042"/>
                    </a:cubicBezTo>
                    <a:cubicBezTo>
                      <a:pt x="240364" y="53050"/>
                      <a:pt x="448326" y="14421"/>
                      <a:pt x="489072" y="4367"/>
                    </a:cubicBezTo>
                    <a:cubicBezTo>
                      <a:pt x="529818" y="-5687"/>
                      <a:pt x="454676" y="3838"/>
                      <a:pt x="403347" y="10717"/>
                    </a:cubicBezTo>
                    <a:cubicBezTo>
                      <a:pt x="352018" y="17596"/>
                      <a:pt x="244068" y="31355"/>
                      <a:pt x="181097" y="45642"/>
                    </a:cubicBezTo>
                    <a:cubicBezTo>
                      <a:pt x="118126" y="59929"/>
                      <a:pt x="3826" y="108084"/>
                      <a:pt x="122" y="11231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7" name="フリーフォーム 436">
                <a:extLst>
                  <a:ext uri="{FF2B5EF4-FFF2-40B4-BE49-F238E27FC236}">
                    <a16:creationId xmlns:a16="http://schemas.microsoft.com/office/drawing/2014/main" id="{9CE2DAEA-2D68-6EB9-498C-5DCFE72BD849}"/>
                  </a:ext>
                </a:extLst>
              </p:cNvPr>
              <p:cNvSpPr/>
              <p:nvPr/>
            </p:nvSpPr>
            <p:spPr>
              <a:xfrm>
                <a:off x="2530185" y="4384220"/>
                <a:ext cx="102376" cy="79985"/>
              </a:xfrm>
              <a:custGeom>
                <a:avLst/>
                <a:gdLst>
                  <a:gd name="connsiteX0" fmla="*/ 82840 w 102376"/>
                  <a:gd name="connsiteY0" fmla="*/ 455 h 79985"/>
                  <a:gd name="connsiteX1" fmla="*/ 28865 w 102376"/>
                  <a:gd name="connsiteY1" fmla="*/ 41730 h 79985"/>
                  <a:gd name="connsiteX2" fmla="*/ 38390 w 102376"/>
                  <a:gd name="connsiteY2" fmla="*/ 73480 h 79985"/>
                  <a:gd name="connsiteX3" fmla="*/ 101890 w 102376"/>
                  <a:gd name="connsiteY3" fmla="*/ 79830 h 79985"/>
                  <a:gd name="connsiteX4" fmla="*/ 290 w 102376"/>
                  <a:gd name="connsiteY4" fmla="*/ 70305 h 79985"/>
                  <a:gd name="connsiteX5" fmla="*/ 82840 w 102376"/>
                  <a:gd name="connsiteY5" fmla="*/ 455 h 79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2376" h="79985">
                    <a:moveTo>
                      <a:pt x="82840" y="455"/>
                    </a:moveTo>
                    <a:cubicBezTo>
                      <a:pt x="87602" y="-4307"/>
                      <a:pt x="36273" y="29559"/>
                      <a:pt x="28865" y="41730"/>
                    </a:cubicBezTo>
                    <a:cubicBezTo>
                      <a:pt x="21457" y="53901"/>
                      <a:pt x="26219" y="67130"/>
                      <a:pt x="38390" y="73480"/>
                    </a:cubicBezTo>
                    <a:cubicBezTo>
                      <a:pt x="50561" y="79830"/>
                      <a:pt x="108240" y="80359"/>
                      <a:pt x="101890" y="79830"/>
                    </a:cubicBezTo>
                    <a:cubicBezTo>
                      <a:pt x="95540" y="79301"/>
                      <a:pt x="6111" y="82476"/>
                      <a:pt x="290" y="70305"/>
                    </a:cubicBezTo>
                    <a:cubicBezTo>
                      <a:pt x="-5531" y="58134"/>
                      <a:pt x="78078" y="5217"/>
                      <a:pt x="82840" y="45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8" name="フリーフォーム 437">
                <a:extLst>
                  <a:ext uri="{FF2B5EF4-FFF2-40B4-BE49-F238E27FC236}">
                    <a16:creationId xmlns:a16="http://schemas.microsoft.com/office/drawing/2014/main" id="{5999C77B-27A6-E9D8-F36D-4483FFF3A3C5}"/>
                  </a:ext>
                </a:extLst>
              </p:cNvPr>
              <p:cNvSpPr/>
              <p:nvPr/>
            </p:nvSpPr>
            <p:spPr>
              <a:xfrm>
                <a:off x="2762197" y="4369610"/>
                <a:ext cx="131098" cy="65989"/>
              </a:xfrm>
              <a:custGeom>
                <a:avLst/>
                <a:gdLst>
                  <a:gd name="connsiteX0" fmla="*/ 53 w 131098"/>
                  <a:gd name="connsiteY0" fmla="*/ 65865 h 65989"/>
                  <a:gd name="connsiteX1" fmla="*/ 123878 w 131098"/>
                  <a:gd name="connsiteY1" fmla="*/ 2365 h 65989"/>
                  <a:gd name="connsiteX2" fmla="*/ 108003 w 131098"/>
                  <a:gd name="connsiteY2" fmla="*/ 18240 h 65989"/>
                  <a:gd name="connsiteX3" fmla="*/ 53 w 131098"/>
                  <a:gd name="connsiteY3" fmla="*/ 65865 h 659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1098" h="65989">
                    <a:moveTo>
                      <a:pt x="53" y="65865"/>
                    </a:moveTo>
                    <a:cubicBezTo>
                      <a:pt x="2699" y="63219"/>
                      <a:pt x="123878" y="2365"/>
                      <a:pt x="123878" y="2365"/>
                    </a:cubicBezTo>
                    <a:cubicBezTo>
                      <a:pt x="141870" y="-5573"/>
                      <a:pt x="122290" y="8186"/>
                      <a:pt x="108003" y="18240"/>
                    </a:cubicBezTo>
                    <a:cubicBezTo>
                      <a:pt x="93716" y="28294"/>
                      <a:pt x="-2593" y="68511"/>
                      <a:pt x="53" y="6586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9" name="フリーフォーム 438">
                <a:extLst>
                  <a:ext uri="{FF2B5EF4-FFF2-40B4-BE49-F238E27FC236}">
                    <a16:creationId xmlns:a16="http://schemas.microsoft.com/office/drawing/2014/main" id="{4E32F557-5D4A-6078-2AEE-CC4E105DAA41}"/>
                  </a:ext>
                </a:extLst>
              </p:cNvPr>
              <p:cNvSpPr/>
              <p:nvPr/>
            </p:nvSpPr>
            <p:spPr>
              <a:xfrm>
                <a:off x="2855271" y="4301971"/>
                <a:ext cx="262660" cy="101951"/>
              </a:xfrm>
              <a:custGeom>
                <a:avLst/>
                <a:gdLst>
                  <a:gd name="connsiteX0" fmla="*/ 2229 w 262660"/>
                  <a:gd name="connsiteY0" fmla="*/ 47779 h 101951"/>
                  <a:gd name="connsiteX1" fmla="*/ 84779 w 262660"/>
                  <a:gd name="connsiteY1" fmla="*/ 38254 h 101951"/>
                  <a:gd name="connsiteX2" fmla="*/ 122879 w 262660"/>
                  <a:gd name="connsiteY2" fmla="*/ 12854 h 101951"/>
                  <a:gd name="connsiteX3" fmla="*/ 221304 w 262660"/>
                  <a:gd name="connsiteY3" fmla="*/ 12854 h 101951"/>
                  <a:gd name="connsiteX4" fmla="*/ 240354 w 262660"/>
                  <a:gd name="connsiteY4" fmla="*/ 54129 h 101951"/>
                  <a:gd name="connsiteX5" fmla="*/ 199079 w 262660"/>
                  <a:gd name="connsiteY5" fmla="*/ 101754 h 101951"/>
                  <a:gd name="connsiteX6" fmla="*/ 262579 w 262660"/>
                  <a:gd name="connsiteY6" fmla="*/ 35079 h 101951"/>
                  <a:gd name="connsiteX7" fmla="*/ 183204 w 262660"/>
                  <a:gd name="connsiteY7" fmla="*/ 154 h 101951"/>
                  <a:gd name="connsiteX8" fmla="*/ 2229 w 262660"/>
                  <a:gd name="connsiteY8" fmla="*/ 47779 h 101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62660" h="101951">
                    <a:moveTo>
                      <a:pt x="2229" y="47779"/>
                    </a:moveTo>
                    <a:cubicBezTo>
                      <a:pt x="-14175" y="54129"/>
                      <a:pt x="64671" y="44075"/>
                      <a:pt x="84779" y="38254"/>
                    </a:cubicBezTo>
                    <a:cubicBezTo>
                      <a:pt x="104887" y="32433"/>
                      <a:pt x="100125" y="17087"/>
                      <a:pt x="122879" y="12854"/>
                    </a:cubicBezTo>
                    <a:cubicBezTo>
                      <a:pt x="145633" y="8621"/>
                      <a:pt x="201725" y="5975"/>
                      <a:pt x="221304" y="12854"/>
                    </a:cubicBezTo>
                    <a:cubicBezTo>
                      <a:pt x="240883" y="19733"/>
                      <a:pt x="244058" y="39312"/>
                      <a:pt x="240354" y="54129"/>
                    </a:cubicBezTo>
                    <a:cubicBezTo>
                      <a:pt x="236650" y="68946"/>
                      <a:pt x="195375" y="104929"/>
                      <a:pt x="199079" y="101754"/>
                    </a:cubicBezTo>
                    <a:cubicBezTo>
                      <a:pt x="202783" y="98579"/>
                      <a:pt x="265225" y="52012"/>
                      <a:pt x="262579" y="35079"/>
                    </a:cubicBezTo>
                    <a:cubicBezTo>
                      <a:pt x="259933" y="18146"/>
                      <a:pt x="219716" y="-1963"/>
                      <a:pt x="183204" y="154"/>
                    </a:cubicBezTo>
                    <a:cubicBezTo>
                      <a:pt x="146692" y="2271"/>
                      <a:pt x="18633" y="41429"/>
                      <a:pt x="2229" y="4777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0" name="フリーフォーム 439">
                <a:extLst>
                  <a:ext uri="{FF2B5EF4-FFF2-40B4-BE49-F238E27FC236}">
                    <a16:creationId xmlns:a16="http://schemas.microsoft.com/office/drawing/2014/main" id="{EA509FE6-7068-BDB1-56E5-47FB8938EC32}"/>
                  </a:ext>
                </a:extLst>
              </p:cNvPr>
              <p:cNvSpPr/>
              <p:nvPr/>
            </p:nvSpPr>
            <p:spPr>
              <a:xfrm>
                <a:off x="2806693" y="4349196"/>
                <a:ext cx="178541" cy="89858"/>
              </a:xfrm>
              <a:custGeom>
                <a:avLst/>
                <a:gdLst>
                  <a:gd name="connsiteX0" fmla="*/ 7 w 178541"/>
                  <a:gd name="connsiteY0" fmla="*/ 89454 h 89858"/>
                  <a:gd name="connsiteX1" fmla="*/ 133357 w 178541"/>
                  <a:gd name="connsiteY1" fmla="*/ 32304 h 89858"/>
                  <a:gd name="connsiteX2" fmla="*/ 111132 w 178541"/>
                  <a:gd name="connsiteY2" fmla="*/ 3729 h 89858"/>
                  <a:gd name="connsiteX3" fmla="*/ 177807 w 178541"/>
                  <a:gd name="connsiteY3" fmla="*/ 45004 h 89858"/>
                  <a:gd name="connsiteX4" fmla="*/ 139707 w 178541"/>
                  <a:gd name="connsiteY4" fmla="*/ 554 h 89858"/>
                  <a:gd name="connsiteX5" fmla="*/ 7 w 178541"/>
                  <a:gd name="connsiteY5" fmla="*/ 89454 h 89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8541" h="89858">
                    <a:moveTo>
                      <a:pt x="7" y="89454"/>
                    </a:moveTo>
                    <a:cubicBezTo>
                      <a:pt x="-1051" y="94745"/>
                      <a:pt x="114836" y="46591"/>
                      <a:pt x="133357" y="32304"/>
                    </a:cubicBezTo>
                    <a:cubicBezTo>
                      <a:pt x="151878" y="18017"/>
                      <a:pt x="103724" y="1612"/>
                      <a:pt x="111132" y="3729"/>
                    </a:cubicBezTo>
                    <a:cubicBezTo>
                      <a:pt x="118540" y="5846"/>
                      <a:pt x="173045" y="45533"/>
                      <a:pt x="177807" y="45004"/>
                    </a:cubicBezTo>
                    <a:cubicBezTo>
                      <a:pt x="182570" y="44475"/>
                      <a:pt x="163519" y="-5796"/>
                      <a:pt x="139707" y="554"/>
                    </a:cubicBezTo>
                    <a:cubicBezTo>
                      <a:pt x="115895" y="6904"/>
                      <a:pt x="1065" y="84163"/>
                      <a:pt x="7" y="8945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1" name="フリーフォーム 440">
                <a:extLst>
                  <a:ext uri="{FF2B5EF4-FFF2-40B4-BE49-F238E27FC236}">
                    <a16:creationId xmlns:a16="http://schemas.microsoft.com/office/drawing/2014/main" id="{2311BACD-A6D4-0C43-0655-5232C7710E68}"/>
                  </a:ext>
                </a:extLst>
              </p:cNvPr>
              <p:cNvSpPr/>
              <p:nvPr/>
            </p:nvSpPr>
            <p:spPr>
              <a:xfrm>
                <a:off x="2371169" y="4036541"/>
                <a:ext cx="262453" cy="394235"/>
              </a:xfrm>
              <a:custGeom>
                <a:avLst/>
                <a:gdLst>
                  <a:gd name="connsiteX0" fmla="*/ 260906 w 262453"/>
                  <a:gd name="connsiteY0" fmla="*/ 5234 h 394235"/>
                  <a:gd name="connsiteX1" fmla="*/ 149781 w 262453"/>
                  <a:gd name="connsiteY1" fmla="*/ 27459 h 394235"/>
                  <a:gd name="connsiteX2" fmla="*/ 38656 w 262453"/>
                  <a:gd name="connsiteY2" fmla="*/ 160809 h 394235"/>
                  <a:gd name="connsiteX3" fmla="*/ 556 w 262453"/>
                  <a:gd name="connsiteY3" fmla="*/ 313209 h 394235"/>
                  <a:gd name="connsiteX4" fmla="*/ 16431 w 262453"/>
                  <a:gd name="connsiteY4" fmla="*/ 392584 h 394235"/>
                  <a:gd name="connsiteX5" fmla="*/ 22781 w 262453"/>
                  <a:gd name="connsiteY5" fmla="*/ 243359 h 394235"/>
                  <a:gd name="connsiteX6" fmla="*/ 64056 w 262453"/>
                  <a:gd name="connsiteY6" fmla="*/ 97309 h 394235"/>
                  <a:gd name="connsiteX7" fmla="*/ 260906 w 262453"/>
                  <a:gd name="connsiteY7" fmla="*/ 5234 h 3942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62453" h="394235">
                    <a:moveTo>
                      <a:pt x="260906" y="5234"/>
                    </a:moveTo>
                    <a:cubicBezTo>
                      <a:pt x="275193" y="-6408"/>
                      <a:pt x="186823" y="1530"/>
                      <a:pt x="149781" y="27459"/>
                    </a:cubicBezTo>
                    <a:cubicBezTo>
                      <a:pt x="112739" y="53388"/>
                      <a:pt x="63527" y="113184"/>
                      <a:pt x="38656" y="160809"/>
                    </a:cubicBezTo>
                    <a:cubicBezTo>
                      <a:pt x="13785" y="208434"/>
                      <a:pt x="4260" y="274580"/>
                      <a:pt x="556" y="313209"/>
                    </a:cubicBezTo>
                    <a:cubicBezTo>
                      <a:pt x="-3148" y="351838"/>
                      <a:pt x="12727" y="404226"/>
                      <a:pt x="16431" y="392584"/>
                    </a:cubicBezTo>
                    <a:cubicBezTo>
                      <a:pt x="20135" y="380942"/>
                      <a:pt x="14844" y="292571"/>
                      <a:pt x="22781" y="243359"/>
                    </a:cubicBezTo>
                    <a:cubicBezTo>
                      <a:pt x="30718" y="194147"/>
                      <a:pt x="29131" y="138584"/>
                      <a:pt x="64056" y="97309"/>
                    </a:cubicBezTo>
                    <a:cubicBezTo>
                      <a:pt x="98981" y="56034"/>
                      <a:pt x="246619" y="16876"/>
                      <a:pt x="260906" y="523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2" name="フリーフォーム 441">
                <a:extLst>
                  <a:ext uri="{FF2B5EF4-FFF2-40B4-BE49-F238E27FC236}">
                    <a16:creationId xmlns:a16="http://schemas.microsoft.com/office/drawing/2014/main" id="{46561F56-A72F-7712-B160-E7CB622F5996}"/>
                  </a:ext>
                </a:extLst>
              </p:cNvPr>
              <p:cNvSpPr/>
              <p:nvPr/>
            </p:nvSpPr>
            <p:spPr>
              <a:xfrm>
                <a:off x="2605727" y="4010849"/>
                <a:ext cx="423265" cy="288368"/>
              </a:xfrm>
              <a:custGeom>
                <a:avLst/>
                <a:gdLst>
                  <a:gd name="connsiteX0" fmla="*/ 948 w 423265"/>
                  <a:gd name="connsiteY0" fmla="*/ 59501 h 288368"/>
                  <a:gd name="connsiteX1" fmla="*/ 89848 w 423265"/>
                  <a:gd name="connsiteY1" fmla="*/ 5526 h 288368"/>
                  <a:gd name="connsiteX2" fmla="*/ 204148 w 423265"/>
                  <a:gd name="connsiteY2" fmla="*/ 15051 h 288368"/>
                  <a:gd name="connsiteX3" fmla="*/ 353373 w 423265"/>
                  <a:gd name="connsiteY3" fmla="*/ 123001 h 288368"/>
                  <a:gd name="connsiteX4" fmla="*/ 423223 w 423265"/>
                  <a:gd name="connsiteY4" fmla="*/ 288101 h 288368"/>
                  <a:gd name="connsiteX5" fmla="*/ 359723 w 423265"/>
                  <a:gd name="connsiteY5" fmla="*/ 157926 h 288368"/>
                  <a:gd name="connsiteX6" fmla="*/ 146998 w 423265"/>
                  <a:gd name="connsiteY6" fmla="*/ 15051 h 288368"/>
                  <a:gd name="connsiteX7" fmla="*/ 948 w 423265"/>
                  <a:gd name="connsiteY7" fmla="*/ 59501 h 2883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23265" h="288368">
                    <a:moveTo>
                      <a:pt x="948" y="59501"/>
                    </a:moveTo>
                    <a:cubicBezTo>
                      <a:pt x="-8577" y="57913"/>
                      <a:pt x="55981" y="12934"/>
                      <a:pt x="89848" y="5526"/>
                    </a:cubicBezTo>
                    <a:cubicBezTo>
                      <a:pt x="123715" y="-1882"/>
                      <a:pt x="160227" y="-4528"/>
                      <a:pt x="204148" y="15051"/>
                    </a:cubicBezTo>
                    <a:cubicBezTo>
                      <a:pt x="248069" y="34630"/>
                      <a:pt x="316861" y="77493"/>
                      <a:pt x="353373" y="123001"/>
                    </a:cubicBezTo>
                    <a:cubicBezTo>
                      <a:pt x="389885" y="168509"/>
                      <a:pt x="422165" y="282280"/>
                      <a:pt x="423223" y="288101"/>
                    </a:cubicBezTo>
                    <a:cubicBezTo>
                      <a:pt x="424281" y="293922"/>
                      <a:pt x="405760" y="203434"/>
                      <a:pt x="359723" y="157926"/>
                    </a:cubicBezTo>
                    <a:cubicBezTo>
                      <a:pt x="313686" y="112418"/>
                      <a:pt x="200973" y="34630"/>
                      <a:pt x="146998" y="15051"/>
                    </a:cubicBezTo>
                    <a:cubicBezTo>
                      <a:pt x="93023" y="-4528"/>
                      <a:pt x="10473" y="61089"/>
                      <a:pt x="948" y="5950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445" name="フリーフォーム 444">
              <a:extLst>
                <a:ext uri="{FF2B5EF4-FFF2-40B4-BE49-F238E27FC236}">
                  <a16:creationId xmlns:a16="http://schemas.microsoft.com/office/drawing/2014/main" id="{72A2DEB2-AA7F-2A4E-1953-3C7624DBDF8B}"/>
                </a:ext>
              </a:extLst>
            </p:cNvPr>
            <p:cNvSpPr/>
            <p:nvPr/>
          </p:nvSpPr>
          <p:spPr>
            <a:xfrm>
              <a:off x="2311303" y="4074180"/>
              <a:ext cx="204782" cy="370280"/>
            </a:xfrm>
            <a:custGeom>
              <a:avLst/>
              <a:gdLst>
                <a:gd name="connsiteX0" fmla="*/ 3272 w 204782"/>
                <a:gd name="connsiteY0" fmla="*/ 367645 h 370280"/>
                <a:gd name="connsiteX1" fmla="*/ 203297 w 204782"/>
                <a:gd name="connsiteY1" fmla="*/ 5695 h 370280"/>
                <a:gd name="connsiteX2" fmla="*/ 88997 w 204782"/>
                <a:gd name="connsiteY2" fmla="*/ 161270 h 370280"/>
                <a:gd name="connsiteX3" fmla="*/ 3272 w 204782"/>
                <a:gd name="connsiteY3" fmla="*/ 367645 h 370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4782" h="370280">
                  <a:moveTo>
                    <a:pt x="3272" y="367645"/>
                  </a:moveTo>
                  <a:cubicBezTo>
                    <a:pt x="22322" y="341716"/>
                    <a:pt x="189010" y="40091"/>
                    <a:pt x="203297" y="5695"/>
                  </a:cubicBezTo>
                  <a:cubicBezTo>
                    <a:pt x="217585" y="-28701"/>
                    <a:pt x="124980" y="101474"/>
                    <a:pt x="88997" y="161270"/>
                  </a:cubicBezTo>
                  <a:cubicBezTo>
                    <a:pt x="53014" y="221066"/>
                    <a:pt x="-15778" y="393574"/>
                    <a:pt x="3272" y="36764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6" name="フリーフォーム 445">
              <a:extLst>
                <a:ext uri="{FF2B5EF4-FFF2-40B4-BE49-F238E27FC236}">
                  <a16:creationId xmlns:a16="http://schemas.microsoft.com/office/drawing/2014/main" id="{71804EDC-B82D-35C7-FCDD-C36EC18BC54B}"/>
                </a:ext>
              </a:extLst>
            </p:cNvPr>
            <p:cNvSpPr/>
            <p:nvPr/>
          </p:nvSpPr>
          <p:spPr>
            <a:xfrm>
              <a:off x="2407870" y="4024663"/>
              <a:ext cx="243331" cy="397251"/>
            </a:xfrm>
            <a:custGeom>
              <a:avLst/>
              <a:gdLst>
                <a:gd name="connsiteX0" fmla="*/ 1955 w 243331"/>
                <a:gd name="connsiteY0" fmla="*/ 394937 h 397251"/>
                <a:gd name="connsiteX1" fmla="*/ 240080 w 243331"/>
                <a:gd name="connsiteY1" fmla="*/ 7587 h 397251"/>
                <a:gd name="connsiteX2" fmla="*/ 132130 w 243331"/>
                <a:gd name="connsiteY2" fmla="*/ 159987 h 397251"/>
                <a:gd name="connsiteX3" fmla="*/ 1955 w 243331"/>
                <a:gd name="connsiteY3" fmla="*/ 394937 h 397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331" h="397251">
                  <a:moveTo>
                    <a:pt x="1955" y="394937"/>
                  </a:moveTo>
                  <a:cubicBezTo>
                    <a:pt x="19947" y="369537"/>
                    <a:pt x="218384" y="46745"/>
                    <a:pt x="240080" y="7587"/>
                  </a:cubicBezTo>
                  <a:cubicBezTo>
                    <a:pt x="261776" y="-31571"/>
                    <a:pt x="169172" y="90137"/>
                    <a:pt x="132130" y="159987"/>
                  </a:cubicBezTo>
                  <a:cubicBezTo>
                    <a:pt x="95088" y="229837"/>
                    <a:pt x="-16037" y="420337"/>
                    <a:pt x="1955" y="39493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7" name="フリーフォーム 446">
              <a:extLst>
                <a:ext uri="{FF2B5EF4-FFF2-40B4-BE49-F238E27FC236}">
                  <a16:creationId xmlns:a16="http://schemas.microsoft.com/office/drawing/2014/main" id="{FE198A9A-BC41-C4FA-4244-44BD42FA94B2}"/>
                </a:ext>
              </a:extLst>
            </p:cNvPr>
            <p:cNvSpPr/>
            <p:nvPr/>
          </p:nvSpPr>
          <p:spPr>
            <a:xfrm>
              <a:off x="2553001" y="3975203"/>
              <a:ext cx="212991" cy="451426"/>
            </a:xfrm>
            <a:custGeom>
              <a:avLst/>
              <a:gdLst>
                <a:gd name="connsiteX0" fmla="*/ 6049 w 212991"/>
                <a:gd name="connsiteY0" fmla="*/ 444397 h 451426"/>
                <a:gd name="connsiteX1" fmla="*/ 212424 w 212991"/>
                <a:gd name="connsiteY1" fmla="*/ 3072 h 451426"/>
                <a:gd name="connsiteX2" fmla="*/ 66374 w 212991"/>
                <a:gd name="connsiteY2" fmla="*/ 257072 h 451426"/>
                <a:gd name="connsiteX3" fmla="*/ 6049 w 212991"/>
                <a:gd name="connsiteY3" fmla="*/ 444397 h 451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2991" h="451426">
                  <a:moveTo>
                    <a:pt x="6049" y="444397"/>
                  </a:moveTo>
                  <a:cubicBezTo>
                    <a:pt x="30391" y="402064"/>
                    <a:pt x="202370" y="34293"/>
                    <a:pt x="212424" y="3072"/>
                  </a:cubicBezTo>
                  <a:cubicBezTo>
                    <a:pt x="222478" y="-28149"/>
                    <a:pt x="96007" y="187222"/>
                    <a:pt x="66374" y="257072"/>
                  </a:cubicBezTo>
                  <a:cubicBezTo>
                    <a:pt x="36741" y="326922"/>
                    <a:pt x="-18293" y="486730"/>
                    <a:pt x="6049" y="44439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8" name="フリーフォーム 447">
              <a:extLst>
                <a:ext uri="{FF2B5EF4-FFF2-40B4-BE49-F238E27FC236}">
                  <a16:creationId xmlns:a16="http://schemas.microsoft.com/office/drawing/2014/main" id="{792DDBE3-3B75-095F-600E-545775CC46BB}"/>
                </a:ext>
              </a:extLst>
            </p:cNvPr>
            <p:cNvSpPr/>
            <p:nvPr/>
          </p:nvSpPr>
          <p:spPr>
            <a:xfrm>
              <a:off x="2655708" y="4037554"/>
              <a:ext cx="165281" cy="345477"/>
            </a:xfrm>
            <a:custGeom>
              <a:avLst/>
              <a:gdLst>
                <a:gd name="connsiteX0" fmla="*/ 1767 w 165281"/>
                <a:gd name="connsiteY0" fmla="*/ 343946 h 345477"/>
                <a:gd name="connsiteX1" fmla="*/ 163692 w 165281"/>
                <a:gd name="connsiteY1" fmla="*/ 7396 h 345477"/>
                <a:gd name="connsiteX2" fmla="*/ 81142 w 165281"/>
                <a:gd name="connsiteY2" fmla="*/ 128046 h 345477"/>
                <a:gd name="connsiteX3" fmla="*/ 1767 w 165281"/>
                <a:gd name="connsiteY3" fmla="*/ 343946 h 345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5281" h="345477">
                  <a:moveTo>
                    <a:pt x="1767" y="343946"/>
                  </a:moveTo>
                  <a:cubicBezTo>
                    <a:pt x="15525" y="323838"/>
                    <a:pt x="150463" y="43379"/>
                    <a:pt x="163692" y="7396"/>
                  </a:cubicBezTo>
                  <a:cubicBezTo>
                    <a:pt x="176921" y="-28587"/>
                    <a:pt x="103896" y="75658"/>
                    <a:pt x="81142" y="128046"/>
                  </a:cubicBezTo>
                  <a:cubicBezTo>
                    <a:pt x="58388" y="180433"/>
                    <a:pt x="-11991" y="364054"/>
                    <a:pt x="1767" y="34394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9" name="フリーフォーム 448">
              <a:extLst>
                <a:ext uri="{FF2B5EF4-FFF2-40B4-BE49-F238E27FC236}">
                  <a16:creationId xmlns:a16="http://schemas.microsoft.com/office/drawing/2014/main" id="{DFE5303D-2B23-3BD3-FBC7-2D5F8436C6A8}"/>
                </a:ext>
              </a:extLst>
            </p:cNvPr>
            <p:cNvSpPr/>
            <p:nvPr/>
          </p:nvSpPr>
          <p:spPr>
            <a:xfrm>
              <a:off x="2773978" y="4078172"/>
              <a:ext cx="118472" cy="305906"/>
            </a:xfrm>
            <a:custGeom>
              <a:avLst/>
              <a:gdLst>
                <a:gd name="connsiteX0" fmla="*/ 972 w 118472"/>
                <a:gd name="connsiteY0" fmla="*/ 300153 h 305906"/>
                <a:gd name="connsiteX1" fmla="*/ 16847 w 118472"/>
                <a:gd name="connsiteY1" fmla="*/ 246178 h 305906"/>
                <a:gd name="connsiteX2" fmla="*/ 118447 w 118472"/>
                <a:gd name="connsiteY2" fmla="*/ 1703 h 305906"/>
                <a:gd name="connsiteX3" fmla="*/ 26372 w 118472"/>
                <a:gd name="connsiteY3" fmla="*/ 144578 h 305906"/>
                <a:gd name="connsiteX4" fmla="*/ 972 w 118472"/>
                <a:gd name="connsiteY4" fmla="*/ 300153 h 305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472" h="305906">
                  <a:moveTo>
                    <a:pt x="972" y="300153"/>
                  </a:moveTo>
                  <a:cubicBezTo>
                    <a:pt x="-616" y="317086"/>
                    <a:pt x="-2732" y="295920"/>
                    <a:pt x="16847" y="246178"/>
                  </a:cubicBezTo>
                  <a:cubicBezTo>
                    <a:pt x="36426" y="196436"/>
                    <a:pt x="116860" y="18636"/>
                    <a:pt x="118447" y="1703"/>
                  </a:cubicBezTo>
                  <a:cubicBezTo>
                    <a:pt x="120035" y="-15230"/>
                    <a:pt x="47539" y="98541"/>
                    <a:pt x="26372" y="144578"/>
                  </a:cubicBezTo>
                  <a:cubicBezTo>
                    <a:pt x="5205" y="190615"/>
                    <a:pt x="2560" y="283220"/>
                    <a:pt x="972" y="30015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0" name="フリーフォーム 449">
              <a:extLst>
                <a:ext uri="{FF2B5EF4-FFF2-40B4-BE49-F238E27FC236}">
                  <a16:creationId xmlns:a16="http://schemas.microsoft.com/office/drawing/2014/main" id="{02B4AF2A-E0E2-75D7-A98A-A76136B4A764}"/>
                </a:ext>
              </a:extLst>
            </p:cNvPr>
            <p:cNvSpPr/>
            <p:nvPr/>
          </p:nvSpPr>
          <p:spPr>
            <a:xfrm>
              <a:off x="2880890" y="4105433"/>
              <a:ext cx="84915" cy="240209"/>
            </a:xfrm>
            <a:custGeom>
              <a:avLst/>
              <a:gdLst>
                <a:gd name="connsiteX0" fmla="*/ 2010 w 84915"/>
                <a:gd name="connsiteY0" fmla="*/ 237967 h 240209"/>
                <a:gd name="connsiteX1" fmla="*/ 84560 w 84915"/>
                <a:gd name="connsiteY1" fmla="*/ 3017 h 240209"/>
                <a:gd name="connsiteX2" fmla="*/ 30585 w 84915"/>
                <a:gd name="connsiteY2" fmla="*/ 114142 h 240209"/>
                <a:gd name="connsiteX3" fmla="*/ 2010 w 84915"/>
                <a:gd name="connsiteY3" fmla="*/ 237967 h 240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915" h="240209">
                  <a:moveTo>
                    <a:pt x="2010" y="237967"/>
                  </a:moveTo>
                  <a:cubicBezTo>
                    <a:pt x="11006" y="219446"/>
                    <a:pt x="79798" y="23654"/>
                    <a:pt x="84560" y="3017"/>
                  </a:cubicBezTo>
                  <a:cubicBezTo>
                    <a:pt x="89322" y="-17620"/>
                    <a:pt x="44873" y="72867"/>
                    <a:pt x="30585" y="114142"/>
                  </a:cubicBezTo>
                  <a:cubicBezTo>
                    <a:pt x="16298" y="155417"/>
                    <a:pt x="-6986" y="256488"/>
                    <a:pt x="2010" y="23796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1" name="フリーフォーム 450">
              <a:extLst>
                <a:ext uri="{FF2B5EF4-FFF2-40B4-BE49-F238E27FC236}">
                  <a16:creationId xmlns:a16="http://schemas.microsoft.com/office/drawing/2014/main" id="{A15D20FC-9284-F286-30F5-0BE2703843F7}"/>
                </a:ext>
              </a:extLst>
            </p:cNvPr>
            <p:cNvSpPr/>
            <p:nvPr/>
          </p:nvSpPr>
          <p:spPr>
            <a:xfrm>
              <a:off x="2374900" y="4127500"/>
              <a:ext cx="825276" cy="111429"/>
            </a:xfrm>
            <a:custGeom>
              <a:avLst/>
              <a:gdLst>
                <a:gd name="connsiteX0" fmla="*/ 0 w 825276"/>
                <a:gd name="connsiteY0" fmla="*/ 0 h 111429"/>
                <a:gd name="connsiteX1" fmla="*/ 60325 w 825276"/>
                <a:gd name="connsiteY1" fmla="*/ 6350 h 111429"/>
                <a:gd name="connsiteX2" fmla="*/ 774700 w 825276"/>
                <a:gd name="connsiteY2" fmla="*/ 107950 h 111429"/>
                <a:gd name="connsiteX3" fmla="*/ 685800 w 825276"/>
                <a:gd name="connsiteY3" fmla="*/ 79375 h 111429"/>
                <a:gd name="connsiteX4" fmla="*/ 0 w 825276"/>
                <a:gd name="connsiteY4" fmla="*/ 0 h 111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5276" h="111429">
                  <a:moveTo>
                    <a:pt x="0" y="0"/>
                  </a:moveTo>
                  <a:lnTo>
                    <a:pt x="60325" y="6350"/>
                  </a:lnTo>
                  <a:lnTo>
                    <a:pt x="774700" y="107950"/>
                  </a:lnTo>
                  <a:cubicBezTo>
                    <a:pt x="878946" y="120121"/>
                    <a:pt x="808567" y="97896"/>
                    <a:pt x="685800" y="79375"/>
                  </a:cubicBezTo>
                  <a:cubicBezTo>
                    <a:pt x="563033" y="60854"/>
                    <a:pt x="300566" y="28839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2" name="フリーフォーム 451">
              <a:extLst>
                <a:ext uri="{FF2B5EF4-FFF2-40B4-BE49-F238E27FC236}">
                  <a16:creationId xmlns:a16="http://schemas.microsoft.com/office/drawing/2014/main" id="{E0127B64-9B6E-C691-711A-3E7987274688}"/>
                </a:ext>
              </a:extLst>
            </p:cNvPr>
            <p:cNvSpPr/>
            <p:nvPr/>
          </p:nvSpPr>
          <p:spPr>
            <a:xfrm>
              <a:off x="2323933" y="4200389"/>
              <a:ext cx="856461" cy="89955"/>
            </a:xfrm>
            <a:custGeom>
              <a:avLst/>
              <a:gdLst>
                <a:gd name="connsiteX0" fmla="*/ 167 w 856461"/>
                <a:gd name="connsiteY0" fmla="*/ 136 h 89955"/>
                <a:gd name="connsiteX1" fmla="*/ 790742 w 856461"/>
                <a:gd name="connsiteY1" fmla="*/ 85861 h 89955"/>
                <a:gd name="connsiteX2" fmla="*/ 720892 w 856461"/>
                <a:gd name="connsiteY2" fmla="*/ 66811 h 89955"/>
                <a:gd name="connsiteX3" fmla="*/ 167 w 856461"/>
                <a:gd name="connsiteY3" fmla="*/ 136 h 89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6461" h="89955">
                  <a:moveTo>
                    <a:pt x="167" y="136"/>
                  </a:moveTo>
                  <a:cubicBezTo>
                    <a:pt x="11809" y="3311"/>
                    <a:pt x="670621" y="74749"/>
                    <a:pt x="790742" y="85861"/>
                  </a:cubicBezTo>
                  <a:cubicBezTo>
                    <a:pt x="910863" y="96973"/>
                    <a:pt x="853713" y="83744"/>
                    <a:pt x="720892" y="66811"/>
                  </a:cubicBezTo>
                  <a:cubicBezTo>
                    <a:pt x="588071" y="49878"/>
                    <a:pt x="-11475" y="-3039"/>
                    <a:pt x="167" y="13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3" name="フリーフォーム 452">
              <a:extLst>
                <a:ext uri="{FF2B5EF4-FFF2-40B4-BE49-F238E27FC236}">
                  <a16:creationId xmlns:a16="http://schemas.microsoft.com/office/drawing/2014/main" id="{3CD48073-0E9A-C48E-51B0-37BEA67E55FB}"/>
                </a:ext>
              </a:extLst>
            </p:cNvPr>
            <p:cNvSpPr/>
            <p:nvPr/>
          </p:nvSpPr>
          <p:spPr>
            <a:xfrm>
              <a:off x="2263391" y="4251214"/>
              <a:ext cx="601674" cy="103535"/>
            </a:xfrm>
            <a:custGeom>
              <a:avLst/>
              <a:gdLst>
                <a:gd name="connsiteX0" fmla="*/ 3559 w 601674"/>
                <a:gd name="connsiteY0" fmla="*/ 111 h 103535"/>
                <a:gd name="connsiteX1" fmla="*/ 590934 w 601674"/>
                <a:gd name="connsiteY1" fmla="*/ 98536 h 103535"/>
                <a:gd name="connsiteX2" fmla="*/ 355984 w 601674"/>
                <a:gd name="connsiteY2" fmla="*/ 79486 h 103535"/>
                <a:gd name="connsiteX3" fmla="*/ 3559 w 601674"/>
                <a:gd name="connsiteY3" fmla="*/ 111 h 103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1674" h="103535">
                  <a:moveTo>
                    <a:pt x="3559" y="111"/>
                  </a:moveTo>
                  <a:cubicBezTo>
                    <a:pt x="42717" y="3286"/>
                    <a:pt x="532197" y="85307"/>
                    <a:pt x="590934" y="98536"/>
                  </a:cubicBezTo>
                  <a:cubicBezTo>
                    <a:pt x="649671" y="111765"/>
                    <a:pt x="452821" y="96419"/>
                    <a:pt x="355984" y="79486"/>
                  </a:cubicBezTo>
                  <a:cubicBezTo>
                    <a:pt x="259147" y="62553"/>
                    <a:pt x="-35599" y="-3064"/>
                    <a:pt x="3559" y="11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4" name="フリーフォーム 453">
              <a:extLst>
                <a:ext uri="{FF2B5EF4-FFF2-40B4-BE49-F238E27FC236}">
                  <a16:creationId xmlns:a16="http://schemas.microsoft.com/office/drawing/2014/main" id="{3D09FB9C-DAD6-1F1C-46BA-C54F10BA08A9}"/>
                </a:ext>
              </a:extLst>
            </p:cNvPr>
            <p:cNvSpPr/>
            <p:nvPr/>
          </p:nvSpPr>
          <p:spPr>
            <a:xfrm>
              <a:off x="2266835" y="4333522"/>
              <a:ext cx="367845" cy="55262"/>
            </a:xfrm>
            <a:custGeom>
              <a:avLst/>
              <a:gdLst>
                <a:gd name="connsiteX0" fmla="*/ 115 w 367845"/>
                <a:gd name="connsiteY0" fmla="*/ 353 h 55262"/>
                <a:gd name="connsiteX1" fmla="*/ 343015 w 367845"/>
                <a:gd name="connsiteY1" fmla="*/ 54328 h 55262"/>
                <a:gd name="connsiteX2" fmla="*/ 304915 w 367845"/>
                <a:gd name="connsiteY2" fmla="*/ 32103 h 55262"/>
                <a:gd name="connsiteX3" fmla="*/ 115 w 367845"/>
                <a:gd name="connsiteY3" fmla="*/ 353 h 55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7845" h="55262">
                  <a:moveTo>
                    <a:pt x="115" y="353"/>
                  </a:moveTo>
                  <a:cubicBezTo>
                    <a:pt x="6465" y="4057"/>
                    <a:pt x="292215" y="49036"/>
                    <a:pt x="343015" y="54328"/>
                  </a:cubicBezTo>
                  <a:cubicBezTo>
                    <a:pt x="393815" y="59620"/>
                    <a:pt x="359419" y="41099"/>
                    <a:pt x="304915" y="32103"/>
                  </a:cubicBezTo>
                  <a:cubicBezTo>
                    <a:pt x="250411" y="23107"/>
                    <a:pt x="-6235" y="-3351"/>
                    <a:pt x="115" y="35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59" name="フリーフォーム 458">
            <a:extLst>
              <a:ext uri="{FF2B5EF4-FFF2-40B4-BE49-F238E27FC236}">
                <a16:creationId xmlns:a16="http://schemas.microsoft.com/office/drawing/2014/main" id="{749FA531-BE0E-B02F-17DA-EDBC232D05BE}"/>
              </a:ext>
            </a:extLst>
          </p:cNvPr>
          <p:cNvSpPr/>
          <p:nvPr/>
        </p:nvSpPr>
        <p:spPr>
          <a:xfrm>
            <a:off x="1989387" y="1243031"/>
            <a:ext cx="1905401" cy="1975762"/>
          </a:xfrm>
          <a:custGeom>
            <a:avLst/>
            <a:gdLst>
              <a:gd name="connsiteX0" fmla="*/ 330067 w 1905401"/>
              <a:gd name="connsiteY0" fmla="*/ 1455564 h 1975762"/>
              <a:gd name="connsiteX1" fmla="*/ 263159 w 1905401"/>
              <a:gd name="connsiteY1" fmla="*/ 1946218 h 1975762"/>
              <a:gd name="connsiteX2" fmla="*/ 396974 w 1905401"/>
              <a:gd name="connsiteY2" fmla="*/ 451954 h 1975762"/>
              <a:gd name="connsiteX3" fmla="*/ 642301 w 1905401"/>
              <a:gd name="connsiteY3" fmla="*/ 674979 h 1975762"/>
              <a:gd name="connsiteX4" fmla="*/ 798418 w 1905401"/>
              <a:gd name="connsiteY4" fmla="*/ 474257 h 1975762"/>
              <a:gd name="connsiteX5" fmla="*/ 1378281 w 1905401"/>
              <a:gd name="connsiteY5" fmla="*/ 407349 h 1975762"/>
              <a:gd name="connsiteX6" fmla="*/ 1177559 w 1905401"/>
              <a:gd name="connsiteY6" fmla="*/ 228930 h 1975762"/>
              <a:gd name="connsiteX7" fmla="*/ 1623608 w 1905401"/>
              <a:gd name="connsiteY7" fmla="*/ 273535 h 1975762"/>
              <a:gd name="connsiteX8" fmla="*/ 1891237 w 1905401"/>
              <a:gd name="connsiteY8" fmla="*/ 162023 h 1975762"/>
              <a:gd name="connsiteX9" fmla="*/ 1668213 w 1905401"/>
              <a:gd name="connsiteY9" fmla="*/ 5906 h 1975762"/>
              <a:gd name="connsiteX10" fmla="*/ 40135 w 1905401"/>
              <a:gd name="connsiteY10" fmla="*/ 385047 h 1975762"/>
              <a:gd name="connsiteX11" fmla="*/ 463881 w 1905401"/>
              <a:gd name="connsiteY11" fmla="*/ 117418 h 1975762"/>
              <a:gd name="connsiteX12" fmla="*/ 84740 w 1905401"/>
              <a:gd name="connsiteY12" fmla="*/ 563467 h 1975762"/>
              <a:gd name="connsiteX13" fmla="*/ 129345 w 1905401"/>
              <a:gd name="connsiteY13" fmla="*/ 964910 h 1975762"/>
              <a:gd name="connsiteX14" fmla="*/ 107042 w 1905401"/>
              <a:gd name="connsiteY14" fmla="*/ 942608 h 1975762"/>
              <a:gd name="connsiteX15" fmla="*/ 441579 w 1905401"/>
              <a:gd name="connsiteY15" fmla="*/ 1567076 h 1975762"/>
              <a:gd name="connsiteX16" fmla="*/ 330067 w 1905401"/>
              <a:gd name="connsiteY16" fmla="*/ 1455564 h 1975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905401" h="1975762">
                <a:moveTo>
                  <a:pt x="330067" y="1455564"/>
                </a:moveTo>
                <a:cubicBezTo>
                  <a:pt x="300330" y="1518754"/>
                  <a:pt x="252008" y="2113486"/>
                  <a:pt x="263159" y="1946218"/>
                </a:cubicBezTo>
                <a:cubicBezTo>
                  <a:pt x="274310" y="1778950"/>
                  <a:pt x="333784" y="663827"/>
                  <a:pt x="396974" y="451954"/>
                </a:cubicBezTo>
                <a:cubicBezTo>
                  <a:pt x="460164" y="240081"/>
                  <a:pt x="575394" y="671262"/>
                  <a:pt x="642301" y="674979"/>
                </a:cubicBezTo>
                <a:cubicBezTo>
                  <a:pt x="709208" y="678696"/>
                  <a:pt x="675755" y="518862"/>
                  <a:pt x="798418" y="474257"/>
                </a:cubicBezTo>
                <a:cubicBezTo>
                  <a:pt x="921081" y="429652"/>
                  <a:pt x="1315091" y="448237"/>
                  <a:pt x="1378281" y="407349"/>
                </a:cubicBezTo>
                <a:cubicBezTo>
                  <a:pt x="1441471" y="366461"/>
                  <a:pt x="1136671" y="251232"/>
                  <a:pt x="1177559" y="228930"/>
                </a:cubicBezTo>
                <a:cubicBezTo>
                  <a:pt x="1218447" y="206628"/>
                  <a:pt x="1504662" y="284686"/>
                  <a:pt x="1623608" y="273535"/>
                </a:cubicBezTo>
                <a:cubicBezTo>
                  <a:pt x="1742554" y="262384"/>
                  <a:pt x="1883803" y="206628"/>
                  <a:pt x="1891237" y="162023"/>
                </a:cubicBezTo>
                <a:cubicBezTo>
                  <a:pt x="1898671" y="117418"/>
                  <a:pt x="1976730" y="-31265"/>
                  <a:pt x="1668213" y="5906"/>
                </a:cubicBezTo>
                <a:cubicBezTo>
                  <a:pt x="1359696" y="43077"/>
                  <a:pt x="240857" y="366462"/>
                  <a:pt x="40135" y="385047"/>
                </a:cubicBezTo>
                <a:cubicBezTo>
                  <a:pt x="-160587" y="403632"/>
                  <a:pt x="456447" y="87681"/>
                  <a:pt x="463881" y="117418"/>
                </a:cubicBezTo>
                <a:cubicBezTo>
                  <a:pt x="471315" y="147155"/>
                  <a:pt x="140496" y="422218"/>
                  <a:pt x="84740" y="563467"/>
                </a:cubicBezTo>
                <a:cubicBezTo>
                  <a:pt x="28984" y="704716"/>
                  <a:pt x="125628" y="901720"/>
                  <a:pt x="129345" y="964910"/>
                </a:cubicBezTo>
                <a:cubicBezTo>
                  <a:pt x="133062" y="1028100"/>
                  <a:pt x="55003" y="842247"/>
                  <a:pt x="107042" y="942608"/>
                </a:cubicBezTo>
                <a:cubicBezTo>
                  <a:pt x="159081" y="1042969"/>
                  <a:pt x="411842" y="1485300"/>
                  <a:pt x="441579" y="1567076"/>
                </a:cubicBezTo>
                <a:cubicBezTo>
                  <a:pt x="471316" y="1648852"/>
                  <a:pt x="359804" y="1392374"/>
                  <a:pt x="330067" y="1455564"/>
                </a:cubicBezTo>
                <a:close/>
              </a:path>
            </a:pathLst>
          </a:custGeom>
          <a:solidFill>
            <a:srgbClr val="FFC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0" name="フリーフォーム 459">
            <a:extLst>
              <a:ext uri="{FF2B5EF4-FFF2-40B4-BE49-F238E27FC236}">
                <a16:creationId xmlns:a16="http://schemas.microsoft.com/office/drawing/2014/main" id="{1DA10DF5-1B5E-A610-82E0-6A3107EA89D0}"/>
              </a:ext>
            </a:extLst>
          </p:cNvPr>
          <p:cNvSpPr/>
          <p:nvPr/>
        </p:nvSpPr>
        <p:spPr>
          <a:xfrm>
            <a:off x="1879188" y="1207204"/>
            <a:ext cx="2254523" cy="1179184"/>
          </a:xfrm>
          <a:custGeom>
            <a:avLst/>
            <a:gdLst>
              <a:gd name="connsiteX0" fmla="*/ 239544 w 2254523"/>
              <a:gd name="connsiteY0" fmla="*/ 1179157 h 1179184"/>
              <a:gd name="connsiteX1" fmla="*/ 373358 w 2254523"/>
              <a:gd name="connsiteY1" fmla="*/ 710806 h 1179184"/>
              <a:gd name="connsiteX2" fmla="*/ 507173 w 2254523"/>
              <a:gd name="connsiteY2" fmla="*/ 554689 h 1179184"/>
              <a:gd name="connsiteX3" fmla="*/ 663290 w 2254523"/>
              <a:gd name="connsiteY3" fmla="*/ 666201 h 1179184"/>
              <a:gd name="connsiteX4" fmla="*/ 953222 w 2254523"/>
              <a:gd name="connsiteY4" fmla="*/ 376269 h 1179184"/>
              <a:gd name="connsiteX5" fmla="*/ 1756110 w 2254523"/>
              <a:gd name="connsiteY5" fmla="*/ 153245 h 1179184"/>
              <a:gd name="connsiteX6" fmla="*/ 2246763 w 2254523"/>
              <a:gd name="connsiteY6" fmla="*/ 443176 h 1179184"/>
              <a:gd name="connsiteX7" fmla="*/ 2001436 w 2254523"/>
              <a:gd name="connsiteY7" fmla="*/ 19430 h 1179184"/>
              <a:gd name="connsiteX8" fmla="*/ 1287758 w 2254523"/>
              <a:gd name="connsiteY8" fmla="*/ 86337 h 1179184"/>
              <a:gd name="connsiteX9" fmla="*/ 417963 w 2254523"/>
              <a:gd name="connsiteY9" fmla="*/ 220152 h 1179184"/>
              <a:gd name="connsiteX10" fmla="*/ 774802 w 2254523"/>
              <a:gd name="connsiteY10" fmla="*/ 175547 h 1179184"/>
              <a:gd name="connsiteX11" fmla="*/ 16519 w 2254523"/>
              <a:gd name="connsiteY11" fmla="*/ 688503 h 1179184"/>
              <a:gd name="connsiteX12" fmla="*/ 239544 w 2254523"/>
              <a:gd name="connsiteY12" fmla="*/ 1179157 h 1179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54523" h="1179184">
                <a:moveTo>
                  <a:pt x="239544" y="1179157"/>
                </a:moveTo>
                <a:cubicBezTo>
                  <a:pt x="299017" y="1182874"/>
                  <a:pt x="328753" y="814884"/>
                  <a:pt x="373358" y="710806"/>
                </a:cubicBezTo>
                <a:cubicBezTo>
                  <a:pt x="417963" y="606728"/>
                  <a:pt x="458851" y="562123"/>
                  <a:pt x="507173" y="554689"/>
                </a:cubicBezTo>
                <a:cubicBezTo>
                  <a:pt x="555495" y="547255"/>
                  <a:pt x="588949" y="695938"/>
                  <a:pt x="663290" y="666201"/>
                </a:cubicBezTo>
                <a:cubicBezTo>
                  <a:pt x="737632" y="636464"/>
                  <a:pt x="771085" y="461762"/>
                  <a:pt x="953222" y="376269"/>
                </a:cubicBezTo>
                <a:cubicBezTo>
                  <a:pt x="1135359" y="290776"/>
                  <a:pt x="1540520" y="142094"/>
                  <a:pt x="1756110" y="153245"/>
                </a:cubicBezTo>
                <a:cubicBezTo>
                  <a:pt x="1971700" y="164396"/>
                  <a:pt x="2205875" y="465478"/>
                  <a:pt x="2246763" y="443176"/>
                </a:cubicBezTo>
                <a:cubicBezTo>
                  <a:pt x="2287651" y="420874"/>
                  <a:pt x="2161270" y="78903"/>
                  <a:pt x="2001436" y="19430"/>
                </a:cubicBezTo>
                <a:cubicBezTo>
                  <a:pt x="1841602" y="-40043"/>
                  <a:pt x="1551670" y="52883"/>
                  <a:pt x="1287758" y="86337"/>
                </a:cubicBezTo>
                <a:cubicBezTo>
                  <a:pt x="1023846" y="119791"/>
                  <a:pt x="503456" y="205284"/>
                  <a:pt x="417963" y="220152"/>
                </a:cubicBezTo>
                <a:cubicBezTo>
                  <a:pt x="332470" y="235020"/>
                  <a:pt x="841709" y="97488"/>
                  <a:pt x="774802" y="175547"/>
                </a:cubicBezTo>
                <a:cubicBezTo>
                  <a:pt x="707895" y="253605"/>
                  <a:pt x="98294" y="521235"/>
                  <a:pt x="16519" y="688503"/>
                </a:cubicBezTo>
                <a:cubicBezTo>
                  <a:pt x="-65256" y="855771"/>
                  <a:pt x="180071" y="1175440"/>
                  <a:pt x="239544" y="1179157"/>
                </a:cubicBezTo>
                <a:close/>
              </a:path>
            </a:pathLst>
          </a:custGeom>
          <a:solidFill>
            <a:srgbClr val="FFC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1" name="フリーフォーム 460">
            <a:extLst>
              <a:ext uri="{FF2B5EF4-FFF2-40B4-BE49-F238E27FC236}">
                <a16:creationId xmlns:a16="http://schemas.microsoft.com/office/drawing/2014/main" id="{4037F585-F919-A478-94D6-52DDC023AA6D}"/>
              </a:ext>
            </a:extLst>
          </p:cNvPr>
          <p:cNvSpPr/>
          <p:nvPr/>
        </p:nvSpPr>
        <p:spPr>
          <a:xfrm>
            <a:off x="1873355" y="1601022"/>
            <a:ext cx="2143967" cy="2403727"/>
          </a:xfrm>
          <a:custGeom>
            <a:avLst/>
            <a:gdLst>
              <a:gd name="connsiteX0" fmla="*/ 2141084 w 2143967"/>
              <a:gd name="connsiteY0" fmla="*/ 49358 h 2403727"/>
              <a:gd name="connsiteX1" fmla="*/ 1650430 w 2143967"/>
              <a:gd name="connsiteY1" fmla="*/ 27056 h 2403727"/>
              <a:gd name="connsiteX2" fmla="*/ 1851152 w 2143967"/>
              <a:gd name="connsiteY2" fmla="*/ 406198 h 2403727"/>
              <a:gd name="connsiteX3" fmla="*/ 1583523 w 2143967"/>
              <a:gd name="connsiteY3" fmla="*/ 361593 h 2403727"/>
              <a:gd name="connsiteX4" fmla="*/ 1360499 w 2143967"/>
              <a:gd name="connsiteY4" fmla="*/ 205476 h 2403727"/>
              <a:gd name="connsiteX5" fmla="*/ 936752 w 2143967"/>
              <a:gd name="connsiteY5" fmla="*/ 562315 h 2403727"/>
              <a:gd name="connsiteX6" fmla="*/ 1226684 w 2143967"/>
              <a:gd name="connsiteY6" fmla="*/ 941456 h 2403727"/>
              <a:gd name="connsiteX7" fmla="*/ 981357 w 2143967"/>
              <a:gd name="connsiteY7" fmla="*/ 1409807 h 2403727"/>
              <a:gd name="connsiteX8" fmla="*/ 1182079 w 2143967"/>
              <a:gd name="connsiteY8" fmla="*/ 2391115 h 2403727"/>
              <a:gd name="connsiteX9" fmla="*/ 535308 w 2143967"/>
              <a:gd name="connsiteY9" fmla="*/ 1945066 h 2403727"/>
              <a:gd name="connsiteX10" fmla="*/ 267679 w 2143967"/>
              <a:gd name="connsiteY10" fmla="*/ 1632832 h 2403727"/>
              <a:gd name="connsiteX11" fmla="*/ 50 w 2143967"/>
              <a:gd name="connsiteY11" fmla="*/ 1164480 h 2403727"/>
              <a:gd name="connsiteX12" fmla="*/ 245377 w 2143967"/>
              <a:gd name="connsiteY12" fmla="*/ 986061 h 2403727"/>
              <a:gd name="connsiteX13" fmla="*/ 289982 w 2143967"/>
              <a:gd name="connsiteY13" fmla="*/ 852246 h 2403727"/>
              <a:gd name="connsiteX14" fmla="*/ 513006 w 2143967"/>
              <a:gd name="connsiteY14" fmla="*/ 250080 h 2403727"/>
              <a:gd name="connsiteX15" fmla="*/ 936752 w 2143967"/>
              <a:gd name="connsiteY15" fmla="*/ 205476 h 2403727"/>
              <a:gd name="connsiteX16" fmla="*/ 1382801 w 2143967"/>
              <a:gd name="connsiteY16" fmla="*/ 4754 h 2403727"/>
              <a:gd name="connsiteX17" fmla="*/ 2141084 w 2143967"/>
              <a:gd name="connsiteY17" fmla="*/ 49358 h 2403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43967" h="2403727">
                <a:moveTo>
                  <a:pt x="2141084" y="49358"/>
                </a:moveTo>
                <a:cubicBezTo>
                  <a:pt x="2185689" y="53075"/>
                  <a:pt x="1698752" y="-32417"/>
                  <a:pt x="1650430" y="27056"/>
                </a:cubicBezTo>
                <a:cubicBezTo>
                  <a:pt x="1602108" y="86529"/>
                  <a:pt x="1862303" y="350442"/>
                  <a:pt x="1851152" y="406198"/>
                </a:cubicBezTo>
                <a:cubicBezTo>
                  <a:pt x="1840001" y="461954"/>
                  <a:pt x="1665298" y="395047"/>
                  <a:pt x="1583523" y="361593"/>
                </a:cubicBezTo>
                <a:cubicBezTo>
                  <a:pt x="1501748" y="328139"/>
                  <a:pt x="1468294" y="172022"/>
                  <a:pt x="1360499" y="205476"/>
                </a:cubicBezTo>
                <a:cubicBezTo>
                  <a:pt x="1252704" y="238930"/>
                  <a:pt x="959054" y="439652"/>
                  <a:pt x="936752" y="562315"/>
                </a:cubicBezTo>
                <a:cubicBezTo>
                  <a:pt x="914450" y="684978"/>
                  <a:pt x="1219250" y="800207"/>
                  <a:pt x="1226684" y="941456"/>
                </a:cubicBezTo>
                <a:cubicBezTo>
                  <a:pt x="1234118" y="1082705"/>
                  <a:pt x="988791" y="1168197"/>
                  <a:pt x="981357" y="1409807"/>
                </a:cubicBezTo>
                <a:cubicBezTo>
                  <a:pt x="973923" y="1651417"/>
                  <a:pt x="1256420" y="2301905"/>
                  <a:pt x="1182079" y="2391115"/>
                </a:cubicBezTo>
                <a:cubicBezTo>
                  <a:pt x="1107738" y="2480325"/>
                  <a:pt x="687708" y="2071446"/>
                  <a:pt x="535308" y="1945066"/>
                </a:cubicBezTo>
                <a:cubicBezTo>
                  <a:pt x="382908" y="1818686"/>
                  <a:pt x="356889" y="1762930"/>
                  <a:pt x="267679" y="1632832"/>
                </a:cubicBezTo>
                <a:cubicBezTo>
                  <a:pt x="178469" y="1502734"/>
                  <a:pt x="3767" y="1272275"/>
                  <a:pt x="50" y="1164480"/>
                </a:cubicBezTo>
                <a:cubicBezTo>
                  <a:pt x="-3667" y="1056685"/>
                  <a:pt x="197055" y="1038100"/>
                  <a:pt x="245377" y="986061"/>
                </a:cubicBezTo>
                <a:cubicBezTo>
                  <a:pt x="293699" y="934022"/>
                  <a:pt x="245377" y="974909"/>
                  <a:pt x="289982" y="852246"/>
                </a:cubicBezTo>
                <a:cubicBezTo>
                  <a:pt x="334587" y="729583"/>
                  <a:pt x="405211" y="357875"/>
                  <a:pt x="513006" y="250080"/>
                </a:cubicBezTo>
                <a:cubicBezTo>
                  <a:pt x="620801" y="142285"/>
                  <a:pt x="791786" y="246364"/>
                  <a:pt x="936752" y="205476"/>
                </a:cubicBezTo>
                <a:cubicBezTo>
                  <a:pt x="1081718" y="164588"/>
                  <a:pt x="1182079" y="27056"/>
                  <a:pt x="1382801" y="4754"/>
                </a:cubicBezTo>
                <a:cubicBezTo>
                  <a:pt x="1583523" y="-17549"/>
                  <a:pt x="2096479" y="45641"/>
                  <a:pt x="2141084" y="49358"/>
                </a:cubicBezTo>
                <a:close/>
              </a:path>
            </a:pathLst>
          </a:custGeom>
          <a:solidFill>
            <a:schemeClr val="accent2">
              <a:lumMod val="75000"/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2" name="フリーフォーム 461">
            <a:extLst>
              <a:ext uri="{FF2B5EF4-FFF2-40B4-BE49-F238E27FC236}">
                <a16:creationId xmlns:a16="http://schemas.microsoft.com/office/drawing/2014/main" id="{A5CB844B-CBD9-DF17-A8B5-E51E6F21DF2E}"/>
              </a:ext>
            </a:extLst>
          </p:cNvPr>
          <p:cNvSpPr/>
          <p:nvPr/>
        </p:nvSpPr>
        <p:spPr>
          <a:xfrm>
            <a:off x="1810934" y="2411027"/>
            <a:ext cx="1590511" cy="2003086"/>
          </a:xfrm>
          <a:custGeom>
            <a:avLst/>
            <a:gdLst>
              <a:gd name="connsiteX0" fmla="*/ 613701 w 1590511"/>
              <a:gd name="connsiteY0" fmla="*/ 149293 h 2003086"/>
              <a:gd name="connsiteX1" fmla="*/ 200746 w 1590511"/>
              <a:gd name="connsiteY1" fmla="*/ 7708 h 2003086"/>
              <a:gd name="connsiteX2" fmla="*/ 168 w 1590511"/>
              <a:gd name="connsiteY2" fmla="*/ 402965 h 2003086"/>
              <a:gd name="connsiteX3" fmla="*/ 230243 w 1590511"/>
              <a:gd name="connsiteY3" fmla="*/ 839518 h 2003086"/>
              <a:gd name="connsiteX4" fmla="*/ 430821 w 1590511"/>
              <a:gd name="connsiteY4" fmla="*/ 886712 h 2003086"/>
              <a:gd name="connsiteX5" fmla="*/ 466217 w 1590511"/>
              <a:gd name="connsiteY5" fmla="*/ 1217076 h 2003086"/>
              <a:gd name="connsiteX6" fmla="*/ 808380 w 1590511"/>
              <a:gd name="connsiteY6" fmla="*/ 1506145 h 2003086"/>
              <a:gd name="connsiteX7" fmla="*/ 1085649 w 1590511"/>
              <a:gd name="connsiteY7" fmla="*/ 1630031 h 2003086"/>
              <a:gd name="connsiteX8" fmla="*/ 1386516 w 1590511"/>
              <a:gd name="connsiteY8" fmla="*/ 1818810 h 2003086"/>
              <a:gd name="connsiteX9" fmla="*/ 1587094 w 1590511"/>
              <a:gd name="connsiteY9" fmla="*/ 2001690 h 2003086"/>
              <a:gd name="connsiteX10" fmla="*/ 1469107 w 1590511"/>
              <a:gd name="connsiteY10" fmla="*/ 1718521 h 2003086"/>
              <a:gd name="connsiteX11" fmla="*/ 949964 w 1590511"/>
              <a:gd name="connsiteY11" fmla="*/ 810021 h 2003086"/>
              <a:gd name="connsiteX12" fmla="*/ 997159 w 1590511"/>
              <a:gd name="connsiteY12" fmla="*/ 249582 h 2003086"/>
              <a:gd name="connsiteX13" fmla="*/ 613701 w 1590511"/>
              <a:gd name="connsiteY13" fmla="*/ 149293 h 2003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590511" h="2003086">
                <a:moveTo>
                  <a:pt x="613701" y="149293"/>
                </a:moveTo>
                <a:cubicBezTo>
                  <a:pt x="480966" y="108981"/>
                  <a:pt x="303001" y="-34571"/>
                  <a:pt x="200746" y="7708"/>
                </a:cubicBezTo>
                <a:cubicBezTo>
                  <a:pt x="98491" y="49987"/>
                  <a:pt x="-4748" y="264330"/>
                  <a:pt x="168" y="402965"/>
                </a:cubicBezTo>
                <a:cubicBezTo>
                  <a:pt x="5084" y="541600"/>
                  <a:pt x="158467" y="758894"/>
                  <a:pt x="230243" y="839518"/>
                </a:cubicBezTo>
                <a:cubicBezTo>
                  <a:pt x="302018" y="920143"/>
                  <a:pt x="391492" y="823786"/>
                  <a:pt x="430821" y="886712"/>
                </a:cubicBezTo>
                <a:cubicBezTo>
                  <a:pt x="470150" y="949638"/>
                  <a:pt x="403291" y="1113837"/>
                  <a:pt x="466217" y="1217076"/>
                </a:cubicBezTo>
                <a:cubicBezTo>
                  <a:pt x="529143" y="1320315"/>
                  <a:pt x="705141" y="1437319"/>
                  <a:pt x="808380" y="1506145"/>
                </a:cubicBezTo>
                <a:cubicBezTo>
                  <a:pt x="911619" y="1574971"/>
                  <a:pt x="989293" y="1577920"/>
                  <a:pt x="1085649" y="1630031"/>
                </a:cubicBezTo>
                <a:cubicBezTo>
                  <a:pt x="1182005" y="1682142"/>
                  <a:pt x="1302942" y="1756867"/>
                  <a:pt x="1386516" y="1818810"/>
                </a:cubicBezTo>
                <a:cubicBezTo>
                  <a:pt x="1470090" y="1880753"/>
                  <a:pt x="1573329" y="2018405"/>
                  <a:pt x="1587094" y="2001690"/>
                </a:cubicBezTo>
                <a:cubicBezTo>
                  <a:pt x="1600859" y="1984975"/>
                  <a:pt x="1575295" y="1917132"/>
                  <a:pt x="1469107" y="1718521"/>
                </a:cubicBezTo>
                <a:cubicBezTo>
                  <a:pt x="1362919" y="1519910"/>
                  <a:pt x="1028622" y="1054844"/>
                  <a:pt x="949964" y="810021"/>
                </a:cubicBezTo>
                <a:cubicBezTo>
                  <a:pt x="871306" y="565198"/>
                  <a:pt x="1057136" y="358720"/>
                  <a:pt x="997159" y="249582"/>
                </a:cubicBezTo>
                <a:cubicBezTo>
                  <a:pt x="937182" y="140444"/>
                  <a:pt x="746436" y="189605"/>
                  <a:pt x="613701" y="149293"/>
                </a:cubicBezTo>
                <a:close/>
              </a:path>
            </a:pathLst>
          </a:custGeom>
          <a:solidFill>
            <a:schemeClr val="accent2">
              <a:lumMod val="75000"/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4" name="フリーフォーム 463">
            <a:extLst>
              <a:ext uri="{FF2B5EF4-FFF2-40B4-BE49-F238E27FC236}">
                <a16:creationId xmlns:a16="http://schemas.microsoft.com/office/drawing/2014/main" id="{CE67CFDC-93EF-F5BE-ED55-3496EB7D342F}"/>
              </a:ext>
            </a:extLst>
          </p:cNvPr>
          <p:cNvSpPr/>
          <p:nvPr/>
        </p:nvSpPr>
        <p:spPr>
          <a:xfrm>
            <a:off x="3457382" y="1602506"/>
            <a:ext cx="924064" cy="951326"/>
          </a:xfrm>
          <a:custGeom>
            <a:avLst/>
            <a:gdLst>
              <a:gd name="connsiteX0" fmla="*/ 430293 w 924064"/>
              <a:gd name="connsiteY0" fmla="*/ 13917 h 951326"/>
              <a:gd name="connsiteX1" fmla="*/ 607273 w 924064"/>
              <a:gd name="connsiteY1" fmla="*/ 291187 h 951326"/>
              <a:gd name="connsiteX2" fmla="*/ 613173 w 924064"/>
              <a:gd name="connsiteY2" fmla="*/ 444570 h 951326"/>
              <a:gd name="connsiteX3" fmla="*/ 778355 w 924064"/>
              <a:gd name="connsiteY3" fmla="*/ 515362 h 951326"/>
              <a:gd name="connsiteX4" fmla="*/ 801952 w 924064"/>
              <a:gd name="connsiteY4" fmla="*/ 668746 h 951326"/>
              <a:gd name="connsiteX5" fmla="*/ 501085 w 924064"/>
              <a:gd name="connsiteY5" fmla="*/ 863424 h 951326"/>
              <a:gd name="connsiteX6" fmla="*/ 35036 w 924064"/>
              <a:gd name="connsiteY6" fmla="*/ 946015 h 951326"/>
              <a:gd name="connsiteX7" fmla="*/ 76332 w 924064"/>
              <a:gd name="connsiteY7" fmla="*/ 721840 h 951326"/>
              <a:gd name="connsiteX8" fmla="*/ 418494 w 924064"/>
              <a:gd name="connsiteY8" fmla="*/ 468168 h 951326"/>
              <a:gd name="connsiteX9" fmla="*/ 896342 w 924064"/>
              <a:gd name="connsiteY9" fmla="*/ 509463 h 951326"/>
              <a:gd name="connsiteX10" fmla="*/ 849147 w 924064"/>
              <a:gd name="connsiteY10" fmla="*/ 361979 h 951326"/>
              <a:gd name="connsiteX11" fmla="*/ 701663 w 924064"/>
              <a:gd name="connsiteY11" fmla="*/ 72911 h 951326"/>
              <a:gd name="connsiteX12" fmla="*/ 430293 w 924064"/>
              <a:gd name="connsiteY12" fmla="*/ 13917 h 951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24064" h="951326">
                <a:moveTo>
                  <a:pt x="430293" y="13917"/>
                </a:moveTo>
                <a:cubicBezTo>
                  <a:pt x="414561" y="50296"/>
                  <a:pt x="576793" y="219412"/>
                  <a:pt x="607273" y="291187"/>
                </a:cubicBezTo>
                <a:cubicBezTo>
                  <a:pt x="637753" y="362962"/>
                  <a:pt x="584659" y="407208"/>
                  <a:pt x="613173" y="444570"/>
                </a:cubicBezTo>
                <a:cubicBezTo>
                  <a:pt x="641687" y="481932"/>
                  <a:pt x="746892" y="477999"/>
                  <a:pt x="778355" y="515362"/>
                </a:cubicBezTo>
                <a:cubicBezTo>
                  <a:pt x="809818" y="552725"/>
                  <a:pt x="848164" y="610736"/>
                  <a:pt x="801952" y="668746"/>
                </a:cubicBezTo>
                <a:cubicBezTo>
                  <a:pt x="755740" y="726756"/>
                  <a:pt x="628904" y="817212"/>
                  <a:pt x="501085" y="863424"/>
                </a:cubicBezTo>
                <a:cubicBezTo>
                  <a:pt x="373266" y="909636"/>
                  <a:pt x="105828" y="969612"/>
                  <a:pt x="35036" y="946015"/>
                </a:cubicBezTo>
                <a:cubicBezTo>
                  <a:pt x="-35756" y="922418"/>
                  <a:pt x="12422" y="801481"/>
                  <a:pt x="76332" y="721840"/>
                </a:cubicBezTo>
                <a:cubicBezTo>
                  <a:pt x="140242" y="642199"/>
                  <a:pt x="281826" y="503564"/>
                  <a:pt x="418494" y="468168"/>
                </a:cubicBezTo>
                <a:cubicBezTo>
                  <a:pt x="555162" y="432772"/>
                  <a:pt x="824567" y="527161"/>
                  <a:pt x="896342" y="509463"/>
                </a:cubicBezTo>
                <a:cubicBezTo>
                  <a:pt x="968118" y="491765"/>
                  <a:pt x="881594" y="434738"/>
                  <a:pt x="849147" y="361979"/>
                </a:cubicBezTo>
                <a:cubicBezTo>
                  <a:pt x="816701" y="289220"/>
                  <a:pt x="765573" y="127972"/>
                  <a:pt x="701663" y="72911"/>
                </a:cubicBezTo>
                <a:cubicBezTo>
                  <a:pt x="637753" y="17850"/>
                  <a:pt x="446025" y="-22462"/>
                  <a:pt x="430293" y="13917"/>
                </a:cubicBezTo>
                <a:close/>
              </a:path>
            </a:pathLst>
          </a:custGeom>
          <a:solidFill>
            <a:schemeClr val="accent2">
              <a:lumMod val="7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5" name="フリーフォーム 464">
            <a:extLst>
              <a:ext uri="{FF2B5EF4-FFF2-40B4-BE49-F238E27FC236}">
                <a16:creationId xmlns:a16="http://schemas.microsoft.com/office/drawing/2014/main" id="{0652D2A1-BF6D-E91C-301C-BEF9C7C58A30}"/>
              </a:ext>
            </a:extLst>
          </p:cNvPr>
          <p:cNvSpPr/>
          <p:nvPr/>
        </p:nvSpPr>
        <p:spPr>
          <a:xfrm>
            <a:off x="2705984" y="1793160"/>
            <a:ext cx="2408114" cy="1276775"/>
          </a:xfrm>
          <a:custGeom>
            <a:avLst/>
            <a:gdLst>
              <a:gd name="connsiteX0" fmla="*/ 349882 w 2408114"/>
              <a:gd name="connsiteY0" fmla="*/ 244 h 1276775"/>
              <a:gd name="connsiteX1" fmla="*/ 208297 w 2408114"/>
              <a:gd name="connsiteY1" fmla="*/ 336507 h 1276775"/>
              <a:gd name="connsiteX2" fmla="*/ 249593 w 2408114"/>
              <a:gd name="connsiteY2" fmla="*/ 342406 h 1276775"/>
              <a:gd name="connsiteX3" fmla="*/ 456070 w 2408114"/>
              <a:gd name="connsiteY3" fmla="*/ 649173 h 1276775"/>
              <a:gd name="connsiteX4" fmla="*/ 633051 w 2408114"/>
              <a:gd name="connsiteY4" fmla="*/ 761261 h 1276775"/>
              <a:gd name="connsiteX5" fmla="*/ 532762 w 2408114"/>
              <a:gd name="connsiteY5" fmla="*/ 660972 h 1276775"/>
              <a:gd name="connsiteX6" fmla="*/ 827730 w 2408114"/>
              <a:gd name="connsiteY6" fmla="*/ 531186 h 1276775"/>
              <a:gd name="connsiteX7" fmla="*/ 762837 w 2408114"/>
              <a:gd name="connsiteY7" fmla="*/ 719965 h 1276775"/>
              <a:gd name="connsiteX8" fmla="*/ 1553350 w 2408114"/>
              <a:gd name="connsiteY8" fmla="*/ 619676 h 1276775"/>
              <a:gd name="connsiteX9" fmla="*/ 1565149 w 2408114"/>
              <a:gd name="connsiteY9" fmla="*/ 312910 h 1276775"/>
              <a:gd name="connsiteX10" fmla="*/ 1624142 w 2408114"/>
              <a:gd name="connsiteY10" fmla="*/ 206721 h 1276775"/>
              <a:gd name="connsiteX11" fmla="*/ 2037097 w 2408114"/>
              <a:gd name="connsiteY11" fmla="*/ 383702 h 1276775"/>
              <a:gd name="connsiteX12" fmla="*/ 2225877 w 2408114"/>
              <a:gd name="connsiteY12" fmla="*/ 607877 h 1276775"/>
              <a:gd name="connsiteX13" fmla="*/ 2296669 w 2408114"/>
              <a:gd name="connsiteY13" fmla="*/ 613777 h 1276775"/>
              <a:gd name="connsiteX14" fmla="*/ 2385159 w 2408114"/>
              <a:gd name="connsiteY14" fmla="*/ 731764 h 1276775"/>
              <a:gd name="connsiteX15" fmla="*/ 2243575 w 2408114"/>
              <a:gd name="connsiteY15" fmla="*/ 920543 h 1276775"/>
              <a:gd name="connsiteX16" fmla="*/ 833629 w 2408114"/>
              <a:gd name="connsiteY16" fmla="*/ 1174215 h 1276775"/>
              <a:gd name="connsiteX17" fmla="*/ 1146295 w 2408114"/>
              <a:gd name="connsiteY17" fmla="*/ 1174215 h 1276775"/>
              <a:gd name="connsiteX18" fmla="*/ 31317 w 2408114"/>
              <a:gd name="connsiteY18" fmla="*/ 1274505 h 1276775"/>
              <a:gd name="connsiteX19" fmla="*/ 308586 w 2408114"/>
              <a:gd name="connsiteY19" fmla="*/ 1062128 h 1276775"/>
              <a:gd name="connsiteX20" fmla="*/ 314486 w 2408114"/>
              <a:gd name="connsiteY20" fmla="*/ 743563 h 1276775"/>
              <a:gd name="connsiteX21" fmla="*/ 60813 w 2408114"/>
              <a:gd name="connsiteY21" fmla="*/ 395501 h 1276775"/>
              <a:gd name="connsiteX22" fmla="*/ 349882 w 2408114"/>
              <a:gd name="connsiteY22" fmla="*/ 244 h 127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408114" h="1276775">
                <a:moveTo>
                  <a:pt x="349882" y="244"/>
                </a:moveTo>
                <a:cubicBezTo>
                  <a:pt x="374463" y="-9588"/>
                  <a:pt x="225012" y="279480"/>
                  <a:pt x="208297" y="336507"/>
                </a:cubicBezTo>
                <a:cubicBezTo>
                  <a:pt x="191582" y="393534"/>
                  <a:pt x="208297" y="290295"/>
                  <a:pt x="249593" y="342406"/>
                </a:cubicBezTo>
                <a:cubicBezTo>
                  <a:pt x="290888" y="394517"/>
                  <a:pt x="392160" y="579364"/>
                  <a:pt x="456070" y="649173"/>
                </a:cubicBezTo>
                <a:cubicBezTo>
                  <a:pt x="519980" y="718982"/>
                  <a:pt x="620269" y="759295"/>
                  <a:pt x="633051" y="761261"/>
                </a:cubicBezTo>
                <a:cubicBezTo>
                  <a:pt x="645833" y="763228"/>
                  <a:pt x="500315" y="699318"/>
                  <a:pt x="532762" y="660972"/>
                </a:cubicBezTo>
                <a:cubicBezTo>
                  <a:pt x="565209" y="622626"/>
                  <a:pt x="789384" y="521354"/>
                  <a:pt x="827730" y="531186"/>
                </a:cubicBezTo>
                <a:cubicBezTo>
                  <a:pt x="866076" y="541018"/>
                  <a:pt x="641900" y="705217"/>
                  <a:pt x="762837" y="719965"/>
                </a:cubicBezTo>
                <a:cubicBezTo>
                  <a:pt x="883774" y="734713"/>
                  <a:pt x="1419631" y="687518"/>
                  <a:pt x="1553350" y="619676"/>
                </a:cubicBezTo>
                <a:cubicBezTo>
                  <a:pt x="1687069" y="551834"/>
                  <a:pt x="1553350" y="381736"/>
                  <a:pt x="1565149" y="312910"/>
                </a:cubicBezTo>
                <a:cubicBezTo>
                  <a:pt x="1576948" y="244084"/>
                  <a:pt x="1545484" y="194922"/>
                  <a:pt x="1624142" y="206721"/>
                </a:cubicBezTo>
                <a:cubicBezTo>
                  <a:pt x="1702800" y="218520"/>
                  <a:pt x="1936808" y="316843"/>
                  <a:pt x="2037097" y="383702"/>
                </a:cubicBezTo>
                <a:cubicBezTo>
                  <a:pt x="2137386" y="450561"/>
                  <a:pt x="2182615" y="569531"/>
                  <a:pt x="2225877" y="607877"/>
                </a:cubicBezTo>
                <a:cubicBezTo>
                  <a:pt x="2269139" y="646223"/>
                  <a:pt x="2270122" y="593129"/>
                  <a:pt x="2296669" y="613777"/>
                </a:cubicBezTo>
                <a:cubicBezTo>
                  <a:pt x="2323216" y="634425"/>
                  <a:pt x="2394008" y="680636"/>
                  <a:pt x="2385159" y="731764"/>
                </a:cubicBezTo>
                <a:cubicBezTo>
                  <a:pt x="2376310" y="782892"/>
                  <a:pt x="2502163" y="846801"/>
                  <a:pt x="2243575" y="920543"/>
                </a:cubicBezTo>
                <a:cubicBezTo>
                  <a:pt x="1984987" y="994285"/>
                  <a:pt x="1016509" y="1131936"/>
                  <a:pt x="833629" y="1174215"/>
                </a:cubicBezTo>
                <a:cubicBezTo>
                  <a:pt x="650749" y="1216494"/>
                  <a:pt x="1280014" y="1157500"/>
                  <a:pt x="1146295" y="1174215"/>
                </a:cubicBezTo>
                <a:cubicBezTo>
                  <a:pt x="1012576" y="1190930"/>
                  <a:pt x="170935" y="1293186"/>
                  <a:pt x="31317" y="1274505"/>
                </a:cubicBezTo>
                <a:cubicBezTo>
                  <a:pt x="-108301" y="1255824"/>
                  <a:pt x="261391" y="1150618"/>
                  <a:pt x="308586" y="1062128"/>
                </a:cubicBezTo>
                <a:cubicBezTo>
                  <a:pt x="355781" y="973638"/>
                  <a:pt x="355781" y="854667"/>
                  <a:pt x="314486" y="743563"/>
                </a:cubicBezTo>
                <a:cubicBezTo>
                  <a:pt x="273191" y="632459"/>
                  <a:pt x="49014" y="517421"/>
                  <a:pt x="60813" y="395501"/>
                </a:cubicBezTo>
                <a:cubicBezTo>
                  <a:pt x="72612" y="273581"/>
                  <a:pt x="325301" y="10076"/>
                  <a:pt x="349882" y="244"/>
                </a:cubicBezTo>
                <a:close/>
              </a:path>
            </a:pathLst>
          </a:custGeom>
          <a:solidFill>
            <a:schemeClr val="accent2">
              <a:lumMod val="75000"/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6" name="フリーフォーム 465">
            <a:extLst>
              <a:ext uri="{FF2B5EF4-FFF2-40B4-BE49-F238E27FC236}">
                <a16:creationId xmlns:a16="http://schemas.microsoft.com/office/drawing/2014/main" id="{F033543C-71AE-B39F-A46C-E78DE4F48C5B}"/>
              </a:ext>
            </a:extLst>
          </p:cNvPr>
          <p:cNvSpPr/>
          <p:nvPr/>
        </p:nvSpPr>
        <p:spPr>
          <a:xfrm>
            <a:off x="3209828" y="1982068"/>
            <a:ext cx="144653" cy="224576"/>
          </a:xfrm>
          <a:custGeom>
            <a:avLst/>
            <a:gdLst>
              <a:gd name="connsiteX0" fmla="*/ 28918 w 144653"/>
              <a:gd name="connsiteY0" fmla="*/ 115 h 224576"/>
              <a:gd name="connsiteX1" fmla="*/ 5320 w 144653"/>
              <a:gd name="connsiteY1" fmla="*/ 153498 h 224576"/>
              <a:gd name="connsiteX2" fmla="*/ 111509 w 144653"/>
              <a:gd name="connsiteY2" fmla="*/ 224291 h 224576"/>
              <a:gd name="connsiteX3" fmla="*/ 141006 w 144653"/>
              <a:gd name="connsiteY3" fmla="*/ 129901 h 224576"/>
              <a:gd name="connsiteX4" fmla="*/ 28918 w 144653"/>
              <a:gd name="connsiteY4" fmla="*/ 115 h 224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653" h="224576">
                <a:moveTo>
                  <a:pt x="28918" y="115"/>
                </a:moveTo>
                <a:cubicBezTo>
                  <a:pt x="6304" y="4048"/>
                  <a:pt x="-8445" y="116135"/>
                  <a:pt x="5320" y="153498"/>
                </a:cubicBezTo>
                <a:cubicBezTo>
                  <a:pt x="19085" y="190861"/>
                  <a:pt x="88895" y="228224"/>
                  <a:pt x="111509" y="224291"/>
                </a:cubicBezTo>
                <a:cubicBezTo>
                  <a:pt x="134123" y="220358"/>
                  <a:pt x="152805" y="166280"/>
                  <a:pt x="141006" y="129901"/>
                </a:cubicBezTo>
                <a:cubicBezTo>
                  <a:pt x="129207" y="93522"/>
                  <a:pt x="51532" y="-3818"/>
                  <a:pt x="28918" y="115"/>
                </a:cubicBezTo>
                <a:close/>
              </a:path>
            </a:pathLst>
          </a:custGeom>
          <a:solidFill>
            <a:schemeClr val="bg2">
              <a:lumMod val="2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7" name="フリーフォーム 466">
            <a:extLst>
              <a:ext uri="{FF2B5EF4-FFF2-40B4-BE49-F238E27FC236}">
                <a16:creationId xmlns:a16="http://schemas.microsoft.com/office/drawing/2014/main" id="{3EBCA32D-56C8-4A8C-928B-70728915F65E}"/>
              </a:ext>
            </a:extLst>
          </p:cNvPr>
          <p:cNvSpPr/>
          <p:nvPr/>
        </p:nvSpPr>
        <p:spPr>
          <a:xfrm>
            <a:off x="3760528" y="1783893"/>
            <a:ext cx="133051" cy="169942"/>
          </a:xfrm>
          <a:custGeom>
            <a:avLst/>
            <a:gdLst>
              <a:gd name="connsiteX0" fmla="*/ 3260 w 133051"/>
              <a:gd name="connsiteY0" fmla="*/ 3612 h 169942"/>
              <a:gd name="connsiteX1" fmla="*/ 38657 w 133051"/>
              <a:gd name="connsiteY1" fmla="*/ 162894 h 169942"/>
              <a:gd name="connsiteX2" fmla="*/ 127147 w 133051"/>
              <a:gd name="connsiteY2" fmla="*/ 133397 h 169942"/>
              <a:gd name="connsiteX3" fmla="*/ 115348 w 133051"/>
              <a:gd name="connsiteY3" fmla="*/ 56706 h 169942"/>
              <a:gd name="connsiteX4" fmla="*/ 3260 w 133051"/>
              <a:gd name="connsiteY4" fmla="*/ 3612 h 169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051" h="169942">
                <a:moveTo>
                  <a:pt x="3260" y="3612"/>
                </a:moveTo>
                <a:cubicBezTo>
                  <a:pt x="-9522" y="21310"/>
                  <a:pt x="18009" y="141263"/>
                  <a:pt x="38657" y="162894"/>
                </a:cubicBezTo>
                <a:cubicBezTo>
                  <a:pt x="59305" y="184525"/>
                  <a:pt x="114365" y="151095"/>
                  <a:pt x="127147" y="133397"/>
                </a:cubicBezTo>
                <a:cubicBezTo>
                  <a:pt x="139929" y="115699"/>
                  <a:pt x="130096" y="75387"/>
                  <a:pt x="115348" y="56706"/>
                </a:cubicBezTo>
                <a:cubicBezTo>
                  <a:pt x="100600" y="38025"/>
                  <a:pt x="16042" y="-14086"/>
                  <a:pt x="3260" y="3612"/>
                </a:cubicBezTo>
                <a:close/>
              </a:path>
            </a:pathLst>
          </a:custGeom>
          <a:solidFill>
            <a:schemeClr val="bg2">
              <a:lumMod val="2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8" name="フリーフォーム 467">
            <a:extLst>
              <a:ext uri="{FF2B5EF4-FFF2-40B4-BE49-F238E27FC236}">
                <a16:creationId xmlns:a16="http://schemas.microsoft.com/office/drawing/2014/main" id="{1ED4D6EF-EE1D-3AE6-BE8F-37CB97980379}"/>
              </a:ext>
            </a:extLst>
          </p:cNvPr>
          <p:cNvSpPr/>
          <p:nvPr/>
        </p:nvSpPr>
        <p:spPr>
          <a:xfrm>
            <a:off x="2732488" y="2725175"/>
            <a:ext cx="2201026" cy="1304029"/>
          </a:xfrm>
          <a:custGeom>
            <a:avLst/>
            <a:gdLst>
              <a:gd name="connsiteX0" fmla="*/ 81504 w 2201026"/>
              <a:gd name="connsiteY0" fmla="*/ 271697 h 1304029"/>
              <a:gd name="connsiteX1" fmla="*/ 1509148 w 2201026"/>
              <a:gd name="connsiteY1" fmla="*/ 141911 h 1304029"/>
              <a:gd name="connsiteX2" fmla="*/ 2140379 w 2201026"/>
              <a:gd name="connsiteY2" fmla="*/ 327 h 1304029"/>
              <a:gd name="connsiteX3" fmla="*/ 2099084 w 2201026"/>
              <a:gd name="connsiteY3" fmla="*/ 183207 h 1304029"/>
              <a:gd name="connsiteX4" fmla="*/ 1461953 w 2201026"/>
              <a:gd name="connsiteY4" fmla="*/ 1256890 h 1304029"/>
              <a:gd name="connsiteX5" fmla="*/ 1391161 w 2201026"/>
              <a:gd name="connsiteY5" fmla="*/ 1097607 h 1304029"/>
              <a:gd name="connsiteX6" fmla="*/ 990005 w 2201026"/>
              <a:gd name="connsiteY6" fmla="*/ 956022 h 1304029"/>
              <a:gd name="connsiteX7" fmla="*/ 653742 w 2201026"/>
              <a:gd name="connsiteY7" fmla="*/ 973720 h 1304029"/>
              <a:gd name="connsiteX8" fmla="*/ 405969 w 2201026"/>
              <a:gd name="connsiteY8" fmla="*/ 1015016 h 1304029"/>
              <a:gd name="connsiteX9" fmla="*/ 181793 w 2201026"/>
              <a:gd name="connsiteY9" fmla="*/ 596162 h 1304029"/>
              <a:gd name="connsiteX10" fmla="*/ 175894 w 2201026"/>
              <a:gd name="connsiteY10" fmla="*/ 383785 h 1304029"/>
              <a:gd name="connsiteX11" fmla="*/ 81504 w 2201026"/>
              <a:gd name="connsiteY11" fmla="*/ 271697 h 1304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026" h="1304029">
                <a:moveTo>
                  <a:pt x="81504" y="271697"/>
                </a:moveTo>
                <a:cubicBezTo>
                  <a:pt x="303713" y="231385"/>
                  <a:pt x="1166002" y="187139"/>
                  <a:pt x="1509148" y="141911"/>
                </a:cubicBezTo>
                <a:cubicBezTo>
                  <a:pt x="1852294" y="96683"/>
                  <a:pt x="2042056" y="-6556"/>
                  <a:pt x="2140379" y="327"/>
                </a:cubicBezTo>
                <a:cubicBezTo>
                  <a:pt x="2238702" y="7210"/>
                  <a:pt x="2212155" y="-26220"/>
                  <a:pt x="2099084" y="183207"/>
                </a:cubicBezTo>
                <a:cubicBezTo>
                  <a:pt x="1986013" y="392634"/>
                  <a:pt x="1579940" y="1104490"/>
                  <a:pt x="1461953" y="1256890"/>
                </a:cubicBezTo>
                <a:cubicBezTo>
                  <a:pt x="1343966" y="1409290"/>
                  <a:pt x="1469819" y="1147752"/>
                  <a:pt x="1391161" y="1097607"/>
                </a:cubicBezTo>
                <a:cubicBezTo>
                  <a:pt x="1312503" y="1047462"/>
                  <a:pt x="1112908" y="976670"/>
                  <a:pt x="990005" y="956022"/>
                </a:cubicBezTo>
                <a:cubicBezTo>
                  <a:pt x="867102" y="935374"/>
                  <a:pt x="751081" y="963888"/>
                  <a:pt x="653742" y="973720"/>
                </a:cubicBezTo>
                <a:cubicBezTo>
                  <a:pt x="556403" y="983552"/>
                  <a:pt x="484627" y="1077942"/>
                  <a:pt x="405969" y="1015016"/>
                </a:cubicBezTo>
                <a:cubicBezTo>
                  <a:pt x="327311" y="952090"/>
                  <a:pt x="220139" y="701367"/>
                  <a:pt x="181793" y="596162"/>
                </a:cubicBezTo>
                <a:cubicBezTo>
                  <a:pt x="143447" y="490957"/>
                  <a:pt x="191626" y="431963"/>
                  <a:pt x="175894" y="383785"/>
                </a:cubicBezTo>
                <a:cubicBezTo>
                  <a:pt x="160163" y="335607"/>
                  <a:pt x="-140705" y="312009"/>
                  <a:pt x="81504" y="271697"/>
                </a:cubicBezTo>
                <a:close/>
              </a:path>
            </a:pathLst>
          </a:custGeom>
          <a:solidFill>
            <a:srgbClr val="C0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9" name="フリーフォーム 468">
            <a:extLst>
              <a:ext uri="{FF2B5EF4-FFF2-40B4-BE49-F238E27FC236}">
                <a16:creationId xmlns:a16="http://schemas.microsoft.com/office/drawing/2014/main" id="{82A36A54-ED54-8FA9-3216-2503EBF18B22}"/>
              </a:ext>
            </a:extLst>
          </p:cNvPr>
          <p:cNvSpPr/>
          <p:nvPr/>
        </p:nvSpPr>
        <p:spPr>
          <a:xfrm>
            <a:off x="2933670" y="3437806"/>
            <a:ext cx="1250003" cy="773612"/>
          </a:xfrm>
          <a:custGeom>
            <a:avLst/>
            <a:gdLst>
              <a:gd name="connsiteX0" fmla="*/ 33705 w 1250003"/>
              <a:gd name="connsiteY0" fmla="*/ 1518 h 773612"/>
              <a:gd name="connsiteX1" fmla="*/ 222485 w 1250003"/>
              <a:gd name="connsiteY1" fmla="*/ 172599 h 773612"/>
              <a:gd name="connsiteX2" fmla="*/ 812420 w 1250003"/>
              <a:gd name="connsiteY2" fmla="*/ 184398 h 773612"/>
              <a:gd name="connsiteX3" fmla="*/ 1248973 w 1250003"/>
              <a:gd name="connsiteY3" fmla="*/ 538359 h 773612"/>
              <a:gd name="connsiteX4" fmla="*/ 918609 w 1250003"/>
              <a:gd name="connsiteY4" fmla="*/ 762535 h 773612"/>
              <a:gd name="connsiteX5" fmla="*/ 446660 w 1250003"/>
              <a:gd name="connsiteY5" fmla="*/ 691742 h 773612"/>
              <a:gd name="connsiteX6" fmla="*/ 39605 w 1250003"/>
              <a:gd name="connsiteY6" fmla="*/ 284687 h 773612"/>
              <a:gd name="connsiteX7" fmla="*/ 33705 w 1250003"/>
              <a:gd name="connsiteY7" fmla="*/ 1518 h 773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50003" h="773612">
                <a:moveTo>
                  <a:pt x="33705" y="1518"/>
                </a:moveTo>
                <a:cubicBezTo>
                  <a:pt x="64185" y="-17163"/>
                  <a:pt x="92699" y="142119"/>
                  <a:pt x="222485" y="172599"/>
                </a:cubicBezTo>
                <a:cubicBezTo>
                  <a:pt x="352271" y="203079"/>
                  <a:pt x="641339" y="123438"/>
                  <a:pt x="812420" y="184398"/>
                </a:cubicBezTo>
                <a:cubicBezTo>
                  <a:pt x="983501" y="245358"/>
                  <a:pt x="1231275" y="442003"/>
                  <a:pt x="1248973" y="538359"/>
                </a:cubicBezTo>
                <a:cubicBezTo>
                  <a:pt x="1266671" y="634715"/>
                  <a:pt x="1052328" y="736971"/>
                  <a:pt x="918609" y="762535"/>
                </a:cubicBezTo>
                <a:cubicBezTo>
                  <a:pt x="784890" y="788099"/>
                  <a:pt x="593161" y="771383"/>
                  <a:pt x="446660" y="691742"/>
                </a:cubicBezTo>
                <a:cubicBezTo>
                  <a:pt x="300159" y="612101"/>
                  <a:pt x="105481" y="398741"/>
                  <a:pt x="39605" y="284687"/>
                </a:cubicBezTo>
                <a:cubicBezTo>
                  <a:pt x="-26271" y="170633"/>
                  <a:pt x="3225" y="20199"/>
                  <a:pt x="33705" y="1518"/>
                </a:cubicBezTo>
                <a:close/>
              </a:path>
            </a:pathLst>
          </a:custGeom>
          <a:solidFill>
            <a:srgbClr val="FF8AD8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0" name="フリーフォーム 469">
            <a:extLst>
              <a:ext uri="{FF2B5EF4-FFF2-40B4-BE49-F238E27FC236}">
                <a16:creationId xmlns:a16="http://schemas.microsoft.com/office/drawing/2014/main" id="{AA97A1F7-14F3-FF6D-08F5-EB8887915EBA}"/>
              </a:ext>
            </a:extLst>
          </p:cNvPr>
          <p:cNvSpPr/>
          <p:nvPr/>
        </p:nvSpPr>
        <p:spPr>
          <a:xfrm>
            <a:off x="2959219" y="2630812"/>
            <a:ext cx="2115573" cy="1904626"/>
          </a:xfrm>
          <a:custGeom>
            <a:avLst/>
            <a:gdLst>
              <a:gd name="connsiteX0" fmla="*/ 1789762 w 2115573"/>
              <a:gd name="connsiteY0" fmla="*/ 300 h 1904626"/>
              <a:gd name="connsiteX1" fmla="*/ 1931346 w 2115573"/>
              <a:gd name="connsiteY1" fmla="*/ 159583 h 1904626"/>
              <a:gd name="connsiteX2" fmla="*/ 1500693 w 2115573"/>
              <a:gd name="connsiteY2" fmla="*/ 832109 h 1904626"/>
              <a:gd name="connsiteX3" fmla="*/ 1659976 w 2115573"/>
              <a:gd name="connsiteY3" fmla="*/ 784914 h 1904626"/>
              <a:gd name="connsiteX4" fmla="*/ 1123135 w 2115573"/>
              <a:gd name="connsiteY4" fmla="*/ 1410246 h 1904626"/>
              <a:gd name="connsiteX5" fmla="*/ 716079 w 2115573"/>
              <a:gd name="connsiteY5" fmla="*/ 1545931 h 1904626"/>
              <a:gd name="connsiteX6" fmla="*/ 19955 w 2115573"/>
              <a:gd name="connsiteY6" fmla="*/ 1309957 h 1904626"/>
              <a:gd name="connsiteX7" fmla="*/ 196936 w 2115573"/>
              <a:gd name="connsiteY7" fmla="*/ 1540032 h 1904626"/>
              <a:gd name="connsiteX8" fmla="*/ 279527 w 2115573"/>
              <a:gd name="connsiteY8" fmla="*/ 1799603 h 1904626"/>
              <a:gd name="connsiteX9" fmla="*/ 969751 w 2115573"/>
              <a:gd name="connsiteY9" fmla="*/ 1888094 h 1904626"/>
              <a:gd name="connsiteX10" fmla="*/ 1459398 w 2115573"/>
              <a:gd name="connsiteY10" fmla="*/ 1486938 h 1904626"/>
              <a:gd name="connsiteX11" fmla="*/ 2067031 w 2115573"/>
              <a:gd name="connsiteY11" fmla="*/ 761317 h 1904626"/>
              <a:gd name="connsiteX12" fmla="*/ 2049333 w 2115573"/>
              <a:gd name="connsiteY12" fmla="*/ 141885 h 1904626"/>
              <a:gd name="connsiteX13" fmla="*/ 1789762 w 2115573"/>
              <a:gd name="connsiteY13" fmla="*/ 300 h 1904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15573" h="1904626">
                <a:moveTo>
                  <a:pt x="1789762" y="300"/>
                </a:moveTo>
                <a:cubicBezTo>
                  <a:pt x="1770098" y="3250"/>
                  <a:pt x="1979524" y="20948"/>
                  <a:pt x="1931346" y="159583"/>
                </a:cubicBezTo>
                <a:cubicBezTo>
                  <a:pt x="1883168" y="298218"/>
                  <a:pt x="1545921" y="727887"/>
                  <a:pt x="1500693" y="832109"/>
                </a:cubicBezTo>
                <a:cubicBezTo>
                  <a:pt x="1455465" y="936331"/>
                  <a:pt x="1722902" y="688558"/>
                  <a:pt x="1659976" y="784914"/>
                </a:cubicBezTo>
                <a:cubicBezTo>
                  <a:pt x="1597050" y="881270"/>
                  <a:pt x="1280451" y="1283410"/>
                  <a:pt x="1123135" y="1410246"/>
                </a:cubicBezTo>
                <a:cubicBezTo>
                  <a:pt x="965819" y="1537082"/>
                  <a:pt x="899942" y="1562646"/>
                  <a:pt x="716079" y="1545931"/>
                </a:cubicBezTo>
                <a:cubicBezTo>
                  <a:pt x="532216" y="1529216"/>
                  <a:pt x="106479" y="1310940"/>
                  <a:pt x="19955" y="1309957"/>
                </a:cubicBezTo>
                <a:cubicBezTo>
                  <a:pt x="-66569" y="1308974"/>
                  <a:pt x="153674" y="1458424"/>
                  <a:pt x="196936" y="1540032"/>
                </a:cubicBezTo>
                <a:cubicBezTo>
                  <a:pt x="240198" y="1621640"/>
                  <a:pt x="150725" y="1741593"/>
                  <a:pt x="279527" y="1799603"/>
                </a:cubicBezTo>
                <a:cubicBezTo>
                  <a:pt x="408329" y="1857613"/>
                  <a:pt x="773106" y="1940205"/>
                  <a:pt x="969751" y="1888094"/>
                </a:cubicBezTo>
                <a:cubicBezTo>
                  <a:pt x="1166396" y="1835983"/>
                  <a:pt x="1276518" y="1674734"/>
                  <a:pt x="1459398" y="1486938"/>
                </a:cubicBezTo>
                <a:cubicBezTo>
                  <a:pt x="1642278" y="1299142"/>
                  <a:pt x="1968709" y="985492"/>
                  <a:pt x="2067031" y="761317"/>
                </a:cubicBezTo>
                <a:cubicBezTo>
                  <a:pt x="2165353" y="537142"/>
                  <a:pt x="2090628" y="269704"/>
                  <a:pt x="2049333" y="141885"/>
                </a:cubicBezTo>
                <a:cubicBezTo>
                  <a:pt x="2008038" y="14066"/>
                  <a:pt x="1809426" y="-2650"/>
                  <a:pt x="1789762" y="300"/>
                </a:cubicBezTo>
                <a:close/>
              </a:path>
            </a:pathLst>
          </a:custGeom>
          <a:solidFill>
            <a:schemeClr val="accent2">
              <a:lumMod val="7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1" name="フリーフォーム 470">
            <a:extLst>
              <a:ext uri="{FF2B5EF4-FFF2-40B4-BE49-F238E27FC236}">
                <a16:creationId xmlns:a16="http://schemas.microsoft.com/office/drawing/2014/main" id="{BA45D4A9-A530-AAD0-D4B5-F821DC654860}"/>
              </a:ext>
            </a:extLst>
          </p:cNvPr>
          <p:cNvSpPr/>
          <p:nvPr/>
        </p:nvSpPr>
        <p:spPr>
          <a:xfrm>
            <a:off x="4113898" y="1604483"/>
            <a:ext cx="400019" cy="440263"/>
          </a:xfrm>
          <a:custGeom>
            <a:avLst/>
            <a:gdLst>
              <a:gd name="connsiteX0" fmla="*/ 902 w 400019"/>
              <a:gd name="connsiteY0" fmla="*/ 97317 h 440263"/>
              <a:gd name="connsiteX1" fmla="*/ 140602 w 400019"/>
              <a:gd name="connsiteY1" fmla="*/ 8417 h 440263"/>
              <a:gd name="connsiteX2" fmla="*/ 394602 w 400019"/>
              <a:gd name="connsiteY2" fmla="*/ 300517 h 440263"/>
              <a:gd name="connsiteX3" fmla="*/ 305702 w 400019"/>
              <a:gd name="connsiteY3" fmla="*/ 440217 h 440263"/>
              <a:gd name="connsiteX4" fmla="*/ 204102 w 400019"/>
              <a:gd name="connsiteY4" fmla="*/ 287817 h 440263"/>
              <a:gd name="connsiteX5" fmla="*/ 902 w 400019"/>
              <a:gd name="connsiteY5" fmla="*/ 97317 h 440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0019" h="440263">
                <a:moveTo>
                  <a:pt x="902" y="97317"/>
                </a:moveTo>
                <a:cubicBezTo>
                  <a:pt x="-9681" y="50750"/>
                  <a:pt x="74985" y="-25450"/>
                  <a:pt x="140602" y="8417"/>
                </a:cubicBezTo>
                <a:cubicBezTo>
                  <a:pt x="206219" y="42284"/>
                  <a:pt x="367085" y="228550"/>
                  <a:pt x="394602" y="300517"/>
                </a:cubicBezTo>
                <a:cubicBezTo>
                  <a:pt x="422119" y="372484"/>
                  <a:pt x="337452" y="442334"/>
                  <a:pt x="305702" y="440217"/>
                </a:cubicBezTo>
                <a:cubicBezTo>
                  <a:pt x="273952" y="438100"/>
                  <a:pt x="252785" y="340734"/>
                  <a:pt x="204102" y="287817"/>
                </a:cubicBezTo>
                <a:cubicBezTo>
                  <a:pt x="155419" y="234900"/>
                  <a:pt x="11485" y="143884"/>
                  <a:pt x="902" y="97317"/>
                </a:cubicBezTo>
                <a:close/>
              </a:path>
            </a:pathLst>
          </a:custGeom>
          <a:solidFill>
            <a:schemeClr val="accent2">
              <a:lumMod val="75000"/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2" name="フリーフォーム 471">
            <a:extLst>
              <a:ext uri="{FF2B5EF4-FFF2-40B4-BE49-F238E27FC236}">
                <a16:creationId xmlns:a16="http://schemas.microsoft.com/office/drawing/2014/main" id="{52654A45-889A-C670-E1EB-B54AFC8E08CE}"/>
              </a:ext>
            </a:extLst>
          </p:cNvPr>
          <p:cNvSpPr/>
          <p:nvPr/>
        </p:nvSpPr>
        <p:spPr>
          <a:xfrm>
            <a:off x="6866694" y="2209170"/>
            <a:ext cx="2187729" cy="1704717"/>
          </a:xfrm>
          <a:custGeom>
            <a:avLst/>
            <a:gdLst>
              <a:gd name="connsiteX0" fmla="*/ 42106 w 2187729"/>
              <a:gd name="connsiteY0" fmla="*/ 1296030 h 1704717"/>
              <a:gd name="connsiteX1" fmla="*/ 105606 w 2187729"/>
              <a:gd name="connsiteY1" fmla="*/ 572130 h 1704717"/>
              <a:gd name="connsiteX2" fmla="*/ 829506 w 2187729"/>
              <a:gd name="connsiteY2" fmla="*/ 267330 h 1704717"/>
              <a:gd name="connsiteX3" fmla="*/ 994606 w 2187729"/>
              <a:gd name="connsiteY3" fmla="*/ 630 h 1704717"/>
              <a:gd name="connsiteX4" fmla="*/ 1210506 w 2187729"/>
              <a:gd name="connsiteY4" fmla="*/ 203830 h 1704717"/>
              <a:gd name="connsiteX5" fmla="*/ 816806 w 2187729"/>
              <a:gd name="connsiteY5" fmla="*/ 534030 h 1704717"/>
              <a:gd name="connsiteX6" fmla="*/ 2048706 w 2187729"/>
              <a:gd name="connsiteY6" fmla="*/ 610230 h 1704717"/>
              <a:gd name="connsiteX7" fmla="*/ 2112206 w 2187729"/>
              <a:gd name="connsiteY7" fmla="*/ 876930 h 1704717"/>
              <a:gd name="connsiteX8" fmla="*/ 1629606 w 2187729"/>
              <a:gd name="connsiteY8" fmla="*/ 1664330 h 1704717"/>
              <a:gd name="connsiteX9" fmla="*/ 473906 w 2187729"/>
              <a:gd name="connsiteY9" fmla="*/ 1562730 h 1704717"/>
              <a:gd name="connsiteX10" fmla="*/ 42106 w 2187729"/>
              <a:gd name="connsiteY10" fmla="*/ 1296030 h 1704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87729" h="1704717">
                <a:moveTo>
                  <a:pt x="42106" y="1296030"/>
                </a:moveTo>
                <a:cubicBezTo>
                  <a:pt x="-19277" y="1130930"/>
                  <a:pt x="-25627" y="743580"/>
                  <a:pt x="105606" y="572130"/>
                </a:cubicBezTo>
                <a:cubicBezTo>
                  <a:pt x="236839" y="400680"/>
                  <a:pt x="681339" y="362580"/>
                  <a:pt x="829506" y="267330"/>
                </a:cubicBezTo>
                <a:cubicBezTo>
                  <a:pt x="977673" y="172080"/>
                  <a:pt x="931106" y="11213"/>
                  <a:pt x="994606" y="630"/>
                </a:cubicBezTo>
                <a:cubicBezTo>
                  <a:pt x="1058106" y="-9953"/>
                  <a:pt x="1240139" y="114930"/>
                  <a:pt x="1210506" y="203830"/>
                </a:cubicBezTo>
                <a:cubicBezTo>
                  <a:pt x="1180873" y="292730"/>
                  <a:pt x="677106" y="466297"/>
                  <a:pt x="816806" y="534030"/>
                </a:cubicBezTo>
                <a:cubicBezTo>
                  <a:pt x="956506" y="601763"/>
                  <a:pt x="1832806" y="553080"/>
                  <a:pt x="2048706" y="610230"/>
                </a:cubicBezTo>
                <a:cubicBezTo>
                  <a:pt x="2264606" y="667380"/>
                  <a:pt x="2182056" y="701247"/>
                  <a:pt x="2112206" y="876930"/>
                </a:cubicBezTo>
                <a:cubicBezTo>
                  <a:pt x="2042356" y="1052613"/>
                  <a:pt x="1902656" y="1550030"/>
                  <a:pt x="1629606" y="1664330"/>
                </a:cubicBezTo>
                <a:cubicBezTo>
                  <a:pt x="1356556" y="1778630"/>
                  <a:pt x="742723" y="1619880"/>
                  <a:pt x="473906" y="1562730"/>
                </a:cubicBezTo>
                <a:cubicBezTo>
                  <a:pt x="205089" y="1505580"/>
                  <a:pt x="103489" y="1461130"/>
                  <a:pt x="42106" y="1296030"/>
                </a:cubicBezTo>
                <a:close/>
              </a:path>
            </a:pathLst>
          </a:custGeom>
          <a:solidFill>
            <a:schemeClr val="accent2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3" name="フリーフォーム 472">
            <a:extLst>
              <a:ext uri="{FF2B5EF4-FFF2-40B4-BE49-F238E27FC236}">
                <a16:creationId xmlns:a16="http://schemas.microsoft.com/office/drawing/2014/main" id="{1C4DE0E8-E851-6808-7FCB-59F7DE882ECE}"/>
              </a:ext>
            </a:extLst>
          </p:cNvPr>
          <p:cNvSpPr/>
          <p:nvPr/>
        </p:nvSpPr>
        <p:spPr>
          <a:xfrm>
            <a:off x="7048164" y="2214947"/>
            <a:ext cx="1056164" cy="553387"/>
          </a:xfrm>
          <a:custGeom>
            <a:avLst/>
            <a:gdLst>
              <a:gd name="connsiteX0" fmla="*/ 336 w 1056164"/>
              <a:gd name="connsiteY0" fmla="*/ 375853 h 553387"/>
              <a:gd name="connsiteX1" fmla="*/ 813136 w 1056164"/>
              <a:gd name="connsiteY1" fmla="*/ 7553 h 553387"/>
              <a:gd name="connsiteX2" fmla="*/ 1054436 w 1056164"/>
              <a:gd name="connsiteY2" fmla="*/ 159953 h 553387"/>
              <a:gd name="connsiteX3" fmla="*/ 724236 w 1056164"/>
              <a:gd name="connsiteY3" fmla="*/ 540953 h 553387"/>
              <a:gd name="connsiteX4" fmla="*/ 648036 w 1056164"/>
              <a:gd name="connsiteY4" fmla="*/ 452053 h 553387"/>
              <a:gd name="connsiteX5" fmla="*/ 711536 w 1056164"/>
              <a:gd name="connsiteY5" fmla="*/ 363153 h 553387"/>
              <a:gd name="connsiteX6" fmla="*/ 336 w 1056164"/>
              <a:gd name="connsiteY6" fmla="*/ 375853 h 55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56164" h="553387">
                <a:moveTo>
                  <a:pt x="336" y="375853"/>
                </a:moveTo>
                <a:cubicBezTo>
                  <a:pt x="17269" y="316586"/>
                  <a:pt x="637453" y="43536"/>
                  <a:pt x="813136" y="7553"/>
                </a:cubicBezTo>
                <a:cubicBezTo>
                  <a:pt x="988819" y="-28430"/>
                  <a:pt x="1069253" y="71053"/>
                  <a:pt x="1054436" y="159953"/>
                </a:cubicBezTo>
                <a:cubicBezTo>
                  <a:pt x="1039619" y="248853"/>
                  <a:pt x="791969" y="492270"/>
                  <a:pt x="724236" y="540953"/>
                </a:cubicBezTo>
                <a:cubicBezTo>
                  <a:pt x="656503" y="589636"/>
                  <a:pt x="650153" y="481686"/>
                  <a:pt x="648036" y="452053"/>
                </a:cubicBezTo>
                <a:cubicBezTo>
                  <a:pt x="645919" y="422420"/>
                  <a:pt x="813136" y="373736"/>
                  <a:pt x="711536" y="363153"/>
                </a:cubicBezTo>
                <a:cubicBezTo>
                  <a:pt x="609936" y="352570"/>
                  <a:pt x="-16597" y="435120"/>
                  <a:pt x="336" y="375853"/>
                </a:cubicBezTo>
                <a:close/>
              </a:path>
            </a:pathLst>
          </a:custGeom>
          <a:solidFill>
            <a:schemeClr val="accent2">
              <a:lumMod val="75000"/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4" name="フリーフォーム 473">
            <a:extLst>
              <a:ext uri="{FF2B5EF4-FFF2-40B4-BE49-F238E27FC236}">
                <a16:creationId xmlns:a16="http://schemas.microsoft.com/office/drawing/2014/main" id="{C40DFDEE-EA41-F998-8CFF-AD8545B36FFA}"/>
              </a:ext>
            </a:extLst>
          </p:cNvPr>
          <p:cNvSpPr/>
          <p:nvPr/>
        </p:nvSpPr>
        <p:spPr>
          <a:xfrm>
            <a:off x="2231681" y="4978400"/>
            <a:ext cx="1414521" cy="1575929"/>
          </a:xfrm>
          <a:custGeom>
            <a:avLst/>
            <a:gdLst>
              <a:gd name="connsiteX0" fmla="*/ 28919 w 1414521"/>
              <a:gd name="connsiteY0" fmla="*/ 622300 h 1575929"/>
              <a:gd name="connsiteX1" fmla="*/ 28919 w 1414521"/>
              <a:gd name="connsiteY1" fmla="*/ 558800 h 1575929"/>
              <a:gd name="connsiteX2" fmla="*/ 206719 w 1414521"/>
              <a:gd name="connsiteY2" fmla="*/ 241300 h 1575929"/>
              <a:gd name="connsiteX3" fmla="*/ 790919 w 1414521"/>
              <a:gd name="connsiteY3" fmla="*/ 0 h 1575929"/>
              <a:gd name="connsiteX4" fmla="*/ 1286219 w 1414521"/>
              <a:gd name="connsiteY4" fmla="*/ 241300 h 1575929"/>
              <a:gd name="connsiteX5" fmla="*/ 1413219 w 1414521"/>
              <a:gd name="connsiteY5" fmla="*/ 622300 h 1575929"/>
              <a:gd name="connsiteX6" fmla="*/ 1235419 w 1414521"/>
              <a:gd name="connsiteY6" fmla="*/ 1257300 h 1575929"/>
              <a:gd name="connsiteX7" fmla="*/ 702019 w 1414521"/>
              <a:gd name="connsiteY7" fmla="*/ 1574800 h 1575929"/>
              <a:gd name="connsiteX8" fmla="*/ 308319 w 1414521"/>
              <a:gd name="connsiteY8" fmla="*/ 1333500 h 1575929"/>
              <a:gd name="connsiteX9" fmla="*/ 28919 w 1414521"/>
              <a:gd name="connsiteY9" fmla="*/ 622300 h 1575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14521" h="1575929">
                <a:moveTo>
                  <a:pt x="28919" y="622300"/>
                </a:moveTo>
                <a:cubicBezTo>
                  <a:pt x="-17648" y="493183"/>
                  <a:pt x="-714" y="622300"/>
                  <a:pt x="28919" y="558800"/>
                </a:cubicBezTo>
                <a:cubicBezTo>
                  <a:pt x="58552" y="495300"/>
                  <a:pt x="79719" y="334433"/>
                  <a:pt x="206719" y="241300"/>
                </a:cubicBezTo>
                <a:cubicBezTo>
                  <a:pt x="333719" y="148167"/>
                  <a:pt x="611002" y="0"/>
                  <a:pt x="790919" y="0"/>
                </a:cubicBezTo>
                <a:cubicBezTo>
                  <a:pt x="970836" y="0"/>
                  <a:pt x="1182502" y="137583"/>
                  <a:pt x="1286219" y="241300"/>
                </a:cubicBezTo>
                <a:cubicBezTo>
                  <a:pt x="1389936" y="345017"/>
                  <a:pt x="1421686" y="452967"/>
                  <a:pt x="1413219" y="622300"/>
                </a:cubicBezTo>
                <a:cubicBezTo>
                  <a:pt x="1404752" y="791633"/>
                  <a:pt x="1353952" y="1098550"/>
                  <a:pt x="1235419" y="1257300"/>
                </a:cubicBezTo>
                <a:cubicBezTo>
                  <a:pt x="1116886" y="1416050"/>
                  <a:pt x="856536" y="1562100"/>
                  <a:pt x="702019" y="1574800"/>
                </a:cubicBezTo>
                <a:cubicBezTo>
                  <a:pt x="547502" y="1587500"/>
                  <a:pt x="420502" y="1492250"/>
                  <a:pt x="308319" y="1333500"/>
                </a:cubicBezTo>
                <a:cubicBezTo>
                  <a:pt x="196136" y="1174750"/>
                  <a:pt x="75486" y="751417"/>
                  <a:pt x="28919" y="622300"/>
                </a:cubicBezTo>
                <a:close/>
              </a:path>
            </a:pathLst>
          </a:custGeom>
          <a:solidFill>
            <a:schemeClr val="accent2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5" name="フリーフォーム 474">
            <a:extLst>
              <a:ext uri="{FF2B5EF4-FFF2-40B4-BE49-F238E27FC236}">
                <a16:creationId xmlns:a16="http://schemas.microsoft.com/office/drawing/2014/main" id="{F9ED8284-89B8-DCC7-C70B-3678573F210A}"/>
              </a:ext>
            </a:extLst>
          </p:cNvPr>
          <p:cNvSpPr/>
          <p:nvPr/>
        </p:nvSpPr>
        <p:spPr>
          <a:xfrm>
            <a:off x="4723081" y="3321819"/>
            <a:ext cx="2267255" cy="5441947"/>
          </a:xfrm>
          <a:custGeom>
            <a:avLst/>
            <a:gdLst>
              <a:gd name="connsiteX0" fmla="*/ 369619 w 2267255"/>
              <a:gd name="connsiteY0" fmla="*/ 81781 h 5441947"/>
              <a:gd name="connsiteX1" fmla="*/ 1319 w 2267255"/>
              <a:gd name="connsiteY1" fmla="*/ 2431281 h 5441947"/>
              <a:gd name="connsiteX2" fmla="*/ 522019 w 2267255"/>
              <a:gd name="connsiteY2" fmla="*/ 4107681 h 5441947"/>
              <a:gd name="connsiteX3" fmla="*/ 382319 w 2267255"/>
              <a:gd name="connsiteY3" fmla="*/ 5403081 h 5441947"/>
              <a:gd name="connsiteX4" fmla="*/ 610919 w 2267255"/>
              <a:gd name="connsiteY4" fmla="*/ 5098281 h 5441947"/>
              <a:gd name="connsiteX5" fmla="*/ 1715819 w 2267255"/>
              <a:gd name="connsiteY5" fmla="*/ 5047481 h 5441947"/>
              <a:gd name="connsiteX6" fmla="*/ 2261919 w 2267255"/>
              <a:gd name="connsiteY6" fmla="*/ 4666481 h 5441947"/>
              <a:gd name="connsiteX7" fmla="*/ 1411019 w 2267255"/>
              <a:gd name="connsiteY7" fmla="*/ 2037581 h 5441947"/>
              <a:gd name="connsiteX8" fmla="*/ 1157019 w 2267255"/>
              <a:gd name="connsiteY8" fmla="*/ 945381 h 5441947"/>
              <a:gd name="connsiteX9" fmla="*/ 1220519 w 2267255"/>
              <a:gd name="connsiteY9" fmla="*/ 1110481 h 5441947"/>
              <a:gd name="connsiteX10" fmla="*/ 268019 w 2267255"/>
              <a:gd name="connsiteY10" fmla="*/ 589781 h 5441947"/>
              <a:gd name="connsiteX11" fmla="*/ 369619 w 2267255"/>
              <a:gd name="connsiteY11" fmla="*/ 81781 h 5441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67255" h="5441947">
                <a:moveTo>
                  <a:pt x="369619" y="81781"/>
                </a:moveTo>
                <a:cubicBezTo>
                  <a:pt x="325169" y="388698"/>
                  <a:pt x="-24081" y="1760298"/>
                  <a:pt x="1319" y="2431281"/>
                </a:cubicBezTo>
                <a:cubicBezTo>
                  <a:pt x="26719" y="3102264"/>
                  <a:pt x="458519" y="3612381"/>
                  <a:pt x="522019" y="4107681"/>
                </a:cubicBezTo>
                <a:cubicBezTo>
                  <a:pt x="585519" y="4602981"/>
                  <a:pt x="367502" y="5237981"/>
                  <a:pt x="382319" y="5403081"/>
                </a:cubicBezTo>
                <a:cubicBezTo>
                  <a:pt x="397136" y="5568181"/>
                  <a:pt x="388669" y="5157548"/>
                  <a:pt x="610919" y="5098281"/>
                </a:cubicBezTo>
                <a:cubicBezTo>
                  <a:pt x="833169" y="5039014"/>
                  <a:pt x="1440652" y="5119448"/>
                  <a:pt x="1715819" y="5047481"/>
                </a:cubicBezTo>
                <a:cubicBezTo>
                  <a:pt x="1990986" y="4975514"/>
                  <a:pt x="2312719" y="5168131"/>
                  <a:pt x="2261919" y="4666481"/>
                </a:cubicBezTo>
                <a:cubicBezTo>
                  <a:pt x="2211119" y="4164831"/>
                  <a:pt x="1595169" y="2657764"/>
                  <a:pt x="1411019" y="2037581"/>
                </a:cubicBezTo>
                <a:cubicBezTo>
                  <a:pt x="1226869" y="1417398"/>
                  <a:pt x="1188769" y="1099898"/>
                  <a:pt x="1157019" y="945381"/>
                </a:cubicBezTo>
                <a:cubicBezTo>
                  <a:pt x="1125269" y="790864"/>
                  <a:pt x="1368686" y="1169748"/>
                  <a:pt x="1220519" y="1110481"/>
                </a:cubicBezTo>
                <a:cubicBezTo>
                  <a:pt x="1072352" y="1051214"/>
                  <a:pt x="405602" y="761231"/>
                  <a:pt x="268019" y="589781"/>
                </a:cubicBezTo>
                <a:cubicBezTo>
                  <a:pt x="130436" y="418331"/>
                  <a:pt x="414069" y="-225136"/>
                  <a:pt x="369619" y="81781"/>
                </a:cubicBezTo>
                <a:close/>
              </a:path>
            </a:pathLst>
          </a:custGeom>
          <a:solidFill>
            <a:srgbClr val="92D05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6" name="フリーフォーム 475">
            <a:extLst>
              <a:ext uri="{FF2B5EF4-FFF2-40B4-BE49-F238E27FC236}">
                <a16:creationId xmlns:a16="http://schemas.microsoft.com/office/drawing/2014/main" id="{51CA2ACA-9886-4EC7-DA13-4CBD05BEB055}"/>
              </a:ext>
            </a:extLst>
          </p:cNvPr>
          <p:cNvSpPr/>
          <p:nvPr/>
        </p:nvSpPr>
        <p:spPr>
          <a:xfrm>
            <a:off x="4842433" y="3454400"/>
            <a:ext cx="2899348" cy="2033032"/>
          </a:xfrm>
          <a:custGeom>
            <a:avLst/>
            <a:gdLst>
              <a:gd name="connsiteX0" fmla="*/ 123267 w 2899348"/>
              <a:gd name="connsiteY0" fmla="*/ 0 h 2033032"/>
              <a:gd name="connsiteX1" fmla="*/ 1342467 w 2899348"/>
              <a:gd name="connsiteY1" fmla="*/ 457200 h 2033032"/>
              <a:gd name="connsiteX2" fmla="*/ 1850467 w 2899348"/>
              <a:gd name="connsiteY2" fmla="*/ 355600 h 2033032"/>
              <a:gd name="connsiteX3" fmla="*/ 1977467 w 2899348"/>
              <a:gd name="connsiteY3" fmla="*/ 330200 h 2033032"/>
              <a:gd name="connsiteX4" fmla="*/ 1926667 w 2899348"/>
              <a:gd name="connsiteY4" fmla="*/ 190500 h 2033032"/>
              <a:gd name="connsiteX5" fmla="*/ 2460067 w 2899348"/>
              <a:gd name="connsiteY5" fmla="*/ 457200 h 2033032"/>
              <a:gd name="connsiteX6" fmla="*/ 2891867 w 2899348"/>
              <a:gd name="connsiteY6" fmla="*/ 596900 h 2033032"/>
              <a:gd name="connsiteX7" fmla="*/ 2675967 w 2899348"/>
              <a:gd name="connsiteY7" fmla="*/ 1447800 h 2033032"/>
              <a:gd name="connsiteX8" fmla="*/ 1964767 w 2899348"/>
              <a:gd name="connsiteY8" fmla="*/ 2019300 h 2033032"/>
              <a:gd name="connsiteX9" fmla="*/ 936067 w 2899348"/>
              <a:gd name="connsiteY9" fmla="*/ 1778000 h 2033032"/>
              <a:gd name="connsiteX10" fmla="*/ 605867 w 2899348"/>
              <a:gd name="connsiteY10" fmla="*/ 939800 h 2033032"/>
              <a:gd name="connsiteX11" fmla="*/ 47067 w 2899348"/>
              <a:gd name="connsiteY11" fmla="*/ 1816100 h 2033032"/>
              <a:gd name="connsiteX12" fmla="*/ 47067 w 2899348"/>
              <a:gd name="connsiteY12" fmla="*/ 1079500 h 2033032"/>
              <a:gd name="connsiteX13" fmla="*/ 186767 w 2899348"/>
              <a:gd name="connsiteY13" fmla="*/ 647700 h 2033032"/>
              <a:gd name="connsiteX14" fmla="*/ 123267 w 2899348"/>
              <a:gd name="connsiteY14" fmla="*/ 0 h 2033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899348" h="2033032">
                <a:moveTo>
                  <a:pt x="123267" y="0"/>
                </a:moveTo>
                <a:cubicBezTo>
                  <a:pt x="588933" y="198966"/>
                  <a:pt x="1054600" y="397933"/>
                  <a:pt x="1342467" y="457200"/>
                </a:cubicBezTo>
                <a:lnTo>
                  <a:pt x="1850467" y="355600"/>
                </a:lnTo>
                <a:cubicBezTo>
                  <a:pt x="1956300" y="334433"/>
                  <a:pt x="1964767" y="357717"/>
                  <a:pt x="1977467" y="330200"/>
                </a:cubicBezTo>
                <a:cubicBezTo>
                  <a:pt x="1990167" y="302683"/>
                  <a:pt x="1846234" y="169333"/>
                  <a:pt x="1926667" y="190500"/>
                </a:cubicBezTo>
                <a:cubicBezTo>
                  <a:pt x="2007100" y="211667"/>
                  <a:pt x="2299200" y="389467"/>
                  <a:pt x="2460067" y="457200"/>
                </a:cubicBezTo>
                <a:cubicBezTo>
                  <a:pt x="2620934" y="524933"/>
                  <a:pt x="2855884" y="431800"/>
                  <a:pt x="2891867" y="596900"/>
                </a:cubicBezTo>
                <a:cubicBezTo>
                  <a:pt x="2927850" y="762000"/>
                  <a:pt x="2830484" y="1210733"/>
                  <a:pt x="2675967" y="1447800"/>
                </a:cubicBezTo>
                <a:cubicBezTo>
                  <a:pt x="2521450" y="1684867"/>
                  <a:pt x="2254750" y="1964267"/>
                  <a:pt x="1964767" y="2019300"/>
                </a:cubicBezTo>
                <a:cubicBezTo>
                  <a:pt x="1674784" y="2074333"/>
                  <a:pt x="1162550" y="1957917"/>
                  <a:pt x="936067" y="1778000"/>
                </a:cubicBezTo>
                <a:cubicBezTo>
                  <a:pt x="709584" y="1598083"/>
                  <a:pt x="754034" y="933450"/>
                  <a:pt x="605867" y="939800"/>
                </a:cubicBezTo>
                <a:cubicBezTo>
                  <a:pt x="457700" y="946150"/>
                  <a:pt x="140200" y="1792817"/>
                  <a:pt x="47067" y="1816100"/>
                </a:cubicBezTo>
                <a:cubicBezTo>
                  <a:pt x="-46066" y="1839383"/>
                  <a:pt x="23784" y="1274233"/>
                  <a:pt x="47067" y="1079500"/>
                </a:cubicBezTo>
                <a:cubicBezTo>
                  <a:pt x="70350" y="884767"/>
                  <a:pt x="174067" y="823383"/>
                  <a:pt x="186767" y="647700"/>
                </a:cubicBezTo>
                <a:cubicBezTo>
                  <a:pt x="199467" y="472017"/>
                  <a:pt x="161367" y="248708"/>
                  <a:pt x="123267" y="0"/>
                </a:cubicBezTo>
                <a:close/>
              </a:path>
            </a:pathLst>
          </a:custGeom>
          <a:solidFill>
            <a:srgbClr val="92D05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7" name="フリーフォーム 476">
            <a:extLst>
              <a:ext uri="{FF2B5EF4-FFF2-40B4-BE49-F238E27FC236}">
                <a16:creationId xmlns:a16="http://schemas.microsoft.com/office/drawing/2014/main" id="{EF5756F7-68C7-D0AC-B95B-43A94DA1CABA}"/>
              </a:ext>
            </a:extLst>
          </p:cNvPr>
          <p:cNvSpPr/>
          <p:nvPr/>
        </p:nvSpPr>
        <p:spPr>
          <a:xfrm>
            <a:off x="1950452" y="3657408"/>
            <a:ext cx="640480" cy="1633652"/>
          </a:xfrm>
          <a:custGeom>
            <a:avLst/>
            <a:gdLst>
              <a:gd name="connsiteX0" fmla="*/ 640348 w 640480"/>
              <a:gd name="connsiteY0" fmla="*/ 1282892 h 1633652"/>
              <a:gd name="connsiteX1" fmla="*/ 348248 w 640480"/>
              <a:gd name="connsiteY1" fmla="*/ 876492 h 1633652"/>
              <a:gd name="connsiteX2" fmla="*/ 424448 w 640480"/>
              <a:gd name="connsiteY2" fmla="*/ 470092 h 1633652"/>
              <a:gd name="connsiteX3" fmla="*/ 614948 w 640480"/>
              <a:gd name="connsiteY3" fmla="*/ 304992 h 1633652"/>
              <a:gd name="connsiteX4" fmla="*/ 437148 w 640480"/>
              <a:gd name="connsiteY4" fmla="*/ 192 h 1633652"/>
              <a:gd name="connsiteX5" fmla="*/ 5348 w 640480"/>
              <a:gd name="connsiteY5" fmla="*/ 266892 h 1633652"/>
              <a:gd name="connsiteX6" fmla="*/ 208548 w 640480"/>
              <a:gd name="connsiteY6" fmla="*/ 724092 h 1633652"/>
              <a:gd name="connsiteX7" fmla="*/ 399048 w 640480"/>
              <a:gd name="connsiteY7" fmla="*/ 1460692 h 1633652"/>
              <a:gd name="connsiteX8" fmla="*/ 386348 w 640480"/>
              <a:gd name="connsiteY8" fmla="*/ 1625792 h 1633652"/>
              <a:gd name="connsiteX9" fmla="*/ 640348 w 640480"/>
              <a:gd name="connsiteY9" fmla="*/ 1282892 h 1633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40480" h="1633652">
                <a:moveTo>
                  <a:pt x="640348" y="1282892"/>
                </a:moveTo>
                <a:cubicBezTo>
                  <a:pt x="633998" y="1158009"/>
                  <a:pt x="384231" y="1011959"/>
                  <a:pt x="348248" y="876492"/>
                </a:cubicBezTo>
                <a:cubicBezTo>
                  <a:pt x="312265" y="741025"/>
                  <a:pt x="379998" y="565342"/>
                  <a:pt x="424448" y="470092"/>
                </a:cubicBezTo>
                <a:cubicBezTo>
                  <a:pt x="468898" y="374842"/>
                  <a:pt x="612831" y="383309"/>
                  <a:pt x="614948" y="304992"/>
                </a:cubicBezTo>
                <a:cubicBezTo>
                  <a:pt x="617065" y="226675"/>
                  <a:pt x="538748" y="6542"/>
                  <a:pt x="437148" y="192"/>
                </a:cubicBezTo>
                <a:cubicBezTo>
                  <a:pt x="335548" y="-6158"/>
                  <a:pt x="43448" y="146242"/>
                  <a:pt x="5348" y="266892"/>
                </a:cubicBezTo>
                <a:cubicBezTo>
                  <a:pt x="-32752" y="387542"/>
                  <a:pt x="142931" y="525125"/>
                  <a:pt x="208548" y="724092"/>
                </a:cubicBezTo>
                <a:cubicBezTo>
                  <a:pt x="274165" y="923059"/>
                  <a:pt x="369415" y="1310409"/>
                  <a:pt x="399048" y="1460692"/>
                </a:cubicBezTo>
                <a:cubicBezTo>
                  <a:pt x="428681" y="1610975"/>
                  <a:pt x="350365" y="1653309"/>
                  <a:pt x="386348" y="1625792"/>
                </a:cubicBezTo>
                <a:cubicBezTo>
                  <a:pt x="422331" y="1598275"/>
                  <a:pt x="646698" y="1407775"/>
                  <a:pt x="640348" y="1282892"/>
                </a:cubicBezTo>
                <a:close/>
              </a:path>
            </a:pathLst>
          </a:custGeom>
          <a:solidFill>
            <a:srgbClr val="92D05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8" name="フリーフォーム 477">
            <a:extLst>
              <a:ext uri="{FF2B5EF4-FFF2-40B4-BE49-F238E27FC236}">
                <a16:creationId xmlns:a16="http://schemas.microsoft.com/office/drawing/2014/main" id="{8AAAE458-7A6E-9C0F-2515-2C200B580300}"/>
              </a:ext>
            </a:extLst>
          </p:cNvPr>
          <p:cNvSpPr/>
          <p:nvPr/>
        </p:nvSpPr>
        <p:spPr>
          <a:xfrm>
            <a:off x="573863" y="3847981"/>
            <a:ext cx="1871495" cy="3065417"/>
          </a:xfrm>
          <a:custGeom>
            <a:avLst/>
            <a:gdLst>
              <a:gd name="connsiteX0" fmla="*/ 1750237 w 1871495"/>
              <a:gd name="connsiteY0" fmla="*/ 119 h 3065417"/>
              <a:gd name="connsiteX1" fmla="*/ 1267637 w 1871495"/>
              <a:gd name="connsiteY1" fmla="*/ 406519 h 3065417"/>
              <a:gd name="connsiteX2" fmla="*/ 61137 w 1871495"/>
              <a:gd name="connsiteY2" fmla="*/ 1981319 h 3065417"/>
              <a:gd name="connsiteX3" fmla="*/ 188137 w 1871495"/>
              <a:gd name="connsiteY3" fmla="*/ 2222619 h 3065417"/>
              <a:gd name="connsiteX4" fmla="*/ 277037 w 1871495"/>
              <a:gd name="connsiteY4" fmla="*/ 2667119 h 3065417"/>
              <a:gd name="connsiteX5" fmla="*/ 1191437 w 1871495"/>
              <a:gd name="connsiteY5" fmla="*/ 3060819 h 3065417"/>
              <a:gd name="connsiteX6" fmla="*/ 1750237 w 1871495"/>
              <a:gd name="connsiteY6" fmla="*/ 2857619 h 3065417"/>
              <a:gd name="connsiteX7" fmla="*/ 1724837 w 1871495"/>
              <a:gd name="connsiteY7" fmla="*/ 2489319 h 3065417"/>
              <a:gd name="connsiteX8" fmla="*/ 1635937 w 1871495"/>
              <a:gd name="connsiteY8" fmla="*/ 2070219 h 3065417"/>
              <a:gd name="connsiteX9" fmla="*/ 1585137 w 1871495"/>
              <a:gd name="connsiteY9" fmla="*/ 1574919 h 3065417"/>
              <a:gd name="connsiteX10" fmla="*/ 1166037 w 1871495"/>
              <a:gd name="connsiteY10" fmla="*/ 1613019 h 3065417"/>
              <a:gd name="connsiteX11" fmla="*/ 1508937 w 1871495"/>
              <a:gd name="connsiteY11" fmla="*/ 1587619 h 3065417"/>
              <a:gd name="connsiteX12" fmla="*/ 1864537 w 1871495"/>
              <a:gd name="connsiteY12" fmla="*/ 1168519 h 3065417"/>
              <a:gd name="connsiteX13" fmla="*/ 1737537 w 1871495"/>
              <a:gd name="connsiteY13" fmla="*/ 787519 h 3065417"/>
              <a:gd name="connsiteX14" fmla="*/ 1648637 w 1871495"/>
              <a:gd name="connsiteY14" fmla="*/ 368419 h 3065417"/>
              <a:gd name="connsiteX15" fmla="*/ 1750237 w 1871495"/>
              <a:gd name="connsiteY15" fmla="*/ 119 h 3065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871495" h="3065417">
                <a:moveTo>
                  <a:pt x="1750237" y="119"/>
                </a:moveTo>
                <a:cubicBezTo>
                  <a:pt x="1686737" y="6469"/>
                  <a:pt x="1549154" y="76319"/>
                  <a:pt x="1267637" y="406519"/>
                </a:cubicBezTo>
                <a:cubicBezTo>
                  <a:pt x="986120" y="736719"/>
                  <a:pt x="241054" y="1678636"/>
                  <a:pt x="61137" y="1981319"/>
                </a:cubicBezTo>
                <a:cubicBezTo>
                  <a:pt x="-118780" y="2284002"/>
                  <a:pt x="152154" y="2108319"/>
                  <a:pt x="188137" y="2222619"/>
                </a:cubicBezTo>
                <a:cubicBezTo>
                  <a:pt x="224120" y="2336919"/>
                  <a:pt x="109820" y="2527419"/>
                  <a:pt x="277037" y="2667119"/>
                </a:cubicBezTo>
                <a:cubicBezTo>
                  <a:pt x="444254" y="2806819"/>
                  <a:pt x="945904" y="3029069"/>
                  <a:pt x="1191437" y="3060819"/>
                </a:cubicBezTo>
                <a:cubicBezTo>
                  <a:pt x="1436970" y="3092569"/>
                  <a:pt x="1661337" y="2952869"/>
                  <a:pt x="1750237" y="2857619"/>
                </a:cubicBezTo>
                <a:cubicBezTo>
                  <a:pt x="1839137" y="2762369"/>
                  <a:pt x="1743887" y="2620552"/>
                  <a:pt x="1724837" y="2489319"/>
                </a:cubicBezTo>
                <a:cubicBezTo>
                  <a:pt x="1705787" y="2358086"/>
                  <a:pt x="1659220" y="2222619"/>
                  <a:pt x="1635937" y="2070219"/>
                </a:cubicBezTo>
                <a:cubicBezTo>
                  <a:pt x="1612654" y="1917819"/>
                  <a:pt x="1663454" y="1651119"/>
                  <a:pt x="1585137" y="1574919"/>
                </a:cubicBezTo>
                <a:cubicBezTo>
                  <a:pt x="1506820" y="1498719"/>
                  <a:pt x="1178737" y="1610902"/>
                  <a:pt x="1166037" y="1613019"/>
                </a:cubicBezTo>
                <a:cubicBezTo>
                  <a:pt x="1153337" y="1615136"/>
                  <a:pt x="1392520" y="1661702"/>
                  <a:pt x="1508937" y="1587619"/>
                </a:cubicBezTo>
                <a:cubicBezTo>
                  <a:pt x="1625354" y="1513536"/>
                  <a:pt x="1826437" y="1301869"/>
                  <a:pt x="1864537" y="1168519"/>
                </a:cubicBezTo>
                <a:cubicBezTo>
                  <a:pt x="1902637" y="1035169"/>
                  <a:pt x="1773520" y="920869"/>
                  <a:pt x="1737537" y="787519"/>
                </a:cubicBezTo>
                <a:cubicBezTo>
                  <a:pt x="1701554" y="654169"/>
                  <a:pt x="1650754" y="495419"/>
                  <a:pt x="1648637" y="368419"/>
                </a:cubicBezTo>
                <a:cubicBezTo>
                  <a:pt x="1646520" y="241419"/>
                  <a:pt x="1813737" y="-6231"/>
                  <a:pt x="1750237" y="119"/>
                </a:cubicBezTo>
                <a:close/>
              </a:path>
            </a:pathLst>
          </a:custGeom>
          <a:solidFill>
            <a:srgbClr val="92D05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9" name="フリーフォーム 478">
            <a:extLst>
              <a:ext uri="{FF2B5EF4-FFF2-40B4-BE49-F238E27FC236}">
                <a16:creationId xmlns:a16="http://schemas.microsoft.com/office/drawing/2014/main" id="{B5DF8C41-4667-B865-B419-40273E34EAD1}"/>
              </a:ext>
            </a:extLst>
          </p:cNvPr>
          <p:cNvSpPr/>
          <p:nvPr/>
        </p:nvSpPr>
        <p:spPr>
          <a:xfrm>
            <a:off x="3209550" y="4876800"/>
            <a:ext cx="472531" cy="342900"/>
          </a:xfrm>
          <a:custGeom>
            <a:avLst/>
            <a:gdLst>
              <a:gd name="connsiteX0" fmla="*/ 16250 w 472531"/>
              <a:gd name="connsiteY0" fmla="*/ 0 h 342900"/>
              <a:gd name="connsiteX1" fmla="*/ 397250 w 472531"/>
              <a:gd name="connsiteY1" fmla="*/ 215900 h 342900"/>
              <a:gd name="connsiteX2" fmla="*/ 448050 w 472531"/>
              <a:gd name="connsiteY2" fmla="*/ 342900 h 342900"/>
              <a:gd name="connsiteX3" fmla="*/ 105150 w 472531"/>
              <a:gd name="connsiteY3" fmla="*/ 215900 h 342900"/>
              <a:gd name="connsiteX4" fmla="*/ 16250 w 472531"/>
              <a:gd name="connsiteY4" fmla="*/ 0 h 34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2531" h="342900">
                <a:moveTo>
                  <a:pt x="16250" y="0"/>
                </a:moveTo>
                <a:cubicBezTo>
                  <a:pt x="64933" y="0"/>
                  <a:pt x="325283" y="158750"/>
                  <a:pt x="397250" y="215900"/>
                </a:cubicBezTo>
                <a:cubicBezTo>
                  <a:pt x="469217" y="273050"/>
                  <a:pt x="496733" y="342900"/>
                  <a:pt x="448050" y="342900"/>
                </a:cubicBezTo>
                <a:cubicBezTo>
                  <a:pt x="399367" y="342900"/>
                  <a:pt x="172883" y="268817"/>
                  <a:pt x="105150" y="215900"/>
                </a:cubicBezTo>
                <a:cubicBezTo>
                  <a:pt x="37417" y="162983"/>
                  <a:pt x="-32433" y="0"/>
                  <a:pt x="16250" y="0"/>
                </a:cubicBezTo>
                <a:close/>
              </a:path>
            </a:pathLst>
          </a:custGeom>
          <a:solidFill>
            <a:srgbClr val="92D05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1" name="フリーフォーム 480">
            <a:extLst>
              <a:ext uri="{FF2B5EF4-FFF2-40B4-BE49-F238E27FC236}">
                <a16:creationId xmlns:a16="http://schemas.microsoft.com/office/drawing/2014/main" id="{384EE022-71E0-DB67-1218-F5B3016A36D4}"/>
              </a:ext>
            </a:extLst>
          </p:cNvPr>
          <p:cNvSpPr/>
          <p:nvPr/>
        </p:nvSpPr>
        <p:spPr>
          <a:xfrm>
            <a:off x="3123654" y="4439715"/>
            <a:ext cx="2094644" cy="4363309"/>
          </a:xfrm>
          <a:custGeom>
            <a:avLst/>
            <a:gdLst>
              <a:gd name="connsiteX0" fmla="*/ 89446 w 2094644"/>
              <a:gd name="connsiteY0" fmla="*/ 5285 h 4363309"/>
              <a:gd name="connsiteX1" fmla="*/ 1029246 w 2094644"/>
              <a:gd name="connsiteY1" fmla="*/ 144985 h 4363309"/>
              <a:gd name="connsiteX2" fmla="*/ 813346 w 2094644"/>
              <a:gd name="connsiteY2" fmla="*/ 411685 h 4363309"/>
              <a:gd name="connsiteX3" fmla="*/ 1219746 w 2094644"/>
              <a:gd name="connsiteY3" fmla="*/ 970485 h 4363309"/>
              <a:gd name="connsiteX4" fmla="*/ 1384846 w 2094644"/>
              <a:gd name="connsiteY4" fmla="*/ 1440385 h 4363309"/>
              <a:gd name="connsiteX5" fmla="*/ 2070646 w 2094644"/>
              <a:gd name="connsiteY5" fmla="*/ 3053285 h 4363309"/>
              <a:gd name="connsiteX6" fmla="*/ 1867446 w 2094644"/>
              <a:gd name="connsiteY6" fmla="*/ 3700985 h 4363309"/>
              <a:gd name="connsiteX7" fmla="*/ 1181646 w 2094644"/>
              <a:gd name="connsiteY7" fmla="*/ 4170885 h 4363309"/>
              <a:gd name="connsiteX8" fmla="*/ 584746 w 2094644"/>
              <a:gd name="connsiteY8" fmla="*/ 4361385 h 4363309"/>
              <a:gd name="connsiteX9" fmla="*/ 1143546 w 2094644"/>
              <a:gd name="connsiteY9" fmla="*/ 4069285 h 4363309"/>
              <a:gd name="connsiteX10" fmla="*/ 1511846 w 2094644"/>
              <a:gd name="connsiteY10" fmla="*/ 3599385 h 4363309"/>
              <a:gd name="connsiteX11" fmla="*/ 1181646 w 2094644"/>
              <a:gd name="connsiteY11" fmla="*/ 1935685 h 4363309"/>
              <a:gd name="connsiteX12" fmla="*/ 178346 w 2094644"/>
              <a:gd name="connsiteY12" fmla="*/ 513285 h 4363309"/>
              <a:gd name="connsiteX13" fmla="*/ 51346 w 2094644"/>
              <a:gd name="connsiteY13" fmla="*/ 322785 h 4363309"/>
              <a:gd name="connsiteX14" fmla="*/ 89446 w 2094644"/>
              <a:gd name="connsiteY14" fmla="*/ 5285 h 4363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094644" h="4363309">
                <a:moveTo>
                  <a:pt x="89446" y="5285"/>
                </a:moveTo>
                <a:cubicBezTo>
                  <a:pt x="252429" y="-24348"/>
                  <a:pt x="908596" y="77252"/>
                  <a:pt x="1029246" y="144985"/>
                </a:cubicBezTo>
                <a:cubicBezTo>
                  <a:pt x="1149896" y="212718"/>
                  <a:pt x="781596" y="274102"/>
                  <a:pt x="813346" y="411685"/>
                </a:cubicBezTo>
                <a:cubicBezTo>
                  <a:pt x="845096" y="549268"/>
                  <a:pt x="1124496" y="799035"/>
                  <a:pt x="1219746" y="970485"/>
                </a:cubicBezTo>
                <a:cubicBezTo>
                  <a:pt x="1314996" y="1141935"/>
                  <a:pt x="1243029" y="1093252"/>
                  <a:pt x="1384846" y="1440385"/>
                </a:cubicBezTo>
                <a:cubicBezTo>
                  <a:pt x="1526663" y="1787518"/>
                  <a:pt x="1990213" y="2676518"/>
                  <a:pt x="2070646" y="3053285"/>
                </a:cubicBezTo>
                <a:cubicBezTo>
                  <a:pt x="2151079" y="3430052"/>
                  <a:pt x="2015613" y="3514718"/>
                  <a:pt x="1867446" y="3700985"/>
                </a:cubicBezTo>
                <a:cubicBezTo>
                  <a:pt x="1719279" y="3887252"/>
                  <a:pt x="1395429" y="4060818"/>
                  <a:pt x="1181646" y="4170885"/>
                </a:cubicBezTo>
                <a:cubicBezTo>
                  <a:pt x="967863" y="4280952"/>
                  <a:pt x="591096" y="4378318"/>
                  <a:pt x="584746" y="4361385"/>
                </a:cubicBezTo>
                <a:cubicBezTo>
                  <a:pt x="578396" y="4344452"/>
                  <a:pt x="989029" y="4196285"/>
                  <a:pt x="1143546" y="4069285"/>
                </a:cubicBezTo>
                <a:cubicBezTo>
                  <a:pt x="1298063" y="3942285"/>
                  <a:pt x="1505496" y="3954985"/>
                  <a:pt x="1511846" y="3599385"/>
                </a:cubicBezTo>
                <a:cubicBezTo>
                  <a:pt x="1518196" y="3243785"/>
                  <a:pt x="1403896" y="2450035"/>
                  <a:pt x="1181646" y="1935685"/>
                </a:cubicBezTo>
                <a:cubicBezTo>
                  <a:pt x="959396" y="1421335"/>
                  <a:pt x="366729" y="782102"/>
                  <a:pt x="178346" y="513285"/>
                </a:cubicBezTo>
                <a:cubicBezTo>
                  <a:pt x="-10037" y="244468"/>
                  <a:pt x="70396" y="411685"/>
                  <a:pt x="51346" y="322785"/>
                </a:cubicBezTo>
                <a:cubicBezTo>
                  <a:pt x="32296" y="233885"/>
                  <a:pt x="-73537" y="34918"/>
                  <a:pt x="89446" y="5285"/>
                </a:cubicBezTo>
                <a:close/>
              </a:path>
            </a:pathLst>
          </a:cu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2" name="フリーフォーム 481">
            <a:extLst>
              <a:ext uri="{FF2B5EF4-FFF2-40B4-BE49-F238E27FC236}">
                <a16:creationId xmlns:a16="http://schemas.microsoft.com/office/drawing/2014/main" id="{BCA275D3-9745-1827-3416-5ADB9F21A949}"/>
              </a:ext>
            </a:extLst>
          </p:cNvPr>
          <p:cNvSpPr/>
          <p:nvPr/>
        </p:nvSpPr>
        <p:spPr>
          <a:xfrm>
            <a:off x="3796051" y="3463767"/>
            <a:ext cx="1474623" cy="5218558"/>
          </a:xfrm>
          <a:custGeom>
            <a:avLst/>
            <a:gdLst>
              <a:gd name="connsiteX0" fmla="*/ 153649 w 1474623"/>
              <a:gd name="connsiteY0" fmla="*/ 1082833 h 5218558"/>
              <a:gd name="connsiteX1" fmla="*/ 1372849 w 1474623"/>
              <a:gd name="connsiteY1" fmla="*/ 3333 h 5218558"/>
              <a:gd name="connsiteX2" fmla="*/ 1080749 w 1474623"/>
              <a:gd name="connsiteY2" fmla="*/ 790733 h 5218558"/>
              <a:gd name="connsiteX3" fmla="*/ 1017249 w 1474623"/>
              <a:gd name="connsiteY3" fmla="*/ 2048033 h 5218558"/>
              <a:gd name="connsiteX4" fmla="*/ 1347449 w 1474623"/>
              <a:gd name="connsiteY4" fmla="*/ 3876833 h 5218558"/>
              <a:gd name="connsiteX5" fmla="*/ 1474449 w 1474623"/>
              <a:gd name="connsiteY5" fmla="*/ 4461033 h 5218558"/>
              <a:gd name="connsiteX6" fmla="*/ 1372849 w 1474623"/>
              <a:gd name="connsiteY6" fmla="*/ 5070633 h 5218558"/>
              <a:gd name="connsiteX7" fmla="*/ 1283949 w 1474623"/>
              <a:gd name="connsiteY7" fmla="*/ 5184933 h 5218558"/>
              <a:gd name="connsiteX8" fmla="*/ 1410949 w 1474623"/>
              <a:gd name="connsiteY8" fmla="*/ 4588033 h 5218558"/>
              <a:gd name="connsiteX9" fmla="*/ 585449 w 1474623"/>
              <a:gd name="connsiteY9" fmla="*/ 2517933 h 5218558"/>
              <a:gd name="connsiteX10" fmla="*/ 763249 w 1474623"/>
              <a:gd name="connsiteY10" fmla="*/ 1692433 h 5218558"/>
              <a:gd name="connsiteX11" fmla="*/ 687049 w 1474623"/>
              <a:gd name="connsiteY11" fmla="*/ 993933 h 5218558"/>
              <a:gd name="connsiteX12" fmla="*/ 509249 w 1474623"/>
              <a:gd name="connsiteY12" fmla="*/ 1133633 h 5218558"/>
              <a:gd name="connsiteX13" fmla="*/ 52049 w 1474623"/>
              <a:gd name="connsiteY13" fmla="*/ 1197133 h 5218558"/>
              <a:gd name="connsiteX14" fmla="*/ 153649 w 1474623"/>
              <a:gd name="connsiteY14" fmla="*/ 1082833 h 5218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474623" h="5218558">
                <a:moveTo>
                  <a:pt x="153649" y="1082833"/>
                </a:moveTo>
                <a:cubicBezTo>
                  <a:pt x="373782" y="883866"/>
                  <a:pt x="1218332" y="52016"/>
                  <a:pt x="1372849" y="3333"/>
                </a:cubicBezTo>
                <a:cubicBezTo>
                  <a:pt x="1527366" y="-45350"/>
                  <a:pt x="1140016" y="449950"/>
                  <a:pt x="1080749" y="790733"/>
                </a:cubicBezTo>
                <a:cubicBezTo>
                  <a:pt x="1021482" y="1131516"/>
                  <a:pt x="972799" y="1533683"/>
                  <a:pt x="1017249" y="2048033"/>
                </a:cubicBezTo>
                <a:cubicBezTo>
                  <a:pt x="1061699" y="2562383"/>
                  <a:pt x="1271249" y="3474666"/>
                  <a:pt x="1347449" y="3876833"/>
                </a:cubicBezTo>
                <a:cubicBezTo>
                  <a:pt x="1423649" y="4279000"/>
                  <a:pt x="1470216" y="4262066"/>
                  <a:pt x="1474449" y="4461033"/>
                </a:cubicBezTo>
                <a:cubicBezTo>
                  <a:pt x="1478682" y="4660000"/>
                  <a:pt x="1404599" y="4949983"/>
                  <a:pt x="1372849" y="5070633"/>
                </a:cubicBezTo>
                <a:cubicBezTo>
                  <a:pt x="1341099" y="5191283"/>
                  <a:pt x="1277599" y="5265366"/>
                  <a:pt x="1283949" y="5184933"/>
                </a:cubicBezTo>
                <a:cubicBezTo>
                  <a:pt x="1290299" y="5104500"/>
                  <a:pt x="1527366" y="5032533"/>
                  <a:pt x="1410949" y="4588033"/>
                </a:cubicBezTo>
                <a:cubicBezTo>
                  <a:pt x="1294532" y="4143533"/>
                  <a:pt x="693399" y="3000533"/>
                  <a:pt x="585449" y="2517933"/>
                </a:cubicBezTo>
                <a:cubicBezTo>
                  <a:pt x="477499" y="2035333"/>
                  <a:pt x="746316" y="1946433"/>
                  <a:pt x="763249" y="1692433"/>
                </a:cubicBezTo>
                <a:cubicBezTo>
                  <a:pt x="780182" y="1438433"/>
                  <a:pt x="729382" y="1087066"/>
                  <a:pt x="687049" y="993933"/>
                </a:cubicBezTo>
                <a:cubicBezTo>
                  <a:pt x="644716" y="900800"/>
                  <a:pt x="615082" y="1099766"/>
                  <a:pt x="509249" y="1133633"/>
                </a:cubicBezTo>
                <a:cubicBezTo>
                  <a:pt x="403416" y="1167500"/>
                  <a:pt x="104966" y="1207716"/>
                  <a:pt x="52049" y="1197133"/>
                </a:cubicBezTo>
                <a:cubicBezTo>
                  <a:pt x="-868" y="1186550"/>
                  <a:pt x="-66484" y="1281800"/>
                  <a:pt x="153649" y="1082833"/>
                </a:cubicBezTo>
                <a:close/>
              </a:path>
            </a:pathLst>
          </a:cu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3" name="フリーフォーム 482">
            <a:extLst>
              <a:ext uri="{FF2B5EF4-FFF2-40B4-BE49-F238E27FC236}">
                <a16:creationId xmlns:a16="http://schemas.microsoft.com/office/drawing/2014/main" id="{0896DBDA-6D6C-C366-85D0-4EF384DE351C}"/>
              </a:ext>
            </a:extLst>
          </p:cNvPr>
          <p:cNvSpPr/>
          <p:nvPr/>
        </p:nvSpPr>
        <p:spPr>
          <a:xfrm>
            <a:off x="1661739" y="8426161"/>
            <a:ext cx="2914522" cy="1182848"/>
          </a:xfrm>
          <a:custGeom>
            <a:avLst/>
            <a:gdLst>
              <a:gd name="connsiteX0" fmla="*/ 52761 w 2914522"/>
              <a:gd name="connsiteY0" fmla="*/ 1175039 h 1182848"/>
              <a:gd name="connsiteX1" fmla="*/ 2897561 w 2914522"/>
              <a:gd name="connsiteY1" fmla="*/ 19339 h 1182848"/>
              <a:gd name="connsiteX2" fmla="*/ 1183061 w 2914522"/>
              <a:gd name="connsiteY2" fmla="*/ 501939 h 1182848"/>
              <a:gd name="connsiteX3" fmla="*/ 52761 w 2914522"/>
              <a:gd name="connsiteY3" fmla="*/ 1175039 h 1182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14522" h="1182848">
                <a:moveTo>
                  <a:pt x="52761" y="1175039"/>
                </a:moveTo>
                <a:cubicBezTo>
                  <a:pt x="338511" y="1094606"/>
                  <a:pt x="2709178" y="131522"/>
                  <a:pt x="2897561" y="19339"/>
                </a:cubicBezTo>
                <a:cubicBezTo>
                  <a:pt x="3085944" y="-92844"/>
                  <a:pt x="1652961" y="311439"/>
                  <a:pt x="1183061" y="501939"/>
                </a:cubicBezTo>
                <a:cubicBezTo>
                  <a:pt x="713161" y="692439"/>
                  <a:pt x="-232989" y="1255472"/>
                  <a:pt x="52761" y="1175039"/>
                </a:cubicBezTo>
                <a:close/>
              </a:path>
            </a:pathLst>
          </a:cu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4" name="フリーフォーム 483">
            <a:extLst>
              <a:ext uri="{FF2B5EF4-FFF2-40B4-BE49-F238E27FC236}">
                <a16:creationId xmlns:a16="http://schemas.microsoft.com/office/drawing/2014/main" id="{ACEB980D-0767-FF5A-FBC3-1D859298EE21}"/>
              </a:ext>
            </a:extLst>
          </p:cNvPr>
          <p:cNvSpPr/>
          <p:nvPr/>
        </p:nvSpPr>
        <p:spPr>
          <a:xfrm>
            <a:off x="4681091" y="8249918"/>
            <a:ext cx="2207737" cy="209494"/>
          </a:xfrm>
          <a:custGeom>
            <a:avLst/>
            <a:gdLst>
              <a:gd name="connsiteX0" fmla="*/ 81409 w 2207737"/>
              <a:gd name="connsiteY0" fmla="*/ 5082 h 209494"/>
              <a:gd name="connsiteX1" fmla="*/ 195709 w 2207737"/>
              <a:gd name="connsiteY1" fmla="*/ 43182 h 209494"/>
              <a:gd name="connsiteX2" fmla="*/ 1275209 w 2207737"/>
              <a:gd name="connsiteY2" fmla="*/ 208282 h 209494"/>
              <a:gd name="connsiteX3" fmla="*/ 2202309 w 2207737"/>
              <a:gd name="connsiteY3" fmla="*/ 119382 h 209494"/>
              <a:gd name="connsiteX4" fmla="*/ 1681609 w 2207737"/>
              <a:gd name="connsiteY4" fmla="*/ 144782 h 209494"/>
              <a:gd name="connsiteX5" fmla="*/ 1084709 w 2207737"/>
              <a:gd name="connsiteY5" fmla="*/ 132082 h 209494"/>
              <a:gd name="connsiteX6" fmla="*/ 81409 w 2207737"/>
              <a:gd name="connsiteY6" fmla="*/ 5082 h 209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07737" h="209494">
                <a:moveTo>
                  <a:pt x="81409" y="5082"/>
                </a:moveTo>
                <a:cubicBezTo>
                  <a:pt x="-66758" y="-9735"/>
                  <a:pt x="-3258" y="9315"/>
                  <a:pt x="195709" y="43182"/>
                </a:cubicBezTo>
                <a:cubicBezTo>
                  <a:pt x="394676" y="77049"/>
                  <a:pt x="940776" y="195582"/>
                  <a:pt x="1275209" y="208282"/>
                </a:cubicBezTo>
                <a:cubicBezTo>
                  <a:pt x="1609642" y="220982"/>
                  <a:pt x="2134576" y="129965"/>
                  <a:pt x="2202309" y="119382"/>
                </a:cubicBezTo>
                <a:cubicBezTo>
                  <a:pt x="2270042" y="108799"/>
                  <a:pt x="1681609" y="144782"/>
                  <a:pt x="1681609" y="144782"/>
                </a:cubicBezTo>
                <a:lnTo>
                  <a:pt x="1084709" y="132082"/>
                </a:lnTo>
                <a:cubicBezTo>
                  <a:pt x="815892" y="110915"/>
                  <a:pt x="229576" y="19899"/>
                  <a:pt x="81409" y="5082"/>
                </a:cubicBezTo>
                <a:close/>
              </a:path>
            </a:pathLst>
          </a:cu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5" name="フリーフォーム 484">
            <a:extLst>
              <a:ext uri="{FF2B5EF4-FFF2-40B4-BE49-F238E27FC236}">
                <a16:creationId xmlns:a16="http://schemas.microsoft.com/office/drawing/2014/main" id="{F71ABD40-02C4-CC5A-1105-7441927B7BE9}"/>
              </a:ext>
            </a:extLst>
          </p:cNvPr>
          <p:cNvSpPr/>
          <p:nvPr/>
        </p:nvSpPr>
        <p:spPr>
          <a:xfrm>
            <a:off x="3920979" y="4368304"/>
            <a:ext cx="733936" cy="1113277"/>
          </a:xfrm>
          <a:custGeom>
            <a:avLst/>
            <a:gdLst>
              <a:gd name="connsiteX0" fmla="*/ 333521 w 733936"/>
              <a:gd name="connsiteY0" fmla="*/ 496 h 1113277"/>
              <a:gd name="connsiteX1" fmla="*/ 727221 w 733936"/>
              <a:gd name="connsiteY1" fmla="*/ 317996 h 1113277"/>
              <a:gd name="connsiteX2" fmla="*/ 562121 w 733936"/>
              <a:gd name="connsiteY2" fmla="*/ 1054596 h 1113277"/>
              <a:gd name="connsiteX3" fmla="*/ 308121 w 733936"/>
              <a:gd name="connsiteY3" fmla="*/ 1016496 h 1113277"/>
              <a:gd name="connsiteX4" fmla="*/ 3321 w 733936"/>
              <a:gd name="connsiteY4" fmla="*/ 610096 h 1113277"/>
              <a:gd name="connsiteX5" fmla="*/ 155721 w 733936"/>
              <a:gd name="connsiteY5" fmla="*/ 254496 h 1113277"/>
              <a:gd name="connsiteX6" fmla="*/ 333521 w 733936"/>
              <a:gd name="connsiteY6" fmla="*/ 496 h 1113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3936" h="1113277">
                <a:moveTo>
                  <a:pt x="333521" y="496"/>
                </a:moveTo>
                <a:cubicBezTo>
                  <a:pt x="428771" y="11079"/>
                  <a:pt x="689121" y="142313"/>
                  <a:pt x="727221" y="317996"/>
                </a:cubicBezTo>
                <a:cubicBezTo>
                  <a:pt x="765321" y="493679"/>
                  <a:pt x="631971" y="938179"/>
                  <a:pt x="562121" y="1054596"/>
                </a:cubicBezTo>
                <a:cubicBezTo>
                  <a:pt x="492271" y="1171013"/>
                  <a:pt x="401254" y="1090579"/>
                  <a:pt x="308121" y="1016496"/>
                </a:cubicBezTo>
                <a:cubicBezTo>
                  <a:pt x="214988" y="942413"/>
                  <a:pt x="28721" y="737096"/>
                  <a:pt x="3321" y="610096"/>
                </a:cubicBezTo>
                <a:cubicBezTo>
                  <a:pt x="-22079" y="483096"/>
                  <a:pt x="104921" y="358213"/>
                  <a:pt x="155721" y="254496"/>
                </a:cubicBezTo>
                <a:cubicBezTo>
                  <a:pt x="206521" y="150779"/>
                  <a:pt x="238271" y="-10087"/>
                  <a:pt x="333521" y="496"/>
                </a:cubicBezTo>
                <a:close/>
              </a:path>
            </a:pathLst>
          </a:custGeom>
          <a:solidFill>
            <a:schemeClr val="accent2">
              <a:lumMod val="75000"/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6" name="フリーフォーム 485">
            <a:extLst>
              <a:ext uri="{FF2B5EF4-FFF2-40B4-BE49-F238E27FC236}">
                <a16:creationId xmlns:a16="http://schemas.microsoft.com/office/drawing/2014/main" id="{951D413A-6FAE-C5A9-814D-9284D695C073}"/>
              </a:ext>
            </a:extLst>
          </p:cNvPr>
          <p:cNvSpPr/>
          <p:nvPr/>
        </p:nvSpPr>
        <p:spPr>
          <a:xfrm>
            <a:off x="1676343" y="8496085"/>
            <a:ext cx="2873448" cy="2477255"/>
          </a:xfrm>
          <a:custGeom>
            <a:avLst/>
            <a:gdLst>
              <a:gd name="connsiteX0" fmla="*/ 266757 w 2873448"/>
              <a:gd name="connsiteY0" fmla="*/ 609815 h 2477255"/>
              <a:gd name="connsiteX1" fmla="*/ 57 w 2873448"/>
              <a:gd name="connsiteY1" fmla="*/ 1638515 h 2477255"/>
              <a:gd name="connsiteX2" fmla="*/ 292157 w 2873448"/>
              <a:gd name="connsiteY2" fmla="*/ 2311615 h 2477255"/>
              <a:gd name="connsiteX3" fmla="*/ 114357 w 2873448"/>
              <a:gd name="connsiteY3" fmla="*/ 2298915 h 2477255"/>
              <a:gd name="connsiteX4" fmla="*/ 1143057 w 2873448"/>
              <a:gd name="connsiteY4" fmla="*/ 2476715 h 2477255"/>
              <a:gd name="connsiteX5" fmla="*/ 2019357 w 2873448"/>
              <a:gd name="connsiteY5" fmla="*/ 2349715 h 2477255"/>
              <a:gd name="connsiteX6" fmla="*/ 2019357 w 2873448"/>
              <a:gd name="connsiteY6" fmla="*/ 2222715 h 2477255"/>
              <a:gd name="connsiteX7" fmla="*/ 355657 w 2873448"/>
              <a:gd name="connsiteY7" fmla="*/ 2248115 h 2477255"/>
              <a:gd name="connsiteX8" fmla="*/ 1752657 w 2873448"/>
              <a:gd name="connsiteY8" fmla="*/ 2171915 h 2477255"/>
              <a:gd name="connsiteX9" fmla="*/ 1905057 w 2873448"/>
              <a:gd name="connsiteY9" fmla="*/ 1600415 h 2477255"/>
              <a:gd name="connsiteX10" fmla="*/ 2755957 w 2873448"/>
              <a:gd name="connsiteY10" fmla="*/ 749515 h 2477255"/>
              <a:gd name="connsiteX11" fmla="*/ 2692457 w 2873448"/>
              <a:gd name="connsiteY11" fmla="*/ 215 h 2477255"/>
              <a:gd name="connsiteX12" fmla="*/ 1155757 w 2873448"/>
              <a:gd name="connsiteY12" fmla="*/ 673315 h 2477255"/>
              <a:gd name="connsiteX13" fmla="*/ 241357 w 2873448"/>
              <a:gd name="connsiteY13" fmla="*/ 800315 h 2477255"/>
              <a:gd name="connsiteX14" fmla="*/ 266757 w 2873448"/>
              <a:gd name="connsiteY14" fmla="*/ 609815 h 2477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873448" h="2477255">
                <a:moveTo>
                  <a:pt x="266757" y="609815"/>
                </a:moveTo>
                <a:cubicBezTo>
                  <a:pt x="226540" y="749515"/>
                  <a:pt x="-4176" y="1354882"/>
                  <a:pt x="57" y="1638515"/>
                </a:cubicBezTo>
                <a:cubicBezTo>
                  <a:pt x="4290" y="1922148"/>
                  <a:pt x="273107" y="2201549"/>
                  <a:pt x="292157" y="2311615"/>
                </a:cubicBezTo>
                <a:cubicBezTo>
                  <a:pt x="311207" y="2421681"/>
                  <a:pt x="-27460" y="2271398"/>
                  <a:pt x="114357" y="2298915"/>
                </a:cubicBezTo>
                <a:cubicBezTo>
                  <a:pt x="256174" y="2326432"/>
                  <a:pt x="825557" y="2468248"/>
                  <a:pt x="1143057" y="2476715"/>
                </a:cubicBezTo>
                <a:cubicBezTo>
                  <a:pt x="1460557" y="2485182"/>
                  <a:pt x="1873307" y="2392048"/>
                  <a:pt x="2019357" y="2349715"/>
                </a:cubicBezTo>
                <a:cubicBezTo>
                  <a:pt x="2165407" y="2307382"/>
                  <a:pt x="2296640" y="2239648"/>
                  <a:pt x="2019357" y="2222715"/>
                </a:cubicBezTo>
                <a:cubicBezTo>
                  <a:pt x="1742074" y="2205782"/>
                  <a:pt x="400107" y="2256582"/>
                  <a:pt x="355657" y="2248115"/>
                </a:cubicBezTo>
                <a:cubicBezTo>
                  <a:pt x="311207" y="2239648"/>
                  <a:pt x="1494424" y="2279865"/>
                  <a:pt x="1752657" y="2171915"/>
                </a:cubicBezTo>
                <a:cubicBezTo>
                  <a:pt x="2010890" y="2063965"/>
                  <a:pt x="1737840" y="1837482"/>
                  <a:pt x="1905057" y="1600415"/>
                </a:cubicBezTo>
                <a:cubicBezTo>
                  <a:pt x="2072274" y="1363348"/>
                  <a:pt x="2624724" y="1016215"/>
                  <a:pt x="2755957" y="749515"/>
                </a:cubicBezTo>
                <a:cubicBezTo>
                  <a:pt x="2887190" y="482815"/>
                  <a:pt x="2959157" y="12915"/>
                  <a:pt x="2692457" y="215"/>
                </a:cubicBezTo>
                <a:cubicBezTo>
                  <a:pt x="2425757" y="-12485"/>
                  <a:pt x="1564274" y="539965"/>
                  <a:pt x="1155757" y="673315"/>
                </a:cubicBezTo>
                <a:cubicBezTo>
                  <a:pt x="747240" y="806665"/>
                  <a:pt x="385290" y="806665"/>
                  <a:pt x="241357" y="800315"/>
                </a:cubicBezTo>
                <a:cubicBezTo>
                  <a:pt x="97424" y="793965"/>
                  <a:pt x="306974" y="470115"/>
                  <a:pt x="266757" y="609815"/>
                </a:cubicBezTo>
                <a:close/>
              </a:path>
            </a:pathLst>
          </a:custGeom>
          <a:solidFill>
            <a:srgbClr val="92D05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7" name="フリーフォーム 486">
            <a:extLst>
              <a:ext uri="{FF2B5EF4-FFF2-40B4-BE49-F238E27FC236}">
                <a16:creationId xmlns:a16="http://schemas.microsoft.com/office/drawing/2014/main" id="{5B5E02CF-78A6-BA60-39D3-AD974337F1C1}"/>
              </a:ext>
            </a:extLst>
          </p:cNvPr>
          <p:cNvSpPr/>
          <p:nvPr/>
        </p:nvSpPr>
        <p:spPr>
          <a:xfrm>
            <a:off x="1650797" y="10649133"/>
            <a:ext cx="2057765" cy="362810"/>
          </a:xfrm>
          <a:custGeom>
            <a:avLst/>
            <a:gdLst>
              <a:gd name="connsiteX0" fmla="*/ 203 w 2057765"/>
              <a:gd name="connsiteY0" fmla="*/ 6167 h 362810"/>
              <a:gd name="connsiteX1" fmla="*/ 990803 w 2057765"/>
              <a:gd name="connsiteY1" fmla="*/ 133167 h 362810"/>
              <a:gd name="connsiteX2" fmla="*/ 2057603 w 2057765"/>
              <a:gd name="connsiteY2" fmla="*/ 95067 h 362810"/>
              <a:gd name="connsiteX3" fmla="*/ 914603 w 2057765"/>
              <a:gd name="connsiteY3" fmla="*/ 361767 h 362810"/>
              <a:gd name="connsiteX4" fmla="*/ 203 w 2057765"/>
              <a:gd name="connsiteY4" fmla="*/ 6167 h 362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57765" h="362810">
                <a:moveTo>
                  <a:pt x="203" y="6167"/>
                </a:moveTo>
                <a:cubicBezTo>
                  <a:pt x="12903" y="-31933"/>
                  <a:pt x="647903" y="118350"/>
                  <a:pt x="990803" y="133167"/>
                </a:cubicBezTo>
                <a:cubicBezTo>
                  <a:pt x="1333703" y="147984"/>
                  <a:pt x="2070303" y="56967"/>
                  <a:pt x="2057603" y="95067"/>
                </a:cubicBezTo>
                <a:cubicBezTo>
                  <a:pt x="2044903" y="133167"/>
                  <a:pt x="1257503" y="380817"/>
                  <a:pt x="914603" y="361767"/>
                </a:cubicBezTo>
                <a:cubicBezTo>
                  <a:pt x="571703" y="342717"/>
                  <a:pt x="-12497" y="44267"/>
                  <a:pt x="203" y="6167"/>
                </a:cubicBezTo>
                <a:close/>
              </a:path>
            </a:pathLst>
          </a:custGeom>
          <a:solidFill>
            <a:srgbClr val="92D05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8" name="フリーフォーム 487">
            <a:extLst>
              <a:ext uri="{FF2B5EF4-FFF2-40B4-BE49-F238E27FC236}">
                <a16:creationId xmlns:a16="http://schemas.microsoft.com/office/drawing/2014/main" id="{682B8DED-FBFD-676A-2AE1-B53F0E086208}"/>
              </a:ext>
            </a:extLst>
          </p:cNvPr>
          <p:cNvSpPr/>
          <p:nvPr/>
        </p:nvSpPr>
        <p:spPr>
          <a:xfrm>
            <a:off x="3891923" y="7999052"/>
            <a:ext cx="2869405" cy="2925945"/>
          </a:xfrm>
          <a:custGeom>
            <a:avLst/>
            <a:gdLst>
              <a:gd name="connsiteX0" fmla="*/ 70477 w 2869405"/>
              <a:gd name="connsiteY0" fmla="*/ 687748 h 2925945"/>
              <a:gd name="connsiteX1" fmla="*/ 95877 w 2869405"/>
              <a:gd name="connsiteY1" fmla="*/ 763948 h 2925945"/>
              <a:gd name="connsiteX2" fmla="*/ 502277 w 2869405"/>
              <a:gd name="connsiteY2" fmla="*/ 1830748 h 2925945"/>
              <a:gd name="connsiteX3" fmla="*/ 591177 w 2869405"/>
              <a:gd name="connsiteY3" fmla="*/ 2567348 h 2925945"/>
              <a:gd name="connsiteX4" fmla="*/ 1061077 w 2869405"/>
              <a:gd name="connsiteY4" fmla="*/ 2859448 h 2925945"/>
              <a:gd name="connsiteX5" fmla="*/ 2369177 w 2869405"/>
              <a:gd name="connsiteY5" fmla="*/ 2910248 h 2925945"/>
              <a:gd name="connsiteX6" fmla="*/ 2394577 w 2869405"/>
              <a:gd name="connsiteY6" fmla="*/ 2643548 h 2925945"/>
              <a:gd name="connsiteX7" fmla="*/ 2470777 w 2869405"/>
              <a:gd name="connsiteY7" fmla="*/ 2173648 h 2925945"/>
              <a:gd name="connsiteX8" fmla="*/ 2635877 w 2869405"/>
              <a:gd name="connsiteY8" fmla="*/ 2110148 h 2925945"/>
              <a:gd name="connsiteX9" fmla="*/ 2648577 w 2869405"/>
              <a:gd name="connsiteY9" fmla="*/ 2237148 h 2925945"/>
              <a:gd name="connsiteX10" fmla="*/ 2864477 w 2869405"/>
              <a:gd name="connsiteY10" fmla="*/ 1208448 h 2925945"/>
              <a:gd name="connsiteX11" fmla="*/ 2407277 w 2869405"/>
              <a:gd name="connsiteY11" fmla="*/ 433748 h 2925945"/>
              <a:gd name="connsiteX12" fmla="*/ 1467477 w 2869405"/>
              <a:gd name="connsiteY12" fmla="*/ 243248 h 2925945"/>
              <a:gd name="connsiteX13" fmla="*/ 1467477 w 2869405"/>
              <a:gd name="connsiteY13" fmla="*/ 1948 h 2925945"/>
              <a:gd name="connsiteX14" fmla="*/ 895977 w 2869405"/>
              <a:gd name="connsiteY14" fmla="*/ 141648 h 2925945"/>
              <a:gd name="connsiteX15" fmla="*/ 908677 w 2869405"/>
              <a:gd name="connsiteY15" fmla="*/ 357548 h 2925945"/>
              <a:gd name="connsiteX16" fmla="*/ 70477 w 2869405"/>
              <a:gd name="connsiteY16" fmla="*/ 687748 h 2925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9405" h="2925945">
                <a:moveTo>
                  <a:pt x="70477" y="687748"/>
                </a:moveTo>
                <a:cubicBezTo>
                  <a:pt x="-64990" y="755481"/>
                  <a:pt x="23910" y="573448"/>
                  <a:pt x="95877" y="763948"/>
                </a:cubicBezTo>
                <a:cubicBezTo>
                  <a:pt x="167844" y="954448"/>
                  <a:pt x="419727" y="1530181"/>
                  <a:pt x="502277" y="1830748"/>
                </a:cubicBezTo>
                <a:cubicBezTo>
                  <a:pt x="584827" y="2131315"/>
                  <a:pt x="498044" y="2395898"/>
                  <a:pt x="591177" y="2567348"/>
                </a:cubicBezTo>
                <a:cubicBezTo>
                  <a:pt x="684310" y="2738798"/>
                  <a:pt x="764744" y="2802298"/>
                  <a:pt x="1061077" y="2859448"/>
                </a:cubicBezTo>
                <a:cubicBezTo>
                  <a:pt x="1357410" y="2916598"/>
                  <a:pt x="2146927" y="2946231"/>
                  <a:pt x="2369177" y="2910248"/>
                </a:cubicBezTo>
                <a:cubicBezTo>
                  <a:pt x="2591427" y="2874265"/>
                  <a:pt x="2377644" y="2766315"/>
                  <a:pt x="2394577" y="2643548"/>
                </a:cubicBezTo>
                <a:cubicBezTo>
                  <a:pt x="2411510" y="2520781"/>
                  <a:pt x="2430560" y="2262548"/>
                  <a:pt x="2470777" y="2173648"/>
                </a:cubicBezTo>
                <a:cubicBezTo>
                  <a:pt x="2510994" y="2084748"/>
                  <a:pt x="2606244" y="2099565"/>
                  <a:pt x="2635877" y="2110148"/>
                </a:cubicBezTo>
                <a:cubicBezTo>
                  <a:pt x="2665510" y="2120731"/>
                  <a:pt x="2610477" y="2387431"/>
                  <a:pt x="2648577" y="2237148"/>
                </a:cubicBezTo>
                <a:cubicBezTo>
                  <a:pt x="2686677" y="2086865"/>
                  <a:pt x="2904694" y="1509015"/>
                  <a:pt x="2864477" y="1208448"/>
                </a:cubicBezTo>
                <a:cubicBezTo>
                  <a:pt x="2824260" y="907881"/>
                  <a:pt x="2640110" y="594615"/>
                  <a:pt x="2407277" y="433748"/>
                </a:cubicBezTo>
                <a:cubicBezTo>
                  <a:pt x="2174444" y="272881"/>
                  <a:pt x="1624110" y="315215"/>
                  <a:pt x="1467477" y="243248"/>
                </a:cubicBezTo>
                <a:cubicBezTo>
                  <a:pt x="1310844" y="171281"/>
                  <a:pt x="1562727" y="18881"/>
                  <a:pt x="1467477" y="1948"/>
                </a:cubicBezTo>
                <a:cubicBezTo>
                  <a:pt x="1372227" y="-14985"/>
                  <a:pt x="989110" y="82381"/>
                  <a:pt x="895977" y="141648"/>
                </a:cubicBezTo>
                <a:cubicBezTo>
                  <a:pt x="802844" y="200915"/>
                  <a:pt x="1044144" y="266531"/>
                  <a:pt x="908677" y="357548"/>
                </a:cubicBezTo>
                <a:cubicBezTo>
                  <a:pt x="773210" y="448565"/>
                  <a:pt x="205944" y="620015"/>
                  <a:pt x="70477" y="687748"/>
                </a:cubicBezTo>
                <a:close/>
              </a:path>
            </a:pathLst>
          </a:custGeom>
          <a:solidFill>
            <a:srgbClr val="92D05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9" name="フリーフォーム 488">
            <a:extLst>
              <a:ext uri="{FF2B5EF4-FFF2-40B4-BE49-F238E27FC236}">
                <a16:creationId xmlns:a16="http://schemas.microsoft.com/office/drawing/2014/main" id="{5D7BA918-BDC3-5487-999F-86B4B12302F3}"/>
              </a:ext>
            </a:extLst>
          </p:cNvPr>
          <p:cNvSpPr/>
          <p:nvPr/>
        </p:nvSpPr>
        <p:spPr>
          <a:xfrm>
            <a:off x="3297028" y="9028666"/>
            <a:ext cx="576877" cy="1644367"/>
          </a:xfrm>
          <a:custGeom>
            <a:avLst/>
            <a:gdLst>
              <a:gd name="connsiteX0" fmla="*/ 385972 w 576877"/>
              <a:gd name="connsiteY0" fmla="*/ 1034 h 1644367"/>
              <a:gd name="connsiteX1" fmla="*/ 4972 w 576877"/>
              <a:gd name="connsiteY1" fmla="*/ 839234 h 1644367"/>
              <a:gd name="connsiteX2" fmla="*/ 195472 w 576877"/>
              <a:gd name="connsiteY2" fmla="*/ 1639334 h 1644367"/>
              <a:gd name="connsiteX3" fmla="*/ 576472 w 576877"/>
              <a:gd name="connsiteY3" fmla="*/ 445534 h 1644367"/>
              <a:gd name="connsiteX4" fmla="*/ 271672 w 576877"/>
              <a:gd name="connsiteY4" fmla="*/ 661434 h 1644367"/>
              <a:gd name="connsiteX5" fmla="*/ 385972 w 576877"/>
              <a:gd name="connsiteY5" fmla="*/ 1034 h 1644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6877" h="1644367">
                <a:moveTo>
                  <a:pt x="385972" y="1034"/>
                </a:moveTo>
                <a:cubicBezTo>
                  <a:pt x="341522" y="30667"/>
                  <a:pt x="36722" y="566184"/>
                  <a:pt x="4972" y="839234"/>
                </a:cubicBezTo>
                <a:cubicBezTo>
                  <a:pt x="-26778" y="1112284"/>
                  <a:pt x="100222" y="1704951"/>
                  <a:pt x="195472" y="1639334"/>
                </a:cubicBezTo>
                <a:cubicBezTo>
                  <a:pt x="290722" y="1573717"/>
                  <a:pt x="563772" y="608517"/>
                  <a:pt x="576472" y="445534"/>
                </a:cubicBezTo>
                <a:cubicBezTo>
                  <a:pt x="589172" y="282551"/>
                  <a:pt x="299189" y="735517"/>
                  <a:pt x="271672" y="661434"/>
                </a:cubicBezTo>
                <a:cubicBezTo>
                  <a:pt x="244155" y="587351"/>
                  <a:pt x="430422" y="-28599"/>
                  <a:pt x="385972" y="1034"/>
                </a:cubicBezTo>
                <a:close/>
              </a:path>
            </a:pathLst>
          </a:custGeom>
          <a:solidFill>
            <a:srgbClr val="92D05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0" name="フリーフォーム 489">
            <a:extLst>
              <a:ext uri="{FF2B5EF4-FFF2-40B4-BE49-F238E27FC236}">
                <a16:creationId xmlns:a16="http://schemas.microsoft.com/office/drawing/2014/main" id="{B8DF0746-870A-8D44-5392-6122E1044DDE}"/>
              </a:ext>
            </a:extLst>
          </p:cNvPr>
          <p:cNvSpPr/>
          <p:nvPr/>
        </p:nvSpPr>
        <p:spPr>
          <a:xfrm>
            <a:off x="4431015" y="8798318"/>
            <a:ext cx="467379" cy="1896975"/>
          </a:xfrm>
          <a:custGeom>
            <a:avLst/>
            <a:gdLst>
              <a:gd name="connsiteX0" fmla="*/ 420385 w 467379"/>
              <a:gd name="connsiteY0" fmla="*/ 78982 h 1896975"/>
              <a:gd name="connsiteX1" fmla="*/ 420385 w 467379"/>
              <a:gd name="connsiteY1" fmla="*/ 142482 h 1896975"/>
              <a:gd name="connsiteX2" fmla="*/ 90185 w 467379"/>
              <a:gd name="connsiteY2" fmla="*/ 1094982 h 1896975"/>
              <a:gd name="connsiteX3" fmla="*/ 293385 w 467379"/>
              <a:gd name="connsiteY3" fmla="*/ 1895082 h 1896975"/>
              <a:gd name="connsiteX4" fmla="*/ 1285 w 467379"/>
              <a:gd name="connsiteY4" fmla="*/ 866382 h 1896975"/>
              <a:gd name="connsiteX5" fmla="*/ 420385 w 467379"/>
              <a:gd name="connsiteY5" fmla="*/ 78982 h 1896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7379" h="1896975">
                <a:moveTo>
                  <a:pt x="420385" y="78982"/>
                </a:moveTo>
                <a:cubicBezTo>
                  <a:pt x="490235" y="-41668"/>
                  <a:pt x="475418" y="-26851"/>
                  <a:pt x="420385" y="142482"/>
                </a:cubicBezTo>
                <a:cubicBezTo>
                  <a:pt x="365352" y="311815"/>
                  <a:pt x="111352" y="802882"/>
                  <a:pt x="90185" y="1094982"/>
                </a:cubicBezTo>
                <a:cubicBezTo>
                  <a:pt x="69018" y="1387082"/>
                  <a:pt x="308202" y="1933182"/>
                  <a:pt x="293385" y="1895082"/>
                </a:cubicBezTo>
                <a:cubicBezTo>
                  <a:pt x="278568" y="1856982"/>
                  <a:pt x="-21998" y="1169065"/>
                  <a:pt x="1285" y="866382"/>
                </a:cubicBezTo>
                <a:cubicBezTo>
                  <a:pt x="24568" y="563699"/>
                  <a:pt x="350535" y="199632"/>
                  <a:pt x="420385" y="78982"/>
                </a:cubicBezTo>
                <a:close/>
              </a:path>
            </a:pathLst>
          </a:custGeom>
          <a:solidFill>
            <a:srgbClr val="92D05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1" name="フリーフォーム 490">
            <a:extLst>
              <a:ext uri="{FF2B5EF4-FFF2-40B4-BE49-F238E27FC236}">
                <a16:creationId xmlns:a16="http://schemas.microsoft.com/office/drawing/2014/main" id="{CBDD62CF-2440-A5EF-B642-6E62023FF8C3}"/>
              </a:ext>
            </a:extLst>
          </p:cNvPr>
          <p:cNvSpPr/>
          <p:nvPr/>
        </p:nvSpPr>
        <p:spPr>
          <a:xfrm>
            <a:off x="6152896" y="8263722"/>
            <a:ext cx="466039" cy="2337992"/>
          </a:xfrm>
          <a:custGeom>
            <a:avLst/>
            <a:gdLst>
              <a:gd name="connsiteX0" fmla="*/ 32004 w 466039"/>
              <a:gd name="connsiteY0" fmla="*/ 118278 h 2337992"/>
              <a:gd name="connsiteX1" fmla="*/ 57404 w 466039"/>
              <a:gd name="connsiteY1" fmla="*/ 169078 h 2337992"/>
              <a:gd name="connsiteX2" fmla="*/ 260604 w 466039"/>
              <a:gd name="connsiteY2" fmla="*/ 1553378 h 2337992"/>
              <a:gd name="connsiteX3" fmla="*/ 222504 w 466039"/>
              <a:gd name="connsiteY3" fmla="*/ 2328078 h 2337992"/>
              <a:gd name="connsiteX4" fmla="*/ 463804 w 466039"/>
              <a:gd name="connsiteY4" fmla="*/ 1032678 h 2337992"/>
              <a:gd name="connsiteX5" fmla="*/ 32004 w 466039"/>
              <a:gd name="connsiteY5" fmla="*/ 118278 h 2337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6039" h="2337992">
                <a:moveTo>
                  <a:pt x="32004" y="118278"/>
                </a:moveTo>
                <a:cubicBezTo>
                  <a:pt x="-35729" y="-25655"/>
                  <a:pt x="19304" y="-70105"/>
                  <a:pt x="57404" y="169078"/>
                </a:cubicBezTo>
                <a:cubicBezTo>
                  <a:pt x="95504" y="408261"/>
                  <a:pt x="233087" y="1193545"/>
                  <a:pt x="260604" y="1553378"/>
                </a:cubicBezTo>
                <a:cubicBezTo>
                  <a:pt x="288121" y="1913211"/>
                  <a:pt x="188637" y="2414861"/>
                  <a:pt x="222504" y="2328078"/>
                </a:cubicBezTo>
                <a:cubicBezTo>
                  <a:pt x="256371" y="2241295"/>
                  <a:pt x="491321" y="1398861"/>
                  <a:pt x="463804" y="1032678"/>
                </a:cubicBezTo>
                <a:cubicBezTo>
                  <a:pt x="436287" y="666495"/>
                  <a:pt x="99737" y="262211"/>
                  <a:pt x="32004" y="118278"/>
                </a:cubicBezTo>
                <a:close/>
              </a:path>
            </a:pathLst>
          </a:custGeom>
          <a:solidFill>
            <a:srgbClr val="92D05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2" name="フリーフォーム 491">
            <a:extLst>
              <a:ext uri="{FF2B5EF4-FFF2-40B4-BE49-F238E27FC236}">
                <a16:creationId xmlns:a16="http://schemas.microsoft.com/office/drawing/2014/main" id="{A99294DC-97EA-F919-5C57-C563C059762C}"/>
              </a:ext>
            </a:extLst>
          </p:cNvPr>
          <p:cNvSpPr/>
          <p:nvPr/>
        </p:nvSpPr>
        <p:spPr>
          <a:xfrm>
            <a:off x="1683089" y="9331814"/>
            <a:ext cx="440824" cy="1314531"/>
          </a:xfrm>
          <a:custGeom>
            <a:avLst/>
            <a:gdLst>
              <a:gd name="connsiteX0" fmla="*/ 437811 w 440824"/>
              <a:gd name="connsiteY0" fmla="*/ 2686 h 1314531"/>
              <a:gd name="connsiteX1" fmla="*/ 196511 w 440824"/>
              <a:gd name="connsiteY1" fmla="*/ 840886 h 1314531"/>
              <a:gd name="connsiteX2" fmla="*/ 171111 w 440824"/>
              <a:gd name="connsiteY2" fmla="*/ 1310786 h 1314531"/>
              <a:gd name="connsiteX3" fmla="*/ 6011 w 440824"/>
              <a:gd name="connsiteY3" fmla="*/ 599586 h 1314531"/>
              <a:gd name="connsiteX4" fmla="*/ 437811 w 440824"/>
              <a:gd name="connsiteY4" fmla="*/ 2686 h 131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0824" h="1314531">
                <a:moveTo>
                  <a:pt x="437811" y="2686"/>
                </a:moveTo>
                <a:cubicBezTo>
                  <a:pt x="469561" y="42903"/>
                  <a:pt x="240961" y="622869"/>
                  <a:pt x="196511" y="840886"/>
                </a:cubicBezTo>
                <a:cubicBezTo>
                  <a:pt x="152061" y="1058903"/>
                  <a:pt x="202861" y="1351003"/>
                  <a:pt x="171111" y="1310786"/>
                </a:cubicBezTo>
                <a:cubicBezTo>
                  <a:pt x="139361" y="1270569"/>
                  <a:pt x="-34206" y="815486"/>
                  <a:pt x="6011" y="599586"/>
                </a:cubicBezTo>
                <a:cubicBezTo>
                  <a:pt x="46228" y="383686"/>
                  <a:pt x="406061" y="-37531"/>
                  <a:pt x="437811" y="2686"/>
                </a:cubicBezTo>
                <a:close/>
              </a:path>
            </a:pathLst>
          </a:custGeom>
          <a:solidFill>
            <a:srgbClr val="92D05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3" name="フリーフォーム 492">
            <a:extLst>
              <a:ext uri="{FF2B5EF4-FFF2-40B4-BE49-F238E27FC236}">
                <a16:creationId xmlns:a16="http://schemas.microsoft.com/office/drawing/2014/main" id="{E594953A-1015-FEA0-46B5-152730CDBF41}"/>
              </a:ext>
            </a:extLst>
          </p:cNvPr>
          <p:cNvSpPr/>
          <p:nvPr/>
        </p:nvSpPr>
        <p:spPr>
          <a:xfrm>
            <a:off x="6203410" y="3805891"/>
            <a:ext cx="671548" cy="1083649"/>
          </a:xfrm>
          <a:custGeom>
            <a:avLst/>
            <a:gdLst>
              <a:gd name="connsiteX0" fmla="*/ 667290 w 671548"/>
              <a:gd name="connsiteY0" fmla="*/ 4109 h 1083649"/>
              <a:gd name="connsiteX1" fmla="*/ 298990 w 671548"/>
              <a:gd name="connsiteY1" fmla="*/ 613709 h 1083649"/>
              <a:gd name="connsiteX2" fmla="*/ 273590 w 671548"/>
              <a:gd name="connsiteY2" fmla="*/ 1083609 h 1083649"/>
              <a:gd name="connsiteX3" fmla="*/ 171990 w 671548"/>
              <a:gd name="connsiteY3" fmla="*/ 639109 h 1083649"/>
              <a:gd name="connsiteX4" fmla="*/ 19590 w 671548"/>
              <a:gd name="connsiteY4" fmla="*/ 359709 h 1083649"/>
              <a:gd name="connsiteX5" fmla="*/ 667290 w 671548"/>
              <a:gd name="connsiteY5" fmla="*/ 4109 h 1083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1548" h="1083649">
                <a:moveTo>
                  <a:pt x="667290" y="4109"/>
                </a:moveTo>
                <a:cubicBezTo>
                  <a:pt x="713857" y="46442"/>
                  <a:pt x="364607" y="433792"/>
                  <a:pt x="298990" y="613709"/>
                </a:cubicBezTo>
                <a:cubicBezTo>
                  <a:pt x="233373" y="793626"/>
                  <a:pt x="294757" y="1079376"/>
                  <a:pt x="273590" y="1083609"/>
                </a:cubicBezTo>
                <a:cubicBezTo>
                  <a:pt x="252423" y="1087842"/>
                  <a:pt x="214323" y="759759"/>
                  <a:pt x="171990" y="639109"/>
                </a:cubicBezTo>
                <a:cubicBezTo>
                  <a:pt x="129657" y="518459"/>
                  <a:pt x="-60843" y="461309"/>
                  <a:pt x="19590" y="359709"/>
                </a:cubicBezTo>
                <a:cubicBezTo>
                  <a:pt x="100023" y="258109"/>
                  <a:pt x="620723" y="-38224"/>
                  <a:pt x="667290" y="4109"/>
                </a:cubicBezTo>
                <a:close/>
              </a:path>
            </a:pathLst>
          </a:custGeom>
          <a:solidFill>
            <a:srgbClr val="92D05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4" name="フリーフォーム 493">
            <a:extLst>
              <a:ext uri="{FF2B5EF4-FFF2-40B4-BE49-F238E27FC236}">
                <a16:creationId xmlns:a16="http://schemas.microsoft.com/office/drawing/2014/main" id="{291AA8E0-4FBF-B596-4054-39671CD0F315}"/>
              </a:ext>
            </a:extLst>
          </p:cNvPr>
          <p:cNvSpPr/>
          <p:nvPr/>
        </p:nvSpPr>
        <p:spPr>
          <a:xfrm>
            <a:off x="1099193" y="4944739"/>
            <a:ext cx="785569" cy="1183635"/>
          </a:xfrm>
          <a:custGeom>
            <a:avLst/>
            <a:gdLst>
              <a:gd name="connsiteX0" fmla="*/ 780407 w 785569"/>
              <a:gd name="connsiteY0" fmla="*/ 8261 h 1183635"/>
              <a:gd name="connsiteX1" fmla="*/ 488307 w 785569"/>
              <a:gd name="connsiteY1" fmla="*/ 414661 h 1183635"/>
              <a:gd name="connsiteX2" fmla="*/ 767707 w 785569"/>
              <a:gd name="connsiteY2" fmla="*/ 503561 h 1183635"/>
              <a:gd name="connsiteX3" fmla="*/ 551807 w 785569"/>
              <a:gd name="connsiteY3" fmla="*/ 554361 h 1183635"/>
              <a:gd name="connsiteX4" fmla="*/ 18407 w 785569"/>
              <a:gd name="connsiteY4" fmla="*/ 1176661 h 1183635"/>
              <a:gd name="connsiteX5" fmla="*/ 183507 w 785569"/>
              <a:gd name="connsiteY5" fmla="*/ 833761 h 1183635"/>
              <a:gd name="connsiteX6" fmla="*/ 780407 w 785569"/>
              <a:gd name="connsiteY6" fmla="*/ 8261 h 1183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85569" h="1183635">
                <a:moveTo>
                  <a:pt x="780407" y="8261"/>
                </a:moveTo>
                <a:cubicBezTo>
                  <a:pt x="831207" y="-61589"/>
                  <a:pt x="490424" y="332111"/>
                  <a:pt x="488307" y="414661"/>
                </a:cubicBezTo>
                <a:cubicBezTo>
                  <a:pt x="486190" y="497211"/>
                  <a:pt x="757124" y="480278"/>
                  <a:pt x="767707" y="503561"/>
                </a:cubicBezTo>
                <a:cubicBezTo>
                  <a:pt x="778290" y="526844"/>
                  <a:pt x="676690" y="442178"/>
                  <a:pt x="551807" y="554361"/>
                </a:cubicBezTo>
                <a:cubicBezTo>
                  <a:pt x="426924" y="666544"/>
                  <a:pt x="79790" y="1130094"/>
                  <a:pt x="18407" y="1176661"/>
                </a:cubicBezTo>
                <a:cubicBezTo>
                  <a:pt x="-42976" y="1223228"/>
                  <a:pt x="58624" y="1028494"/>
                  <a:pt x="183507" y="833761"/>
                </a:cubicBezTo>
                <a:cubicBezTo>
                  <a:pt x="308390" y="639028"/>
                  <a:pt x="729607" y="78111"/>
                  <a:pt x="780407" y="8261"/>
                </a:cubicBezTo>
                <a:close/>
              </a:path>
            </a:pathLst>
          </a:custGeom>
          <a:solidFill>
            <a:srgbClr val="92D05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5" name="フリーフォーム 494">
            <a:extLst>
              <a:ext uri="{FF2B5EF4-FFF2-40B4-BE49-F238E27FC236}">
                <a16:creationId xmlns:a16="http://schemas.microsoft.com/office/drawing/2014/main" id="{9B868DBC-9BE4-A608-6E19-3B8A0E21716B}"/>
              </a:ext>
            </a:extLst>
          </p:cNvPr>
          <p:cNvSpPr/>
          <p:nvPr/>
        </p:nvSpPr>
        <p:spPr>
          <a:xfrm>
            <a:off x="1307833" y="3946643"/>
            <a:ext cx="844527" cy="1073426"/>
          </a:xfrm>
          <a:custGeom>
            <a:avLst/>
            <a:gdLst>
              <a:gd name="connsiteX0" fmla="*/ 838467 w 844527"/>
              <a:gd name="connsiteY0" fmla="*/ 28457 h 1073426"/>
              <a:gd name="connsiteX1" fmla="*/ 12967 w 844527"/>
              <a:gd name="connsiteY1" fmla="*/ 1069857 h 1073426"/>
              <a:gd name="connsiteX2" fmla="*/ 368567 w 844527"/>
              <a:gd name="connsiteY2" fmla="*/ 358657 h 1073426"/>
              <a:gd name="connsiteX3" fmla="*/ 838467 w 844527"/>
              <a:gd name="connsiteY3" fmla="*/ 28457 h 1073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4527" h="1073426">
                <a:moveTo>
                  <a:pt x="838467" y="28457"/>
                </a:moveTo>
                <a:cubicBezTo>
                  <a:pt x="779200" y="146990"/>
                  <a:pt x="91284" y="1014824"/>
                  <a:pt x="12967" y="1069857"/>
                </a:cubicBezTo>
                <a:cubicBezTo>
                  <a:pt x="-65350" y="1124890"/>
                  <a:pt x="230984" y="527990"/>
                  <a:pt x="368567" y="358657"/>
                </a:cubicBezTo>
                <a:cubicBezTo>
                  <a:pt x="506150" y="189324"/>
                  <a:pt x="897734" y="-90076"/>
                  <a:pt x="838467" y="28457"/>
                </a:cubicBezTo>
                <a:close/>
              </a:path>
            </a:pathLst>
          </a:custGeom>
          <a:solidFill>
            <a:srgbClr val="92D05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6" name="フリーフォーム 495">
            <a:extLst>
              <a:ext uri="{FF2B5EF4-FFF2-40B4-BE49-F238E27FC236}">
                <a16:creationId xmlns:a16="http://schemas.microsoft.com/office/drawing/2014/main" id="{4956ED2A-8310-DF60-2072-C3F117CA4C32}"/>
              </a:ext>
            </a:extLst>
          </p:cNvPr>
          <p:cNvSpPr/>
          <p:nvPr/>
        </p:nvSpPr>
        <p:spPr>
          <a:xfrm>
            <a:off x="2158058" y="5336052"/>
            <a:ext cx="459280" cy="1224207"/>
          </a:xfrm>
          <a:custGeom>
            <a:avLst/>
            <a:gdLst>
              <a:gd name="connsiteX0" fmla="*/ 191442 w 459280"/>
              <a:gd name="connsiteY0" fmla="*/ 10648 h 1224207"/>
              <a:gd name="connsiteX1" fmla="*/ 178742 w 459280"/>
              <a:gd name="connsiteY1" fmla="*/ 772648 h 1224207"/>
              <a:gd name="connsiteX2" fmla="*/ 458142 w 459280"/>
              <a:gd name="connsiteY2" fmla="*/ 1140948 h 1224207"/>
              <a:gd name="connsiteX3" fmla="*/ 267642 w 459280"/>
              <a:gd name="connsiteY3" fmla="*/ 1191748 h 1224207"/>
              <a:gd name="connsiteX4" fmla="*/ 26342 w 459280"/>
              <a:gd name="connsiteY4" fmla="*/ 734548 h 1224207"/>
              <a:gd name="connsiteX5" fmla="*/ 26342 w 459280"/>
              <a:gd name="connsiteY5" fmla="*/ 353548 h 1224207"/>
              <a:gd name="connsiteX6" fmla="*/ 191442 w 459280"/>
              <a:gd name="connsiteY6" fmla="*/ 10648 h 1224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9280" h="1224207">
                <a:moveTo>
                  <a:pt x="191442" y="10648"/>
                </a:moveTo>
                <a:cubicBezTo>
                  <a:pt x="216842" y="80498"/>
                  <a:pt x="134292" y="584265"/>
                  <a:pt x="178742" y="772648"/>
                </a:cubicBezTo>
                <a:cubicBezTo>
                  <a:pt x="223192" y="961031"/>
                  <a:pt x="443325" y="1071098"/>
                  <a:pt x="458142" y="1140948"/>
                </a:cubicBezTo>
                <a:cubicBezTo>
                  <a:pt x="472959" y="1210798"/>
                  <a:pt x="339609" y="1259481"/>
                  <a:pt x="267642" y="1191748"/>
                </a:cubicBezTo>
                <a:cubicBezTo>
                  <a:pt x="195675" y="1124015"/>
                  <a:pt x="66559" y="874248"/>
                  <a:pt x="26342" y="734548"/>
                </a:cubicBezTo>
                <a:cubicBezTo>
                  <a:pt x="-13875" y="594848"/>
                  <a:pt x="-3291" y="474198"/>
                  <a:pt x="26342" y="353548"/>
                </a:cubicBezTo>
                <a:cubicBezTo>
                  <a:pt x="55975" y="232898"/>
                  <a:pt x="166042" y="-59202"/>
                  <a:pt x="191442" y="10648"/>
                </a:cubicBezTo>
                <a:close/>
              </a:path>
            </a:pathLst>
          </a:cu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7" name="フリーフォーム 496">
            <a:extLst>
              <a:ext uri="{FF2B5EF4-FFF2-40B4-BE49-F238E27FC236}">
                <a16:creationId xmlns:a16="http://schemas.microsoft.com/office/drawing/2014/main" id="{87B3FFA0-53C1-8732-F4B3-DA159D8BA4B4}"/>
              </a:ext>
            </a:extLst>
          </p:cNvPr>
          <p:cNvSpPr/>
          <p:nvPr/>
        </p:nvSpPr>
        <p:spPr>
          <a:xfrm>
            <a:off x="6779159" y="3338795"/>
            <a:ext cx="968499" cy="753268"/>
          </a:xfrm>
          <a:custGeom>
            <a:avLst/>
            <a:gdLst>
              <a:gd name="connsiteX0" fmla="*/ 243941 w 968499"/>
              <a:gd name="connsiteY0" fmla="*/ 1305 h 753268"/>
              <a:gd name="connsiteX1" fmla="*/ 2641 w 968499"/>
              <a:gd name="connsiteY1" fmla="*/ 242605 h 753268"/>
              <a:gd name="connsiteX2" fmla="*/ 167741 w 968499"/>
              <a:gd name="connsiteY2" fmla="*/ 395005 h 753268"/>
              <a:gd name="connsiteX3" fmla="*/ 891641 w 968499"/>
              <a:gd name="connsiteY3" fmla="*/ 750605 h 753268"/>
              <a:gd name="connsiteX4" fmla="*/ 891641 w 968499"/>
              <a:gd name="connsiteY4" fmla="*/ 547405 h 753268"/>
              <a:gd name="connsiteX5" fmla="*/ 396341 w 968499"/>
              <a:gd name="connsiteY5" fmla="*/ 356905 h 753268"/>
              <a:gd name="connsiteX6" fmla="*/ 243941 w 968499"/>
              <a:gd name="connsiteY6" fmla="*/ 1305 h 753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68499" h="753268">
                <a:moveTo>
                  <a:pt x="243941" y="1305"/>
                </a:moveTo>
                <a:cubicBezTo>
                  <a:pt x="178324" y="-17745"/>
                  <a:pt x="15341" y="176988"/>
                  <a:pt x="2641" y="242605"/>
                </a:cubicBezTo>
                <a:cubicBezTo>
                  <a:pt x="-10059" y="308222"/>
                  <a:pt x="19574" y="310338"/>
                  <a:pt x="167741" y="395005"/>
                </a:cubicBezTo>
                <a:cubicBezTo>
                  <a:pt x="315908" y="479672"/>
                  <a:pt x="770991" y="725205"/>
                  <a:pt x="891641" y="750605"/>
                </a:cubicBezTo>
                <a:cubicBezTo>
                  <a:pt x="1012291" y="776005"/>
                  <a:pt x="974191" y="613022"/>
                  <a:pt x="891641" y="547405"/>
                </a:cubicBezTo>
                <a:cubicBezTo>
                  <a:pt x="809091" y="481788"/>
                  <a:pt x="504291" y="445805"/>
                  <a:pt x="396341" y="356905"/>
                </a:cubicBezTo>
                <a:cubicBezTo>
                  <a:pt x="288391" y="268005"/>
                  <a:pt x="309558" y="20355"/>
                  <a:pt x="243941" y="1305"/>
                </a:cubicBezTo>
                <a:close/>
              </a:path>
            </a:pathLst>
          </a:cu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8" name="フリーフォーム 497">
            <a:extLst>
              <a:ext uri="{FF2B5EF4-FFF2-40B4-BE49-F238E27FC236}">
                <a16:creationId xmlns:a16="http://schemas.microsoft.com/office/drawing/2014/main" id="{CE45634C-C3A5-0215-15DB-65F9A2B31766}"/>
              </a:ext>
            </a:extLst>
          </p:cNvPr>
          <p:cNvSpPr/>
          <p:nvPr/>
        </p:nvSpPr>
        <p:spPr>
          <a:xfrm>
            <a:off x="2254945" y="10921295"/>
            <a:ext cx="1213171" cy="369157"/>
          </a:xfrm>
          <a:custGeom>
            <a:avLst/>
            <a:gdLst>
              <a:gd name="connsiteX0" fmla="*/ 43755 w 1213171"/>
              <a:gd name="connsiteY0" fmla="*/ 51505 h 369157"/>
              <a:gd name="connsiteX1" fmla="*/ 907355 w 1213171"/>
              <a:gd name="connsiteY1" fmla="*/ 26105 h 369157"/>
              <a:gd name="connsiteX2" fmla="*/ 1212155 w 1213171"/>
              <a:gd name="connsiteY2" fmla="*/ 13405 h 369157"/>
              <a:gd name="connsiteX3" fmla="*/ 983555 w 1213171"/>
              <a:gd name="connsiteY3" fmla="*/ 229305 h 369157"/>
              <a:gd name="connsiteX4" fmla="*/ 412055 w 1213171"/>
              <a:gd name="connsiteY4" fmla="*/ 369005 h 369157"/>
              <a:gd name="connsiteX5" fmla="*/ 158055 w 1213171"/>
              <a:gd name="connsiteY5" fmla="*/ 203905 h 369157"/>
              <a:gd name="connsiteX6" fmla="*/ 43755 w 1213171"/>
              <a:gd name="connsiteY6" fmla="*/ 51505 h 369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3171" h="369157">
                <a:moveTo>
                  <a:pt x="43755" y="51505"/>
                </a:moveTo>
                <a:cubicBezTo>
                  <a:pt x="168638" y="21872"/>
                  <a:pt x="907355" y="26105"/>
                  <a:pt x="907355" y="26105"/>
                </a:cubicBezTo>
                <a:cubicBezTo>
                  <a:pt x="1102088" y="19755"/>
                  <a:pt x="1199455" y="-20462"/>
                  <a:pt x="1212155" y="13405"/>
                </a:cubicBezTo>
                <a:cubicBezTo>
                  <a:pt x="1224855" y="47272"/>
                  <a:pt x="1116905" y="170038"/>
                  <a:pt x="983555" y="229305"/>
                </a:cubicBezTo>
                <a:cubicBezTo>
                  <a:pt x="850205" y="288572"/>
                  <a:pt x="549638" y="373238"/>
                  <a:pt x="412055" y="369005"/>
                </a:cubicBezTo>
                <a:cubicBezTo>
                  <a:pt x="274472" y="364772"/>
                  <a:pt x="221555" y="254705"/>
                  <a:pt x="158055" y="203905"/>
                </a:cubicBezTo>
                <a:cubicBezTo>
                  <a:pt x="94555" y="153105"/>
                  <a:pt x="-81128" y="81138"/>
                  <a:pt x="43755" y="51505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9" name="フリーフォーム 498">
            <a:extLst>
              <a:ext uri="{FF2B5EF4-FFF2-40B4-BE49-F238E27FC236}">
                <a16:creationId xmlns:a16="http://schemas.microsoft.com/office/drawing/2014/main" id="{7FCA1D64-187B-7E53-F4AE-930B992411EE}"/>
              </a:ext>
            </a:extLst>
          </p:cNvPr>
          <p:cNvSpPr/>
          <p:nvPr/>
        </p:nvSpPr>
        <p:spPr>
          <a:xfrm>
            <a:off x="2220780" y="10969586"/>
            <a:ext cx="1215770" cy="219473"/>
          </a:xfrm>
          <a:custGeom>
            <a:avLst/>
            <a:gdLst>
              <a:gd name="connsiteX0" fmla="*/ 14420 w 1215770"/>
              <a:gd name="connsiteY0" fmla="*/ 15914 h 219473"/>
              <a:gd name="connsiteX1" fmla="*/ 1195520 w 1215770"/>
              <a:gd name="connsiteY1" fmla="*/ 15914 h 219473"/>
              <a:gd name="connsiteX2" fmla="*/ 725620 w 1215770"/>
              <a:gd name="connsiteY2" fmla="*/ 130214 h 219473"/>
              <a:gd name="connsiteX3" fmla="*/ 268420 w 1215770"/>
              <a:gd name="connsiteY3" fmla="*/ 219114 h 219473"/>
              <a:gd name="connsiteX4" fmla="*/ 522420 w 1215770"/>
              <a:gd name="connsiteY4" fmla="*/ 155614 h 219473"/>
              <a:gd name="connsiteX5" fmla="*/ 14420 w 1215770"/>
              <a:gd name="connsiteY5" fmla="*/ 15914 h 219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5770" h="219473">
                <a:moveTo>
                  <a:pt x="14420" y="15914"/>
                </a:moveTo>
                <a:cubicBezTo>
                  <a:pt x="126603" y="-7369"/>
                  <a:pt x="1076987" y="-3136"/>
                  <a:pt x="1195520" y="15914"/>
                </a:cubicBezTo>
                <a:cubicBezTo>
                  <a:pt x="1314053" y="34964"/>
                  <a:pt x="880137" y="96347"/>
                  <a:pt x="725620" y="130214"/>
                </a:cubicBezTo>
                <a:cubicBezTo>
                  <a:pt x="571103" y="164081"/>
                  <a:pt x="302287" y="214881"/>
                  <a:pt x="268420" y="219114"/>
                </a:cubicBezTo>
                <a:cubicBezTo>
                  <a:pt x="234553" y="223347"/>
                  <a:pt x="564753" y="189481"/>
                  <a:pt x="522420" y="155614"/>
                </a:cubicBezTo>
                <a:cubicBezTo>
                  <a:pt x="480087" y="121747"/>
                  <a:pt x="-97763" y="39197"/>
                  <a:pt x="14420" y="15914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0" name="フリーフォーム 499">
            <a:extLst>
              <a:ext uri="{FF2B5EF4-FFF2-40B4-BE49-F238E27FC236}">
                <a16:creationId xmlns:a16="http://schemas.microsoft.com/office/drawing/2014/main" id="{099ACA57-532D-9F63-A1E1-951E3B1CF3CC}"/>
              </a:ext>
            </a:extLst>
          </p:cNvPr>
          <p:cNvSpPr/>
          <p:nvPr/>
        </p:nvSpPr>
        <p:spPr>
          <a:xfrm>
            <a:off x="5049740" y="10780234"/>
            <a:ext cx="1225302" cy="262979"/>
          </a:xfrm>
          <a:custGeom>
            <a:avLst/>
            <a:gdLst>
              <a:gd name="connsiteX0" fmla="*/ 4860 w 1225302"/>
              <a:gd name="connsiteY0" fmla="*/ 90966 h 262979"/>
              <a:gd name="connsiteX1" fmla="*/ 703360 w 1225302"/>
              <a:gd name="connsiteY1" fmla="*/ 116366 h 262979"/>
              <a:gd name="connsiteX2" fmla="*/ 1224060 w 1225302"/>
              <a:gd name="connsiteY2" fmla="*/ 2066 h 262979"/>
              <a:gd name="connsiteX3" fmla="*/ 830360 w 1225302"/>
              <a:gd name="connsiteY3" fmla="*/ 230666 h 262979"/>
              <a:gd name="connsiteX4" fmla="*/ 258860 w 1225302"/>
              <a:gd name="connsiteY4" fmla="*/ 256066 h 262979"/>
              <a:gd name="connsiteX5" fmla="*/ 385860 w 1225302"/>
              <a:gd name="connsiteY5" fmla="*/ 179866 h 262979"/>
              <a:gd name="connsiteX6" fmla="*/ 4860 w 1225302"/>
              <a:gd name="connsiteY6" fmla="*/ 90966 h 262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5302" h="262979">
                <a:moveTo>
                  <a:pt x="4860" y="90966"/>
                </a:moveTo>
                <a:cubicBezTo>
                  <a:pt x="57777" y="80383"/>
                  <a:pt x="500160" y="131183"/>
                  <a:pt x="703360" y="116366"/>
                </a:cubicBezTo>
                <a:cubicBezTo>
                  <a:pt x="906560" y="101549"/>
                  <a:pt x="1202894" y="-16984"/>
                  <a:pt x="1224060" y="2066"/>
                </a:cubicBezTo>
                <a:cubicBezTo>
                  <a:pt x="1245226" y="21116"/>
                  <a:pt x="991227" y="188333"/>
                  <a:pt x="830360" y="230666"/>
                </a:cubicBezTo>
                <a:cubicBezTo>
                  <a:pt x="669493" y="272999"/>
                  <a:pt x="332943" y="264533"/>
                  <a:pt x="258860" y="256066"/>
                </a:cubicBezTo>
                <a:cubicBezTo>
                  <a:pt x="184777" y="247599"/>
                  <a:pt x="423960" y="211616"/>
                  <a:pt x="385860" y="179866"/>
                </a:cubicBezTo>
                <a:cubicBezTo>
                  <a:pt x="347760" y="148116"/>
                  <a:pt x="-48057" y="101549"/>
                  <a:pt x="4860" y="90966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1" name="フリーフォーム 500">
            <a:extLst>
              <a:ext uri="{FF2B5EF4-FFF2-40B4-BE49-F238E27FC236}">
                <a16:creationId xmlns:a16="http://schemas.microsoft.com/office/drawing/2014/main" id="{B1B7F83C-1DC7-A3DC-B931-F89A16D6FD13}"/>
              </a:ext>
            </a:extLst>
          </p:cNvPr>
          <p:cNvSpPr/>
          <p:nvPr/>
        </p:nvSpPr>
        <p:spPr>
          <a:xfrm>
            <a:off x="5013736" y="10866108"/>
            <a:ext cx="1178675" cy="195612"/>
          </a:xfrm>
          <a:custGeom>
            <a:avLst/>
            <a:gdLst>
              <a:gd name="connsiteX0" fmla="*/ 2764 w 1178675"/>
              <a:gd name="connsiteY0" fmla="*/ 17792 h 195612"/>
              <a:gd name="connsiteX1" fmla="*/ 599664 w 1178675"/>
              <a:gd name="connsiteY1" fmla="*/ 195592 h 195612"/>
              <a:gd name="connsiteX2" fmla="*/ 1171164 w 1178675"/>
              <a:gd name="connsiteY2" fmla="*/ 5092 h 195612"/>
              <a:gd name="connsiteX3" fmla="*/ 891764 w 1178675"/>
              <a:gd name="connsiteY3" fmla="*/ 55892 h 195612"/>
              <a:gd name="connsiteX4" fmla="*/ 396464 w 1178675"/>
              <a:gd name="connsiteY4" fmla="*/ 68592 h 195612"/>
              <a:gd name="connsiteX5" fmla="*/ 2764 w 1178675"/>
              <a:gd name="connsiteY5" fmla="*/ 17792 h 195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78675" h="195612">
                <a:moveTo>
                  <a:pt x="2764" y="17792"/>
                </a:moveTo>
                <a:cubicBezTo>
                  <a:pt x="36631" y="38959"/>
                  <a:pt x="404931" y="197709"/>
                  <a:pt x="599664" y="195592"/>
                </a:cubicBezTo>
                <a:cubicBezTo>
                  <a:pt x="794397" y="193475"/>
                  <a:pt x="1122481" y="28375"/>
                  <a:pt x="1171164" y="5092"/>
                </a:cubicBezTo>
                <a:cubicBezTo>
                  <a:pt x="1219847" y="-18191"/>
                  <a:pt x="1020881" y="45309"/>
                  <a:pt x="891764" y="55892"/>
                </a:cubicBezTo>
                <a:cubicBezTo>
                  <a:pt x="762647" y="66475"/>
                  <a:pt x="538281" y="77059"/>
                  <a:pt x="396464" y="68592"/>
                </a:cubicBezTo>
                <a:cubicBezTo>
                  <a:pt x="254647" y="60125"/>
                  <a:pt x="-31103" y="-3375"/>
                  <a:pt x="2764" y="17792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2" name="フリーフォーム 501">
            <a:extLst>
              <a:ext uri="{FF2B5EF4-FFF2-40B4-BE49-F238E27FC236}">
                <a16:creationId xmlns:a16="http://schemas.microsoft.com/office/drawing/2014/main" id="{FAED0613-748F-3B88-56CB-676F62A500FD}"/>
              </a:ext>
            </a:extLst>
          </p:cNvPr>
          <p:cNvSpPr/>
          <p:nvPr/>
        </p:nvSpPr>
        <p:spPr>
          <a:xfrm>
            <a:off x="2312207" y="1456618"/>
            <a:ext cx="2088844" cy="934650"/>
          </a:xfrm>
          <a:custGeom>
            <a:avLst/>
            <a:gdLst>
              <a:gd name="connsiteX0" fmla="*/ 340 w 2088844"/>
              <a:gd name="connsiteY0" fmla="*/ 319088 h 934650"/>
              <a:gd name="connsiteX1" fmla="*/ 395597 w 2088844"/>
              <a:gd name="connsiteY1" fmla="*/ 354484 h 934650"/>
              <a:gd name="connsiteX2" fmla="*/ 655168 w 2088844"/>
              <a:gd name="connsiteY2" fmla="*/ 177503 h 934650"/>
              <a:gd name="connsiteX3" fmla="*/ 873445 w 2088844"/>
              <a:gd name="connsiteY3" fmla="*/ 177503 h 934650"/>
              <a:gd name="connsiteX4" fmla="*/ 908841 w 2088844"/>
              <a:gd name="connsiteY4" fmla="*/ 35919 h 934650"/>
              <a:gd name="connsiteX5" fmla="*/ 1339494 w 2088844"/>
              <a:gd name="connsiteY5" fmla="*/ 30019 h 934650"/>
              <a:gd name="connsiteX6" fmla="*/ 1640361 w 2088844"/>
              <a:gd name="connsiteY6" fmla="*/ 12321 h 934650"/>
              <a:gd name="connsiteX7" fmla="*/ 1846838 w 2088844"/>
              <a:gd name="connsiteY7" fmla="*/ 236497 h 934650"/>
              <a:gd name="connsiteX8" fmla="*/ 2088712 w 2088844"/>
              <a:gd name="connsiteY8" fmla="*/ 572760 h 934650"/>
              <a:gd name="connsiteX9" fmla="*/ 1876335 w 2088844"/>
              <a:gd name="connsiteY9" fmla="*/ 442974 h 934650"/>
              <a:gd name="connsiteX10" fmla="*/ 1581367 w 2088844"/>
              <a:gd name="connsiteY10" fmla="*/ 130308 h 934650"/>
              <a:gd name="connsiteX11" fmla="*/ 1392588 w 2088844"/>
              <a:gd name="connsiteY11" fmla="*/ 218799 h 934650"/>
              <a:gd name="connsiteX12" fmla="*/ 1451581 w 2088844"/>
              <a:gd name="connsiteY12" fmla="*/ 596357 h 934650"/>
              <a:gd name="connsiteX13" fmla="*/ 1427984 w 2088844"/>
              <a:gd name="connsiteY13" fmla="*/ 678948 h 934650"/>
              <a:gd name="connsiteX14" fmla="*/ 1115318 w 2088844"/>
              <a:gd name="connsiteY14" fmla="*/ 926721 h 934650"/>
              <a:gd name="connsiteX15" fmla="*/ 1133016 w 2088844"/>
              <a:gd name="connsiteY15" fmla="*/ 844130 h 934650"/>
              <a:gd name="connsiteX16" fmla="*/ 1038627 w 2088844"/>
              <a:gd name="connsiteY16" fmla="*/ 555062 h 934650"/>
              <a:gd name="connsiteX17" fmla="*/ 897042 w 2088844"/>
              <a:gd name="connsiteY17" fmla="*/ 401679 h 934650"/>
              <a:gd name="connsiteX18" fmla="*/ 466389 w 2088844"/>
              <a:gd name="connsiteY18" fmla="*/ 566861 h 934650"/>
              <a:gd name="connsiteX19" fmla="*/ 340 w 2088844"/>
              <a:gd name="connsiteY19" fmla="*/ 319088 h 934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088844" h="934650">
                <a:moveTo>
                  <a:pt x="340" y="319088"/>
                </a:moveTo>
                <a:cubicBezTo>
                  <a:pt x="-11459" y="283692"/>
                  <a:pt x="286459" y="378082"/>
                  <a:pt x="395597" y="354484"/>
                </a:cubicBezTo>
                <a:cubicBezTo>
                  <a:pt x="504735" y="330886"/>
                  <a:pt x="575527" y="207000"/>
                  <a:pt x="655168" y="177503"/>
                </a:cubicBezTo>
                <a:cubicBezTo>
                  <a:pt x="734809" y="148006"/>
                  <a:pt x="831166" y="201100"/>
                  <a:pt x="873445" y="177503"/>
                </a:cubicBezTo>
                <a:cubicBezTo>
                  <a:pt x="915724" y="153906"/>
                  <a:pt x="831166" y="60500"/>
                  <a:pt x="908841" y="35919"/>
                </a:cubicBezTo>
                <a:cubicBezTo>
                  <a:pt x="986516" y="11338"/>
                  <a:pt x="1217574" y="33952"/>
                  <a:pt x="1339494" y="30019"/>
                </a:cubicBezTo>
                <a:cubicBezTo>
                  <a:pt x="1461414" y="26086"/>
                  <a:pt x="1555804" y="-22092"/>
                  <a:pt x="1640361" y="12321"/>
                </a:cubicBezTo>
                <a:cubicBezTo>
                  <a:pt x="1724918" y="46734"/>
                  <a:pt x="1772113" y="143090"/>
                  <a:pt x="1846838" y="236497"/>
                </a:cubicBezTo>
                <a:cubicBezTo>
                  <a:pt x="1921563" y="329904"/>
                  <a:pt x="2083796" y="538347"/>
                  <a:pt x="2088712" y="572760"/>
                </a:cubicBezTo>
                <a:cubicBezTo>
                  <a:pt x="2093628" y="607173"/>
                  <a:pt x="1960892" y="516716"/>
                  <a:pt x="1876335" y="442974"/>
                </a:cubicBezTo>
                <a:cubicBezTo>
                  <a:pt x="1791778" y="369232"/>
                  <a:pt x="1661991" y="167670"/>
                  <a:pt x="1581367" y="130308"/>
                </a:cubicBezTo>
                <a:cubicBezTo>
                  <a:pt x="1500743" y="92946"/>
                  <a:pt x="1414219" y="141124"/>
                  <a:pt x="1392588" y="218799"/>
                </a:cubicBezTo>
                <a:cubicBezTo>
                  <a:pt x="1370957" y="296474"/>
                  <a:pt x="1445682" y="519666"/>
                  <a:pt x="1451581" y="596357"/>
                </a:cubicBezTo>
                <a:cubicBezTo>
                  <a:pt x="1457480" y="673048"/>
                  <a:pt x="1484028" y="623887"/>
                  <a:pt x="1427984" y="678948"/>
                </a:cubicBezTo>
                <a:cubicBezTo>
                  <a:pt x="1371940" y="734009"/>
                  <a:pt x="1164479" y="899191"/>
                  <a:pt x="1115318" y="926721"/>
                </a:cubicBezTo>
                <a:cubicBezTo>
                  <a:pt x="1066157" y="954251"/>
                  <a:pt x="1145798" y="906073"/>
                  <a:pt x="1133016" y="844130"/>
                </a:cubicBezTo>
                <a:cubicBezTo>
                  <a:pt x="1120234" y="782187"/>
                  <a:pt x="1077956" y="628804"/>
                  <a:pt x="1038627" y="555062"/>
                </a:cubicBezTo>
                <a:cubicBezTo>
                  <a:pt x="999298" y="481320"/>
                  <a:pt x="992415" y="399713"/>
                  <a:pt x="897042" y="401679"/>
                </a:cubicBezTo>
                <a:cubicBezTo>
                  <a:pt x="801669" y="403645"/>
                  <a:pt x="614856" y="586526"/>
                  <a:pt x="466389" y="566861"/>
                </a:cubicBezTo>
                <a:cubicBezTo>
                  <a:pt x="317922" y="547197"/>
                  <a:pt x="12139" y="354484"/>
                  <a:pt x="340" y="319088"/>
                </a:cubicBezTo>
                <a:close/>
              </a:path>
            </a:pathLst>
          </a:custGeom>
          <a:solidFill>
            <a:schemeClr val="accent2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3" name="フリーフォーム 502">
            <a:extLst>
              <a:ext uri="{FF2B5EF4-FFF2-40B4-BE49-F238E27FC236}">
                <a16:creationId xmlns:a16="http://schemas.microsoft.com/office/drawing/2014/main" id="{F8FD997B-2303-379D-1DDC-8925DD000E43}"/>
              </a:ext>
            </a:extLst>
          </p:cNvPr>
          <p:cNvSpPr/>
          <p:nvPr/>
        </p:nvSpPr>
        <p:spPr>
          <a:xfrm>
            <a:off x="393454" y="10909859"/>
            <a:ext cx="3316200" cy="1384232"/>
          </a:xfrm>
          <a:custGeom>
            <a:avLst/>
            <a:gdLst>
              <a:gd name="connsiteX0" fmla="*/ 1702046 w 3316200"/>
              <a:gd name="connsiteY0" fmla="*/ 177241 h 1384232"/>
              <a:gd name="connsiteX1" fmla="*/ 2895846 w 3316200"/>
              <a:gd name="connsiteY1" fmla="*/ 240741 h 1384232"/>
              <a:gd name="connsiteX2" fmla="*/ 3060946 w 3316200"/>
              <a:gd name="connsiteY2" fmla="*/ 24841 h 1384232"/>
              <a:gd name="connsiteX3" fmla="*/ 3314946 w 3316200"/>
              <a:gd name="connsiteY3" fmla="*/ 913841 h 1384232"/>
              <a:gd name="connsiteX4" fmla="*/ 2946646 w 3316200"/>
              <a:gd name="connsiteY4" fmla="*/ 875741 h 1384232"/>
              <a:gd name="connsiteX5" fmla="*/ 1943346 w 3316200"/>
              <a:gd name="connsiteY5" fmla="*/ 1345641 h 1384232"/>
              <a:gd name="connsiteX6" fmla="*/ 1727446 w 3316200"/>
              <a:gd name="connsiteY6" fmla="*/ 1282141 h 1384232"/>
              <a:gd name="connsiteX7" fmla="*/ 51046 w 3316200"/>
              <a:gd name="connsiteY7" fmla="*/ 1383741 h 1384232"/>
              <a:gd name="connsiteX8" fmla="*/ 457446 w 3316200"/>
              <a:gd name="connsiteY8" fmla="*/ 1231341 h 1384232"/>
              <a:gd name="connsiteX9" fmla="*/ 711446 w 3316200"/>
              <a:gd name="connsiteY9" fmla="*/ 990041 h 1384232"/>
              <a:gd name="connsiteX10" fmla="*/ 1181346 w 3316200"/>
              <a:gd name="connsiteY10" fmla="*/ 901141 h 1384232"/>
              <a:gd name="connsiteX11" fmla="*/ 1168646 w 3316200"/>
              <a:gd name="connsiteY11" fmla="*/ 710641 h 1384232"/>
              <a:gd name="connsiteX12" fmla="*/ 1714746 w 3316200"/>
              <a:gd name="connsiteY12" fmla="*/ 405841 h 1384232"/>
              <a:gd name="connsiteX13" fmla="*/ 2121146 w 3316200"/>
              <a:gd name="connsiteY13" fmla="*/ 291541 h 1384232"/>
              <a:gd name="connsiteX14" fmla="*/ 1702046 w 3316200"/>
              <a:gd name="connsiteY14" fmla="*/ 177241 h 1384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316200" h="1384232">
                <a:moveTo>
                  <a:pt x="1702046" y="177241"/>
                </a:moveTo>
                <a:cubicBezTo>
                  <a:pt x="1831163" y="168774"/>
                  <a:pt x="2669363" y="266141"/>
                  <a:pt x="2895846" y="240741"/>
                </a:cubicBezTo>
                <a:cubicBezTo>
                  <a:pt x="3122329" y="215341"/>
                  <a:pt x="2991096" y="-87342"/>
                  <a:pt x="3060946" y="24841"/>
                </a:cubicBezTo>
                <a:cubicBezTo>
                  <a:pt x="3130796" y="137024"/>
                  <a:pt x="3333996" y="772024"/>
                  <a:pt x="3314946" y="913841"/>
                </a:cubicBezTo>
                <a:cubicBezTo>
                  <a:pt x="3295896" y="1055658"/>
                  <a:pt x="3175246" y="803774"/>
                  <a:pt x="2946646" y="875741"/>
                </a:cubicBezTo>
                <a:cubicBezTo>
                  <a:pt x="2718046" y="947708"/>
                  <a:pt x="2146546" y="1277908"/>
                  <a:pt x="1943346" y="1345641"/>
                </a:cubicBezTo>
                <a:cubicBezTo>
                  <a:pt x="1740146" y="1413374"/>
                  <a:pt x="2042829" y="1275791"/>
                  <a:pt x="1727446" y="1282141"/>
                </a:cubicBezTo>
                <a:cubicBezTo>
                  <a:pt x="1412063" y="1288491"/>
                  <a:pt x="262713" y="1392208"/>
                  <a:pt x="51046" y="1383741"/>
                </a:cubicBezTo>
                <a:cubicBezTo>
                  <a:pt x="-160621" y="1375274"/>
                  <a:pt x="347379" y="1296958"/>
                  <a:pt x="457446" y="1231341"/>
                </a:cubicBezTo>
                <a:cubicBezTo>
                  <a:pt x="567513" y="1165724"/>
                  <a:pt x="590796" y="1045074"/>
                  <a:pt x="711446" y="990041"/>
                </a:cubicBezTo>
                <a:cubicBezTo>
                  <a:pt x="832096" y="935008"/>
                  <a:pt x="1105146" y="947708"/>
                  <a:pt x="1181346" y="901141"/>
                </a:cubicBezTo>
                <a:cubicBezTo>
                  <a:pt x="1257546" y="854574"/>
                  <a:pt x="1079746" y="793191"/>
                  <a:pt x="1168646" y="710641"/>
                </a:cubicBezTo>
                <a:cubicBezTo>
                  <a:pt x="1257546" y="628091"/>
                  <a:pt x="1555996" y="475691"/>
                  <a:pt x="1714746" y="405841"/>
                </a:cubicBezTo>
                <a:cubicBezTo>
                  <a:pt x="1873496" y="335991"/>
                  <a:pt x="2116913" y="325408"/>
                  <a:pt x="2121146" y="291541"/>
                </a:cubicBezTo>
                <a:cubicBezTo>
                  <a:pt x="2125379" y="257674"/>
                  <a:pt x="1572929" y="185708"/>
                  <a:pt x="1702046" y="177241"/>
                </a:cubicBezTo>
                <a:close/>
              </a:path>
            </a:pathLst>
          </a:cu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4" name="フリーフォーム 503">
            <a:extLst>
              <a:ext uri="{FF2B5EF4-FFF2-40B4-BE49-F238E27FC236}">
                <a16:creationId xmlns:a16="http://schemas.microsoft.com/office/drawing/2014/main" id="{4D62BD7F-E958-D05A-A0DE-E290CED2DEF9}"/>
              </a:ext>
            </a:extLst>
          </p:cNvPr>
          <p:cNvSpPr/>
          <p:nvPr/>
        </p:nvSpPr>
        <p:spPr>
          <a:xfrm>
            <a:off x="728358" y="11088938"/>
            <a:ext cx="2901213" cy="1255845"/>
          </a:xfrm>
          <a:custGeom>
            <a:avLst/>
            <a:gdLst>
              <a:gd name="connsiteX0" fmla="*/ 833742 w 2901213"/>
              <a:gd name="connsiteY0" fmla="*/ 493462 h 1255845"/>
              <a:gd name="connsiteX1" fmla="*/ 1379842 w 2901213"/>
              <a:gd name="connsiteY1" fmla="*/ 74362 h 1255845"/>
              <a:gd name="connsiteX2" fmla="*/ 1900542 w 2901213"/>
              <a:gd name="connsiteY2" fmla="*/ 137862 h 1255845"/>
              <a:gd name="connsiteX3" fmla="*/ 2535542 w 2901213"/>
              <a:gd name="connsiteY3" fmla="*/ 10862 h 1255845"/>
              <a:gd name="connsiteX4" fmla="*/ 2878442 w 2901213"/>
              <a:gd name="connsiteY4" fmla="*/ 468062 h 1255845"/>
              <a:gd name="connsiteX5" fmla="*/ 2611742 w 2901213"/>
              <a:gd name="connsiteY5" fmla="*/ 645862 h 1255845"/>
              <a:gd name="connsiteX6" fmla="*/ 567042 w 2901213"/>
              <a:gd name="connsiteY6" fmla="*/ 1242762 h 1255845"/>
              <a:gd name="connsiteX7" fmla="*/ 8242 w 2901213"/>
              <a:gd name="connsiteY7" fmla="*/ 1039562 h 1255845"/>
              <a:gd name="connsiteX8" fmla="*/ 224142 w 2901213"/>
              <a:gd name="connsiteY8" fmla="*/ 823662 h 1255845"/>
              <a:gd name="connsiteX9" fmla="*/ 97142 w 2901213"/>
              <a:gd name="connsiteY9" fmla="*/ 810962 h 1255845"/>
              <a:gd name="connsiteX10" fmla="*/ 871842 w 2901213"/>
              <a:gd name="connsiteY10" fmla="*/ 671262 h 1255845"/>
              <a:gd name="connsiteX11" fmla="*/ 833742 w 2901213"/>
              <a:gd name="connsiteY11" fmla="*/ 493462 h 1255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901213" h="1255845">
                <a:moveTo>
                  <a:pt x="833742" y="493462"/>
                </a:moveTo>
                <a:cubicBezTo>
                  <a:pt x="918409" y="393979"/>
                  <a:pt x="1202042" y="133629"/>
                  <a:pt x="1379842" y="74362"/>
                </a:cubicBezTo>
                <a:cubicBezTo>
                  <a:pt x="1557642" y="15095"/>
                  <a:pt x="1707925" y="148445"/>
                  <a:pt x="1900542" y="137862"/>
                </a:cubicBezTo>
                <a:cubicBezTo>
                  <a:pt x="2093159" y="127279"/>
                  <a:pt x="2372559" y="-44171"/>
                  <a:pt x="2535542" y="10862"/>
                </a:cubicBezTo>
                <a:cubicBezTo>
                  <a:pt x="2698525" y="65895"/>
                  <a:pt x="2865742" y="362229"/>
                  <a:pt x="2878442" y="468062"/>
                </a:cubicBezTo>
                <a:cubicBezTo>
                  <a:pt x="2891142" y="573895"/>
                  <a:pt x="2996975" y="516745"/>
                  <a:pt x="2611742" y="645862"/>
                </a:cubicBezTo>
                <a:cubicBezTo>
                  <a:pt x="2226509" y="774979"/>
                  <a:pt x="1000959" y="1177145"/>
                  <a:pt x="567042" y="1242762"/>
                </a:cubicBezTo>
                <a:cubicBezTo>
                  <a:pt x="133125" y="1308379"/>
                  <a:pt x="65392" y="1109412"/>
                  <a:pt x="8242" y="1039562"/>
                </a:cubicBezTo>
                <a:cubicBezTo>
                  <a:pt x="-48908" y="969712"/>
                  <a:pt x="209325" y="861762"/>
                  <a:pt x="224142" y="823662"/>
                </a:cubicBezTo>
                <a:cubicBezTo>
                  <a:pt x="238959" y="785562"/>
                  <a:pt x="-10808" y="836362"/>
                  <a:pt x="97142" y="810962"/>
                </a:cubicBezTo>
                <a:cubicBezTo>
                  <a:pt x="205092" y="785562"/>
                  <a:pt x="744842" y="719945"/>
                  <a:pt x="871842" y="671262"/>
                </a:cubicBezTo>
                <a:cubicBezTo>
                  <a:pt x="998842" y="622579"/>
                  <a:pt x="749075" y="592945"/>
                  <a:pt x="833742" y="493462"/>
                </a:cubicBezTo>
                <a:close/>
              </a:path>
            </a:pathLst>
          </a:cu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5" name="フリーフォーム 504">
            <a:extLst>
              <a:ext uri="{FF2B5EF4-FFF2-40B4-BE49-F238E27FC236}">
                <a16:creationId xmlns:a16="http://schemas.microsoft.com/office/drawing/2014/main" id="{CA358E35-C726-1AD6-DEBB-42035C969A66}"/>
              </a:ext>
            </a:extLst>
          </p:cNvPr>
          <p:cNvSpPr/>
          <p:nvPr/>
        </p:nvSpPr>
        <p:spPr>
          <a:xfrm>
            <a:off x="5052062" y="10819019"/>
            <a:ext cx="3073165" cy="996740"/>
          </a:xfrm>
          <a:custGeom>
            <a:avLst/>
            <a:gdLst>
              <a:gd name="connsiteX0" fmla="*/ 27938 w 3073165"/>
              <a:gd name="connsiteY0" fmla="*/ 77581 h 996740"/>
              <a:gd name="connsiteX1" fmla="*/ 15238 w 3073165"/>
              <a:gd name="connsiteY1" fmla="*/ 534781 h 996740"/>
              <a:gd name="connsiteX2" fmla="*/ 78738 w 3073165"/>
              <a:gd name="connsiteY2" fmla="*/ 788781 h 996740"/>
              <a:gd name="connsiteX3" fmla="*/ 815338 w 3073165"/>
              <a:gd name="connsiteY3" fmla="*/ 814181 h 996740"/>
              <a:gd name="connsiteX4" fmla="*/ 751838 w 3073165"/>
              <a:gd name="connsiteY4" fmla="*/ 890381 h 996740"/>
              <a:gd name="connsiteX5" fmla="*/ 1717038 w 3073165"/>
              <a:gd name="connsiteY5" fmla="*/ 991981 h 996740"/>
              <a:gd name="connsiteX6" fmla="*/ 2999738 w 3073165"/>
              <a:gd name="connsiteY6" fmla="*/ 725281 h 996740"/>
              <a:gd name="connsiteX7" fmla="*/ 2821938 w 3073165"/>
              <a:gd name="connsiteY7" fmla="*/ 496681 h 996740"/>
              <a:gd name="connsiteX8" fmla="*/ 2034538 w 3073165"/>
              <a:gd name="connsiteY8" fmla="*/ 369681 h 996740"/>
              <a:gd name="connsiteX9" fmla="*/ 1285238 w 3073165"/>
              <a:gd name="connsiteY9" fmla="*/ 1381 h 996740"/>
              <a:gd name="connsiteX10" fmla="*/ 802638 w 3073165"/>
              <a:gd name="connsiteY10" fmla="*/ 242681 h 996740"/>
              <a:gd name="connsiteX11" fmla="*/ 256538 w 3073165"/>
              <a:gd name="connsiteY11" fmla="*/ 204581 h 996740"/>
              <a:gd name="connsiteX12" fmla="*/ 27938 w 3073165"/>
              <a:gd name="connsiteY12" fmla="*/ 77581 h 996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73165" h="996740">
                <a:moveTo>
                  <a:pt x="27938" y="77581"/>
                </a:moveTo>
                <a:cubicBezTo>
                  <a:pt x="-12279" y="132614"/>
                  <a:pt x="6771" y="416248"/>
                  <a:pt x="15238" y="534781"/>
                </a:cubicBezTo>
                <a:cubicBezTo>
                  <a:pt x="23705" y="653314"/>
                  <a:pt x="-54612" y="742214"/>
                  <a:pt x="78738" y="788781"/>
                </a:cubicBezTo>
                <a:cubicBezTo>
                  <a:pt x="212088" y="835348"/>
                  <a:pt x="703155" y="797248"/>
                  <a:pt x="815338" y="814181"/>
                </a:cubicBezTo>
                <a:cubicBezTo>
                  <a:pt x="927521" y="831114"/>
                  <a:pt x="601555" y="860748"/>
                  <a:pt x="751838" y="890381"/>
                </a:cubicBezTo>
                <a:cubicBezTo>
                  <a:pt x="902121" y="920014"/>
                  <a:pt x="1342388" y="1019498"/>
                  <a:pt x="1717038" y="991981"/>
                </a:cubicBezTo>
                <a:cubicBezTo>
                  <a:pt x="2091688" y="964464"/>
                  <a:pt x="2815588" y="807831"/>
                  <a:pt x="2999738" y="725281"/>
                </a:cubicBezTo>
                <a:cubicBezTo>
                  <a:pt x="3183888" y="642731"/>
                  <a:pt x="2982805" y="555948"/>
                  <a:pt x="2821938" y="496681"/>
                </a:cubicBezTo>
                <a:cubicBezTo>
                  <a:pt x="2661071" y="437414"/>
                  <a:pt x="2290655" y="452231"/>
                  <a:pt x="2034538" y="369681"/>
                </a:cubicBezTo>
                <a:cubicBezTo>
                  <a:pt x="1778421" y="287131"/>
                  <a:pt x="1490555" y="22548"/>
                  <a:pt x="1285238" y="1381"/>
                </a:cubicBezTo>
                <a:cubicBezTo>
                  <a:pt x="1079921" y="-19786"/>
                  <a:pt x="974088" y="208814"/>
                  <a:pt x="802638" y="242681"/>
                </a:cubicBezTo>
                <a:cubicBezTo>
                  <a:pt x="631188" y="276548"/>
                  <a:pt x="387771" y="225748"/>
                  <a:pt x="256538" y="204581"/>
                </a:cubicBezTo>
                <a:cubicBezTo>
                  <a:pt x="125305" y="183414"/>
                  <a:pt x="68155" y="22548"/>
                  <a:pt x="27938" y="77581"/>
                </a:cubicBezTo>
                <a:close/>
              </a:path>
            </a:pathLst>
          </a:cu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6" name="フリーフォーム 505">
            <a:extLst>
              <a:ext uri="{FF2B5EF4-FFF2-40B4-BE49-F238E27FC236}">
                <a16:creationId xmlns:a16="http://schemas.microsoft.com/office/drawing/2014/main" id="{0692F4F8-A8CB-6E08-E150-4AC821974CB8}"/>
              </a:ext>
            </a:extLst>
          </p:cNvPr>
          <p:cNvSpPr/>
          <p:nvPr/>
        </p:nvSpPr>
        <p:spPr>
          <a:xfrm>
            <a:off x="4963992" y="10830773"/>
            <a:ext cx="176695" cy="703277"/>
          </a:xfrm>
          <a:custGeom>
            <a:avLst/>
            <a:gdLst>
              <a:gd name="connsiteX0" fmla="*/ 77908 w 176695"/>
              <a:gd name="connsiteY0" fmla="*/ 2327 h 703277"/>
              <a:gd name="connsiteX1" fmla="*/ 1708 w 176695"/>
              <a:gd name="connsiteY1" fmla="*/ 281727 h 703277"/>
              <a:gd name="connsiteX2" fmla="*/ 154108 w 176695"/>
              <a:gd name="connsiteY2" fmla="*/ 700827 h 703277"/>
              <a:gd name="connsiteX3" fmla="*/ 166808 w 176695"/>
              <a:gd name="connsiteY3" fmla="*/ 434127 h 703277"/>
              <a:gd name="connsiteX4" fmla="*/ 77908 w 176695"/>
              <a:gd name="connsiteY4" fmla="*/ 2327 h 703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695" h="703277">
                <a:moveTo>
                  <a:pt x="77908" y="2327"/>
                </a:moveTo>
                <a:cubicBezTo>
                  <a:pt x="50391" y="-23073"/>
                  <a:pt x="-10992" y="165310"/>
                  <a:pt x="1708" y="281727"/>
                </a:cubicBezTo>
                <a:cubicBezTo>
                  <a:pt x="14408" y="398144"/>
                  <a:pt x="126591" y="675427"/>
                  <a:pt x="154108" y="700827"/>
                </a:cubicBezTo>
                <a:cubicBezTo>
                  <a:pt x="181625" y="726227"/>
                  <a:pt x="181625" y="548427"/>
                  <a:pt x="166808" y="434127"/>
                </a:cubicBezTo>
                <a:cubicBezTo>
                  <a:pt x="151991" y="319827"/>
                  <a:pt x="105425" y="27727"/>
                  <a:pt x="77908" y="2327"/>
                </a:cubicBezTo>
                <a:close/>
              </a:path>
            </a:pathLst>
          </a:cu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7" name="フリーフォーム 506">
            <a:extLst>
              <a:ext uri="{FF2B5EF4-FFF2-40B4-BE49-F238E27FC236}">
                <a16:creationId xmlns:a16="http://schemas.microsoft.com/office/drawing/2014/main" id="{127EA279-AC48-046A-D2EE-AE1EBE30B909}"/>
              </a:ext>
            </a:extLst>
          </p:cNvPr>
          <p:cNvSpPr/>
          <p:nvPr/>
        </p:nvSpPr>
        <p:spPr>
          <a:xfrm>
            <a:off x="5010386" y="11505898"/>
            <a:ext cx="3152206" cy="487664"/>
          </a:xfrm>
          <a:custGeom>
            <a:avLst/>
            <a:gdLst>
              <a:gd name="connsiteX0" fmla="*/ 31514 w 3152206"/>
              <a:gd name="connsiteY0" fmla="*/ 63802 h 487664"/>
              <a:gd name="connsiteX1" fmla="*/ 1415814 w 3152206"/>
              <a:gd name="connsiteY1" fmla="*/ 254302 h 487664"/>
              <a:gd name="connsiteX2" fmla="*/ 1606314 w 3152206"/>
              <a:gd name="connsiteY2" fmla="*/ 228902 h 487664"/>
              <a:gd name="connsiteX3" fmla="*/ 2457214 w 3152206"/>
              <a:gd name="connsiteY3" fmla="*/ 127302 h 487664"/>
              <a:gd name="connsiteX4" fmla="*/ 2965214 w 3152206"/>
              <a:gd name="connsiteY4" fmla="*/ 302 h 487664"/>
              <a:gd name="connsiteX5" fmla="*/ 3092214 w 3152206"/>
              <a:gd name="connsiteY5" fmla="*/ 165402 h 487664"/>
              <a:gd name="connsiteX6" fmla="*/ 2050814 w 3152206"/>
              <a:gd name="connsiteY6" fmla="*/ 368602 h 487664"/>
              <a:gd name="connsiteX7" fmla="*/ 1022114 w 3152206"/>
              <a:gd name="connsiteY7" fmla="*/ 330502 h 487664"/>
              <a:gd name="connsiteX8" fmla="*/ 1009414 w 3152206"/>
              <a:gd name="connsiteY8" fmla="*/ 470202 h 487664"/>
              <a:gd name="connsiteX9" fmla="*/ 69614 w 3152206"/>
              <a:gd name="connsiteY9" fmla="*/ 470202 h 487664"/>
              <a:gd name="connsiteX10" fmla="*/ 69614 w 3152206"/>
              <a:gd name="connsiteY10" fmla="*/ 330502 h 487664"/>
              <a:gd name="connsiteX11" fmla="*/ 31514 w 3152206"/>
              <a:gd name="connsiteY11" fmla="*/ 63802 h 487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152206" h="487664">
                <a:moveTo>
                  <a:pt x="31514" y="63802"/>
                </a:moveTo>
                <a:lnTo>
                  <a:pt x="1415814" y="254302"/>
                </a:lnTo>
                <a:cubicBezTo>
                  <a:pt x="1678281" y="281819"/>
                  <a:pt x="1606314" y="228902"/>
                  <a:pt x="1606314" y="228902"/>
                </a:cubicBezTo>
                <a:cubicBezTo>
                  <a:pt x="1779881" y="207735"/>
                  <a:pt x="2230731" y="165402"/>
                  <a:pt x="2457214" y="127302"/>
                </a:cubicBezTo>
                <a:cubicBezTo>
                  <a:pt x="2683697" y="89202"/>
                  <a:pt x="2859381" y="-6048"/>
                  <a:pt x="2965214" y="302"/>
                </a:cubicBezTo>
                <a:cubicBezTo>
                  <a:pt x="3071047" y="6652"/>
                  <a:pt x="3244614" y="104019"/>
                  <a:pt x="3092214" y="165402"/>
                </a:cubicBezTo>
                <a:cubicBezTo>
                  <a:pt x="2939814" y="226785"/>
                  <a:pt x="2395831" y="341085"/>
                  <a:pt x="2050814" y="368602"/>
                </a:cubicBezTo>
                <a:cubicBezTo>
                  <a:pt x="1705797" y="396119"/>
                  <a:pt x="1195681" y="313569"/>
                  <a:pt x="1022114" y="330502"/>
                </a:cubicBezTo>
                <a:cubicBezTo>
                  <a:pt x="848547" y="347435"/>
                  <a:pt x="1168164" y="446919"/>
                  <a:pt x="1009414" y="470202"/>
                </a:cubicBezTo>
                <a:cubicBezTo>
                  <a:pt x="850664" y="493485"/>
                  <a:pt x="226247" y="493485"/>
                  <a:pt x="69614" y="470202"/>
                </a:cubicBezTo>
                <a:cubicBezTo>
                  <a:pt x="-87019" y="446919"/>
                  <a:pt x="69614" y="330502"/>
                  <a:pt x="69614" y="330502"/>
                </a:cubicBezTo>
                <a:lnTo>
                  <a:pt x="31514" y="63802"/>
                </a:lnTo>
                <a:close/>
              </a:path>
            </a:pathLst>
          </a:custGeom>
          <a:solidFill>
            <a:schemeClr val="bg1">
              <a:lumMod val="5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8" name="フリーフォーム 507">
            <a:extLst>
              <a:ext uri="{FF2B5EF4-FFF2-40B4-BE49-F238E27FC236}">
                <a16:creationId xmlns:a16="http://schemas.microsoft.com/office/drawing/2014/main" id="{F9CBFE99-5B10-CCFB-C958-96571A7CA170}"/>
              </a:ext>
            </a:extLst>
          </p:cNvPr>
          <p:cNvSpPr/>
          <p:nvPr/>
        </p:nvSpPr>
        <p:spPr>
          <a:xfrm>
            <a:off x="541216" y="11582359"/>
            <a:ext cx="3245363" cy="827271"/>
          </a:xfrm>
          <a:custGeom>
            <a:avLst/>
            <a:gdLst>
              <a:gd name="connsiteX0" fmla="*/ 144584 w 3245363"/>
              <a:gd name="connsiteY0" fmla="*/ 596941 h 827271"/>
              <a:gd name="connsiteX1" fmla="*/ 1960684 w 3245363"/>
              <a:gd name="connsiteY1" fmla="*/ 419141 h 827271"/>
              <a:gd name="connsiteX2" fmla="*/ 3040184 w 3245363"/>
              <a:gd name="connsiteY2" fmla="*/ 41 h 827271"/>
              <a:gd name="connsiteX3" fmla="*/ 3205284 w 3245363"/>
              <a:gd name="connsiteY3" fmla="*/ 444541 h 827271"/>
              <a:gd name="connsiteX4" fmla="*/ 2544884 w 3245363"/>
              <a:gd name="connsiteY4" fmla="*/ 533441 h 827271"/>
              <a:gd name="connsiteX5" fmla="*/ 1503484 w 3245363"/>
              <a:gd name="connsiteY5" fmla="*/ 787441 h 827271"/>
              <a:gd name="connsiteX6" fmla="*/ 258884 w 3245363"/>
              <a:gd name="connsiteY6" fmla="*/ 812841 h 827271"/>
              <a:gd name="connsiteX7" fmla="*/ 728784 w 3245363"/>
              <a:gd name="connsiteY7" fmla="*/ 825541 h 827271"/>
              <a:gd name="connsiteX8" fmla="*/ 182684 w 3245363"/>
              <a:gd name="connsiteY8" fmla="*/ 774741 h 827271"/>
              <a:gd name="connsiteX9" fmla="*/ 144584 w 3245363"/>
              <a:gd name="connsiteY9" fmla="*/ 596941 h 827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245363" h="827271">
                <a:moveTo>
                  <a:pt x="144584" y="596941"/>
                </a:moveTo>
                <a:cubicBezTo>
                  <a:pt x="440917" y="537674"/>
                  <a:pt x="1478084" y="518624"/>
                  <a:pt x="1960684" y="419141"/>
                </a:cubicBezTo>
                <a:cubicBezTo>
                  <a:pt x="2443284" y="319658"/>
                  <a:pt x="2832751" y="-4192"/>
                  <a:pt x="3040184" y="41"/>
                </a:cubicBezTo>
                <a:cubicBezTo>
                  <a:pt x="3247617" y="4274"/>
                  <a:pt x="3287834" y="355641"/>
                  <a:pt x="3205284" y="444541"/>
                </a:cubicBezTo>
                <a:cubicBezTo>
                  <a:pt x="3122734" y="533441"/>
                  <a:pt x="2828517" y="476291"/>
                  <a:pt x="2544884" y="533441"/>
                </a:cubicBezTo>
                <a:cubicBezTo>
                  <a:pt x="2261251" y="590591"/>
                  <a:pt x="1884484" y="740874"/>
                  <a:pt x="1503484" y="787441"/>
                </a:cubicBezTo>
                <a:cubicBezTo>
                  <a:pt x="1122484" y="834008"/>
                  <a:pt x="388001" y="806491"/>
                  <a:pt x="258884" y="812841"/>
                </a:cubicBezTo>
                <a:cubicBezTo>
                  <a:pt x="129767" y="819191"/>
                  <a:pt x="741484" y="831891"/>
                  <a:pt x="728784" y="825541"/>
                </a:cubicBezTo>
                <a:cubicBezTo>
                  <a:pt x="716084" y="819191"/>
                  <a:pt x="282167" y="806491"/>
                  <a:pt x="182684" y="774741"/>
                </a:cubicBezTo>
                <a:cubicBezTo>
                  <a:pt x="83201" y="742991"/>
                  <a:pt x="-151749" y="656208"/>
                  <a:pt x="144584" y="596941"/>
                </a:cubicBezTo>
                <a:close/>
              </a:path>
            </a:pathLst>
          </a:custGeom>
          <a:solidFill>
            <a:schemeClr val="bg1">
              <a:lumMod val="5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0" name="フリーフォーム 509">
            <a:extLst>
              <a:ext uri="{FF2B5EF4-FFF2-40B4-BE49-F238E27FC236}">
                <a16:creationId xmlns:a16="http://schemas.microsoft.com/office/drawing/2014/main" id="{4BB8B068-8733-9825-F26B-7850B3FCFA00}"/>
              </a:ext>
            </a:extLst>
          </p:cNvPr>
          <p:cNvSpPr/>
          <p:nvPr/>
        </p:nvSpPr>
        <p:spPr>
          <a:xfrm>
            <a:off x="3258041" y="5365143"/>
            <a:ext cx="1160529" cy="1820089"/>
          </a:xfrm>
          <a:custGeom>
            <a:avLst/>
            <a:gdLst>
              <a:gd name="connsiteX0" fmla="*/ 399559 w 1160529"/>
              <a:gd name="connsiteY0" fmla="*/ 6957 h 1820089"/>
              <a:gd name="connsiteX1" fmla="*/ 247159 w 1160529"/>
              <a:gd name="connsiteY1" fmla="*/ 718157 h 1820089"/>
              <a:gd name="connsiteX2" fmla="*/ 348759 w 1160529"/>
              <a:gd name="connsiteY2" fmla="*/ 1315057 h 1820089"/>
              <a:gd name="connsiteX3" fmla="*/ 412259 w 1160529"/>
              <a:gd name="connsiteY3" fmla="*/ 1581757 h 1820089"/>
              <a:gd name="connsiteX4" fmla="*/ 5859 w 1160529"/>
              <a:gd name="connsiteY4" fmla="*/ 1810357 h 1820089"/>
              <a:gd name="connsiteX5" fmla="*/ 767859 w 1160529"/>
              <a:gd name="connsiteY5" fmla="*/ 1746857 h 1820089"/>
              <a:gd name="connsiteX6" fmla="*/ 831359 w 1160529"/>
              <a:gd name="connsiteY6" fmla="*/ 1467457 h 1820089"/>
              <a:gd name="connsiteX7" fmla="*/ 1047259 w 1160529"/>
              <a:gd name="connsiteY7" fmla="*/ 1569057 h 1820089"/>
              <a:gd name="connsiteX8" fmla="*/ 1148859 w 1160529"/>
              <a:gd name="connsiteY8" fmla="*/ 1137257 h 1820089"/>
              <a:gd name="connsiteX9" fmla="*/ 780559 w 1160529"/>
              <a:gd name="connsiteY9" fmla="*/ 400657 h 1820089"/>
              <a:gd name="connsiteX10" fmla="*/ 399559 w 1160529"/>
              <a:gd name="connsiteY10" fmla="*/ 6957 h 1820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60529" h="1820089">
                <a:moveTo>
                  <a:pt x="399559" y="6957"/>
                </a:moveTo>
                <a:cubicBezTo>
                  <a:pt x="310659" y="59874"/>
                  <a:pt x="255626" y="500140"/>
                  <a:pt x="247159" y="718157"/>
                </a:cubicBezTo>
                <a:cubicBezTo>
                  <a:pt x="238692" y="936174"/>
                  <a:pt x="321242" y="1171124"/>
                  <a:pt x="348759" y="1315057"/>
                </a:cubicBezTo>
                <a:cubicBezTo>
                  <a:pt x="376276" y="1458990"/>
                  <a:pt x="469409" y="1499207"/>
                  <a:pt x="412259" y="1581757"/>
                </a:cubicBezTo>
                <a:cubicBezTo>
                  <a:pt x="355109" y="1664307"/>
                  <a:pt x="-53408" y="1782840"/>
                  <a:pt x="5859" y="1810357"/>
                </a:cubicBezTo>
                <a:cubicBezTo>
                  <a:pt x="65126" y="1837874"/>
                  <a:pt x="630276" y="1804007"/>
                  <a:pt x="767859" y="1746857"/>
                </a:cubicBezTo>
                <a:cubicBezTo>
                  <a:pt x="905442" y="1689707"/>
                  <a:pt x="784792" y="1497090"/>
                  <a:pt x="831359" y="1467457"/>
                </a:cubicBezTo>
                <a:cubicBezTo>
                  <a:pt x="877926" y="1437824"/>
                  <a:pt x="994342" y="1624090"/>
                  <a:pt x="1047259" y="1569057"/>
                </a:cubicBezTo>
                <a:cubicBezTo>
                  <a:pt x="1100176" y="1514024"/>
                  <a:pt x="1193309" y="1331990"/>
                  <a:pt x="1148859" y="1137257"/>
                </a:cubicBezTo>
                <a:cubicBezTo>
                  <a:pt x="1104409" y="942524"/>
                  <a:pt x="903326" y="586924"/>
                  <a:pt x="780559" y="400657"/>
                </a:cubicBezTo>
                <a:cubicBezTo>
                  <a:pt x="657792" y="214390"/>
                  <a:pt x="488459" y="-45960"/>
                  <a:pt x="399559" y="6957"/>
                </a:cubicBezTo>
                <a:close/>
              </a:path>
            </a:pathLst>
          </a:custGeom>
          <a:solidFill>
            <a:srgbClr val="92D05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1" name="フリーフォーム 510">
            <a:extLst>
              <a:ext uri="{FF2B5EF4-FFF2-40B4-BE49-F238E27FC236}">
                <a16:creationId xmlns:a16="http://schemas.microsoft.com/office/drawing/2014/main" id="{09E07B58-6C69-A4A1-1A45-5BC4224789FC}"/>
              </a:ext>
            </a:extLst>
          </p:cNvPr>
          <p:cNvSpPr/>
          <p:nvPr/>
        </p:nvSpPr>
        <p:spPr>
          <a:xfrm>
            <a:off x="1390996" y="6466050"/>
            <a:ext cx="3317907" cy="3262289"/>
          </a:xfrm>
          <a:custGeom>
            <a:avLst/>
            <a:gdLst>
              <a:gd name="connsiteX0" fmla="*/ 1618904 w 3317907"/>
              <a:gd name="connsiteY0" fmla="*/ 49050 h 3262289"/>
              <a:gd name="connsiteX1" fmla="*/ 1758604 w 3317907"/>
              <a:gd name="connsiteY1" fmla="*/ 671350 h 3262289"/>
              <a:gd name="connsiteX2" fmla="*/ 1987204 w 3317907"/>
              <a:gd name="connsiteY2" fmla="*/ 1077750 h 3262289"/>
              <a:gd name="connsiteX3" fmla="*/ 1936404 w 3317907"/>
              <a:gd name="connsiteY3" fmla="*/ 1776250 h 3262289"/>
              <a:gd name="connsiteX4" fmla="*/ 2812704 w 3317907"/>
              <a:gd name="connsiteY4" fmla="*/ 1636550 h 3262289"/>
              <a:gd name="connsiteX5" fmla="*/ 3295304 w 3317907"/>
              <a:gd name="connsiteY5" fmla="*/ 1649250 h 3262289"/>
              <a:gd name="connsiteX6" fmla="*/ 2977804 w 3317907"/>
              <a:gd name="connsiteY6" fmla="*/ 1877850 h 3262289"/>
              <a:gd name="connsiteX7" fmla="*/ 793404 w 3317907"/>
              <a:gd name="connsiteY7" fmla="*/ 2703350 h 3262289"/>
              <a:gd name="connsiteX8" fmla="*/ 18704 w 3317907"/>
              <a:gd name="connsiteY8" fmla="*/ 3262150 h 3262289"/>
              <a:gd name="connsiteX9" fmla="*/ 234604 w 3317907"/>
              <a:gd name="connsiteY9" fmla="*/ 2741450 h 3262289"/>
              <a:gd name="connsiteX10" fmla="*/ 171104 w 3317907"/>
              <a:gd name="connsiteY10" fmla="*/ 1369850 h 3262289"/>
              <a:gd name="connsiteX11" fmla="*/ 247304 w 3317907"/>
              <a:gd name="connsiteY11" fmla="*/ 1522250 h 3262289"/>
              <a:gd name="connsiteX12" fmla="*/ 196504 w 3317907"/>
              <a:gd name="connsiteY12" fmla="*/ 379250 h 3262289"/>
              <a:gd name="connsiteX13" fmla="*/ 895004 w 3317907"/>
              <a:gd name="connsiteY13" fmla="*/ 239550 h 3262289"/>
              <a:gd name="connsiteX14" fmla="*/ 1352204 w 3317907"/>
              <a:gd name="connsiteY14" fmla="*/ 163350 h 3262289"/>
              <a:gd name="connsiteX15" fmla="*/ 1530004 w 3317907"/>
              <a:gd name="connsiteY15" fmla="*/ 49050 h 3262289"/>
              <a:gd name="connsiteX16" fmla="*/ 1618904 w 3317907"/>
              <a:gd name="connsiteY16" fmla="*/ 49050 h 3262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317907" h="3262289">
                <a:moveTo>
                  <a:pt x="1618904" y="49050"/>
                </a:moveTo>
                <a:cubicBezTo>
                  <a:pt x="1657004" y="152767"/>
                  <a:pt x="1697221" y="499900"/>
                  <a:pt x="1758604" y="671350"/>
                </a:cubicBezTo>
                <a:cubicBezTo>
                  <a:pt x="1819987" y="842800"/>
                  <a:pt x="1957571" y="893600"/>
                  <a:pt x="1987204" y="1077750"/>
                </a:cubicBezTo>
                <a:cubicBezTo>
                  <a:pt x="2016837" y="1261900"/>
                  <a:pt x="1798821" y="1683117"/>
                  <a:pt x="1936404" y="1776250"/>
                </a:cubicBezTo>
                <a:cubicBezTo>
                  <a:pt x="2073987" y="1869383"/>
                  <a:pt x="2586221" y="1657717"/>
                  <a:pt x="2812704" y="1636550"/>
                </a:cubicBezTo>
                <a:cubicBezTo>
                  <a:pt x="3039187" y="1615383"/>
                  <a:pt x="3267787" y="1609033"/>
                  <a:pt x="3295304" y="1649250"/>
                </a:cubicBezTo>
                <a:cubicBezTo>
                  <a:pt x="3322821" y="1689467"/>
                  <a:pt x="3394787" y="1702167"/>
                  <a:pt x="2977804" y="1877850"/>
                </a:cubicBezTo>
                <a:cubicBezTo>
                  <a:pt x="2560821" y="2053533"/>
                  <a:pt x="1286587" y="2472633"/>
                  <a:pt x="793404" y="2703350"/>
                </a:cubicBezTo>
                <a:cubicBezTo>
                  <a:pt x="300221" y="2934067"/>
                  <a:pt x="111837" y="3255800"/>
                  <a:pt x="18704" y="3262150"/>
                </a:cubicBezTo>
                <a:cubicBezTo>
                  <a:pt x="-74429" y="3268500"/>
                  <a:pt x="209204" y="3056833"/>
                  <a:pt x="234604" y="2741450"/>
                </a:cubicBezTo>
                <a:cubicBezTo>
                  <a:pt x="260004" y="2426067"/>
                  <a:pt x="168987" y="1573050"/>
                  <a:pt x="171104" y="1369850"/>
                </a:cubicBezTo>
                <a:cubicBezTo>
                  <a:pt x="173221" y="1166650"/>
                  <a:pt x="243071" y="1687350"/>
                  <a:pt x="247304" y="1522250"/>
                </a:cubicBezTo>
                <a:cubicBezTo>
                  <a:pt x="251537" y="1357150"/>
                  <a:pt x="88554" y="593033"/>
                  <a:pt x="196504" y="379250"/>
                </a:cubicBezTo>
                <a:cubicBezTo>
                  <a:pt x="304454" y="165467"/>
                  <a:pt x="702387" y="275533"/>
                  <a:pt x="895004" y="239550"/>
                </a:cubicBezTo>
                <a:cubicBezTo>
                  <a:pt x="1087621" y="203567"/>
                  <a:pt x="1246371" y="195100"/>
                  <a:pt x="1352204" y="163350"/>
                </a:cubicBezTo>
                <a:cubicBezTo>
                  <a:pt x="1458037" y="131600"/>
                  <a:pt x="1483437" y="61750"/>
                  <a:pt x="1530004" y="49050"/>
                </a:cubicBezTo>
                <a:cubicBezTo>
                  <a:pt x="1576571" y="36350"/>
                  <a:pt x="1580804" y="-54667"/>
                  <a:pt x="1618904" y="49050"/>
                </a:cubicBezTo>
                <a:close/>
              </a:path>
            </a:pathLst>
          </a:custGeom>
          <a:solidFill>
            <a:srgbClr val="92D05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2" name="フリーフォーム 511">
            <a:extLst>
              <a:ext uri="{FF2B5EF4-FFF2-40B4-BE49-F238E27FC236}">
                <a16:creationId xmlns:a16="http://schemas.microsoft.com/office/drawing/2014/main" id="{699E6762-12B8-2213-AE96-D61870792073}"/>
              </a:ext>
            </a:extLst>
          </p:cNvPr>
          <p:cNvSpPr/>
          <p:nvPr/>
        </p:nvSpPr>
        <p:spPr>
          <a:xfrm>
            <a:off x="3179570" y="6562220"/>
            <a:ext cx="1442439" cy="1764168"/>
          </a:xfrm>
          <a:custGeom>
            <a:avLst/>
            <a:gdLst>
              <a:gd name="connsiteX0" fmla="*/ 1011430 w 1442439"/>
              <a:gd name="connsiteY0" fmla="*/ 3680 h 1764168"/>
              <a:gd name="connsiteX1" fmla="*/ 1214630 w 1442439"/>
              <a:gd name="connsiteY1" fmla="*/ 498980 h 1764168"/>
              <a:gd name="connsiteX2" fmla="*/ 1036830 w 1442439"/>
              <a:gd name="connsiteY2" fmla="*/ 575180 h 1764168"/>
              <a:gd name="connsiteX3" fmla="*/ 732030 w 1442439"/>
              <a:gd name="connsiteY3" fmla="*/ 549780 h 1764168"/>
              <a:gd name="connsiteX4" fmla="*/ 160530 w 1442439"/>
              <a:gd name="connsiteY4" fmla="*/ 676780 h 1764168"/>
              <a:gd name="connsiteX5" fmla="*/ 20830 w 1442439"/>
              <a:gd name="connsiteY5" fmla="*/ 1680080 h 1764168"/>
              <a:gd name="connsiteX6" fmla="*/ 528830 w 1442439"/>
              <a:gd name="connsiteY6" fmla="*/ 1680080 h 1764168"/>
              <a:gd name="connsiteX7" fmla="*/ 1417830 w 1442439"/>
              <a:gd name="connsiteY7" fmla="*/ 1438780 h 1764168"/>
              <a:gd name="connsiteX8" fmla="*/ 1189230 w 1442439"/>
              <a:gd name="connsiteY8" fmla="*/ 1248280 h 1764168"/>
              <a:gd name="connsiteX9" fmla="*/ 1138430 w 1442439"/>
              <a:gd name="connsiteY9" fmla="*/ 956180 h 1764168"/>
              <a:gd name="connsiteX10" fmla="*/ 1379730 w 1442439"/>
              <a:gd name="connsiteY10" fmla="*/ 791080 h 1764168"/>
              <a:gd name="connsiteX11" fmla="*/ 1011430 w 1442439"/>
              <a:gd name="connsiteY11" fmla="*/ 3680 h 1764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42439" h="1764168">
                <a:moveTo>
                  <a:pt x="1011430" y="3680"/>
                </a:moveTo>
                <a:cubicBezTo>
                  <a:pt x="983913" y="-45003"/>
                  <a:pt x="1210397" y="403730"/>
                  <a:pt x="1214630" y="498980"/>
                </a:cubicBezTo>
                <a:cubicBezTo>
                  <a:pt x="1218863" y="594230"/>
                  <a:pt x="1117263" y="566713"/>
                  <a:pt x="1036830" y="575180"/>
                </a:cubicBezTo>
                <a:cubicBezTo>
                  <a:pt x="956397" y="583647"/>
                  <a:pt x="878080" y="532847"/>
                  <a:pt x="732030" y="549780"/>
                </a:cubicBezTo>
                <a:cubicBezTo>
                  <a:pt x="585980" y="566713"/>
                  <a:pt x="279063" y="488397"/>
                  <a:pt x="160530" y="676780"/>
                </a:cubicBezTo>
                <a:cubicBezTo>
                  <a:pt x="41997" y="865163"/>
                  <a:pt x="-40553" y="1512863"/>
                  <a:pt x="20830" y="1680080"/>
                </a:cubicBezTo>
                <a:cubicBezTo>
                  <a:pt x="82213" y="1847297"/>
                  <a:pt x="295997" y="1720297"/>
                  <a:pt x="528830" y="1680080"/>
                </a:cubicBezTo>
                <a:cubicBezTo>
                  <a:pt x="761663" y="1639863"/>
                  <a:pt x="1307763" y="1510747"/>
                  <a:pt x="1417830" y="1438780"/>
                </a:cubicBezTo>
                <a:cubicBezTo>
                  <a:pt x="1527897" y="1366813"/>
                  <a:pt x="1235797" y="1328713"/>
                  <a:pt x="1189230" y="1248280"/>
                </a:cubicBezTo>
                <a:cubicBezTo>
                  <a:pt x="1142663" y="1167847"/>
                  <a:pt x="1106680" y="1032380"/>
                  <a:pt x="1138430" y="956180"/>
                </a:cubicBezTo>
                <a:cubicBezTo>
                  <a:pt x="1170180" y="879980"/>
                  <a:pt x="1398780" y="954063"/>
                  <a:pt x="1379730" y="791080"/>
                </a:cubicBezTo>
                <a:cubicBezTo>
                  <a:pt x="1360680" y="628097"/>
                  <a:pt x="1038947" y="52363"/>
                  <a:pt x="1011430" y="3680"/>
                </a:cubicBezTo>
                <a:close/>
              </a:path>
            </a:pathLst>
          </a:custGeom>
          <a:solidFill>
            <a:srgbClr val="92D05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3" name="フリーフォーム 512">
            <a:extLst>
              <a:ext uri="{FF2B5EF4-FFF2-40B4-BE49-F238E27FC236}">
                <a16:creationId xmlns:a16="http://schemas.microsoft.com/office/drawing/2014/main" id="{1A9D0987-59FC-E53B-A7C3-E097F6A5DA16}"/>
              </a:ext>
            </a:extLst>
          </p:cNvPr>
          <p:cNvSpPr/>
          <p:nvPr/>
        </p:nvSpPr>
        <p:spPr>
          <a:xfrm>
            <a:off x="4095686" y="6692239"/>
            <a:ext cx="268288" cy="434004"/>
          </a:xfrm>
          <a:custGeom>
            <a:avLst/>
            <a:gdLst>
              <a:gd name="connsiteX0" fmla="*/ 69914 w 268288"/>
              <a:gd name="connsiteY0" fmla="*/ 661 h 434004"/>
              <a:gd name="connsiteX1" fmla="*/ 6414 w 268288"/>
              <a:gd name="connsiteY1" fmla="*/ 305461 h 434004"/>
              <a:gd name="connsiteX2" fmla="*/ 209614 w 268288"/>
              <a:gd name="connsiteY2" fmla="*/ 432461 h 434004"/>
              <a:gd name="connsiteX3" fmla="*/ 260414 w 268288"/>
              <a:gd name="connsiteY3" fmla="*/ 229261 h 434004"/>
              <a:gd name="connsiteX4" fmla="*/ 69914 w 268288"/>
              <a:gd name="connsiteY4" fmla="*/ 661 h 434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8288" h="434004">
                <a:moveTo>
                  <a:pt x="69914" y="661"/>
                </a:moveTo>
                <a:cubicBezTo>
                  <a:pt x="27581" y="13361"/>
                  <a:pt x="-16869" y="233494"/>
                  <a:pt x="6414" y="305461"/>
                </a:cubicBezTo>
                <a:cubicBezTo>
                  <a:pt x="29697" y="377428"/>
                  <a:pt x="167281" y="445161"/>
                  <a:pt x="209614" y="432461"/>
                </a:cubicBezTo>
                <a:cubicBezTo>
                  <a:pt x="251947" y="419761"/>
                  <a:pt x="283697" y="296994"/>
                  <a:pt x="260414" y="229261"/>
                </a:cubicBezTo>
                <a:cubicBezTo>
                  <a:pt x="237131" y="161528"/>
                  <a:pt x="112247" y="-12039"/>
                  <a:pt x="69914" y="661"/>
                </a:cubicBezTo>
                <a:close/>
              </a:path>
            </a:pathLst>
          </a:custGeom>
          <a:solidFill>
            <a:schemeClr val="bg2">
              <a:lumMod val="1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4" name="フリーフォーム 513">
            <a:extLst>
              <a:ext uri="{FF2B5EF4-FFF2-40B4-BE49-F238E27FC236}">
                <a16:creationId xmlns:a16="http://schemas.microsoft.com/office/drawing/2014/main" id="{3494C17A-83D4-59E8-D315-FF0B077A1F6D}"/>
              </a:ext>
            </a:extLst>
          </p:cNvPr>
          <p:cNvSpPr/>
          <p:nvPr/>
        </p:nvSpPr>
        <p:spPr>
          <a:xfrm>
            <a:off x="4260622" y="7384973"/>
            <a:ext cx="342814" cy="560080"/>
          </a:xfrm>
          <a:custGeom>
            <a:avLst/>
            <a:gdLst>
              <a:gd name="connsiteX0" fmla="*/ 6578 w 342814"/>
              <a:gd name="connsiteY0" fmla="*/ 6427 h 560080"/>
              <a:gd name="connsiteX1" fmla="*/ 324078 w 342814"/>
              <a:gd name="connsiteY1" fmla="*/ 184227 h 560080"/>
              <a:gd name="connsiteX2" fmla="*/ 285978 w 342814"/>
              <a:gd name="connsiteY2" fmla="*/ 552527 h 560080"/>
              <a:gd name="connsiteX3" fmla="*/ 120878 w 342814"/>
              <a:gd name="connsiteY3" fmla="*/ 400127 h 560080"/>
              <a:gd name="connsiteX4" fmla="*/ 6578 w 342814"/>
              <a:gd name="connsiteY4" fmla="*/ 6427 h 560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814" h="560080">
                <a:moveTo>
                  <a:pt x="6578" y="6427"/>
                </a:moveTo>
                <a:cubicBezTo>
                  <a:pt x="40445" y="-29556"/>
                  <a:pt x="277511" y="93210"/>
                  <a:pt x="324078" y="184227"/>
                </a:cubicBezTo>
                <a:cubicBezTo>
                  <a:pt x="370645" y="275244"/>
                  <a:pt x="319845" y="516544"/>
                  <a:pt x="285978" y="552527"/>
                </a:cubicBezTo>
                <a:cubicBezTo>
                  <a:pt x="252111" y="588510"/>
                  <a:pt x="163211" y="489027"/>
                  <a:pt x="120878" y="400127"/>
                </a:cubicBezTo>
                <a:cubicBezTo>
                  <a:pt x="78545" y="311227"/>
                  <a:pt x="-27289" y="42410"/>
                  <a:pt x="6578" y="6427"/>
                </a:cubicBezTo>
                <a:close/>
              </a:path>
            </a:pathLst>
          </a:custGeom>
          <a:solidFill>
            <a:schemeClr val="bg2">
              <a:lumMod val="1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5" name="フリーフォーム 514">
            <a:extLst>
              <a:ext uri="{FF2B5EF4-FFF2-40B4-BE49-F238E27FC236}">
                <a16:creationId xmlns:a16="http://schemas.microsoft.com/office/drawing/2014/main" id="{1C79AA71-5364-B3DF-2FE2-CB492FC16C31}"/>
              </a:ext>
            </a:extLst>
          </p:cNvPr>
          <p:cNvSpPr/>
          <p:nvPr/>
        </p:nvSpPr>
        <p:spPr>
          <a:xfrm>
            <a:off x="3030290" y="6204002"/>
            <a:ext cx="694171" cy="822403"/>
          </a:xfrm>
          <a:custGeom>
            <a:avLst/>
            <a:gdLst>
              <a:gd name="connsiteX0" fmla="*/ 5010 w 694171"/>
              <a:gd name="connsiteY0" fmla="*/ 272998 h 822403"/>
              <a:gd name="connsiteX1" fmla="*/ 132010 w 694171"/>
              <a:gd name="connsiteY1" fmla="*/ 755598 h 822403"/>
              <a:gd name="connsiteX2" fmla="*/ 614610 w 694171"/>
              <a:gd name="connsiteY2" fmla="*/ 806398 h 822403"/>
              <a:gd name="connsiteX3" fmla="*/ 678110 w 694171"/>
              <a:gd name="connsiteY3" fmla="*/ 641298 h 822403"/>
              <a:gd name="connsiteX4" fmla="*/ 449510 w 694171"/>
              <a:gd name="connsiteY4" fmla="*/ 18998 h 822403"/>
              <a:gd name="connsiteX5" fmla="*/ 259010 w 694171"/>
              <a:gd name="connsiteY5" fmla="*/ 171398 h 822403"/>
              <a:gd name="connsiteX6" fmla="*/ 5010 w 694171"/>
              <a:gd name="connsiteY6" fmla="*/ 272998 h 822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4171" h="822403">
                <a:moveTo>
                  <a:pt x="5010" y="272998"/>
                </a:moveTo>
                <a:cubicBezTo>
                  <a:pt x="-16157" y="370365"/>
                  <a:pt x="30410" y="666698"/>
                  <a:pt x="132010" y="755598"/>
                </a:cubicBezTo>
                <a:cubicBezTo>
                  <a:pt x="233610" y="844498"/>
                  <a:pt x="523593" y="825448"/>
                  <a:pt x="614610" y="806398"/>
                </a:cubicBezTo>
                <a:cubicBezTo>
                  <a:pt x="705627" y="787348"/>
                  <a:pt x="705627" y="772531"/>
                  <a:pt x="678110" y="641298"/>
                </a:cubicBezTo>
                <a:cubicBezTo>
                  <a:pt x="650593" y="510065"/>
                  <a:pt x="519360" y="97315"/>
                  <a:pt x="449510" y="18998"/>
                </a:cubicBezTo>
                <a:cubicBezTo>
                  <a:pt x="379660" y="-59319"/>
                  <a:pt x="328860" y="126948"/>
                  <a:pt x="259010" y="171398"/>
                </a:cubicBezTo>
                <a:cubicBezTo>
                  <a:pt x="189160" y="215848"/>
                  <a:pt x="26177" y="175631"/>
                  <a:pt x="5010" y="272998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6" name="フリーフォーム 515">
            <a:extLst>
              <a:ext uri="{FF2B5EF4-FFF2-40B4-BE49-F238E27FC236}">
                <a16:creationId xmlns:a16="http://schemas.microsoft.com/office/drawing/2014/main" id="{6154FF33-5F60-E88C-1B9D-806267727735}"/>
              </a:ext>
            </a:extLst>
          </p:cNvPr>
          <p:cNvSpPr/>
          <p:nvPr/>
        </p:nvSpPr>
        <p:spPr>
          <a:xfrm>
            <a:off x="3325543" y="6335708"/>
            <a:ext cx="155679" cy="714400"/>
          </a:xfrm>
          <a:custGeom>
            <a:avLst/>
            <a:gdLst>
              <a:gd name="connsiteX0" fmla="*/ 78057 w 155679"/>
              <a:gd name="connsiteY0" fmla="*/ 1592 h 714400"/>
              <a:gd name="connsiteX1" fmla="*/ 78057 w 155679"/>
              <a:gd name="connsiteY1" fmla="*/ 293692 h 714400"/>
              <a:gd name="connsiteX2" fmla="*/ 154257 w 155679"/>
              <a:gd name="connsiteY2" fmla="*/ 712792 h 714400"/>
              <a:gd name="connsiteX3" fmla="*/ 1857 w 155679"/>
              <a:gd name="connsiteY3" fmla="*/ 420692 h 714400"/>
              <a:gd name="connsiteX4" fmla="*/ 78057 w 155679"/>
              <a:gd name="connsiteY4" fmla="*/ 1592 h 7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679" h="714400">
                <a:moveTo>
                  <a:pt x="78057" y="1592"/>
                </a:moveTo>
                <a:cubicBezTo>
                  <a:pt x="90757" y="-19575"/>
                  <a:pt x="65357" y="175159"/>
                  <a:pt x="78057" y="293692"/>
                </a:cubicBezTo>
                <a:cubicBezTo>
                  <a:pt x="90757" y="412225"/>
                  <a:pt x="166957" y="691625"/>
                  <a:pt x="154257" y="712792"/>
                </a:cubicBezTo>
                <a:cubicBezTo>
                  <a:pt x="141557" y="733959"/>
                  <a:pt x="16674" y="541342"/>
                  <a:pt x="1857" y="420692"/>
                </a:cubicBezTo>
                <a:cubicBezTo>
                  <a:pt x="-12960" y="300042"/>
                  <a:pt x="65357" y="22759"/>
                  <a:pt x="78057" y="1592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7" name="フリーフォーム 516">
            <a:extLst>
              <a:ext uri="{FF2B5EF4-FFF2-40B4-BE49-F238E27FC236}">
                <a16:creationId xmlns:a16="http://schemas.microsoft.com/office/drawing/2014/main" id="{494B79F0-CA52-0B94-904C-429821CFD1B4}"/>
              </a:ext>
            </a:extLst>
          </p:cNvPr>
          <p:cNvSpPr/>
          <p:nvPr/>
        </p:nvSpPr>
        <p:spPr>
          <a:xfrm>
            <a:off x="2204543" y="4037184"/>
            <a:ext cx="1001613" cy="1045967"/>
          </a:xfrm>
          <a:custGeom>
            <a:avLst/>
            <a:gdLst>
              <a:gd name="connsiteX0" fmla="*/ 335457 w 1001613"/>
              <a:gd name="connsiteY0" fmla="*/ 992016 h 1045967"/>
              <a:gd name="connsiteX1" fmla="*/ 106857 w 1001613"/>
              <a:gd name="connsiteY1" fmla="*/ 725316 h 1045967"/>
              <a:gd name="connsiteX2" fmla="*/ 5257 w 1001613"/>
              <a:gd name="connsiteY2" fmla="*/ 395116 h 1045967"/>
              <a:gd name="connsiteX3" fmla="*/ 259257 w 1001613"/>
              <a:gd name="connsiteY3" fmla="*/ 26816 h 1045967"/>
              <a:gd name="connsiteX4" fmla="*/ 678357 w 1001613"/>
              <a:gd name="connsiteY4" fmla="*/ 52216 h 1045967"/>
              <a:gd name="connsiteX5" fmla="*/ 945057 w 1001613"/>
              <a:gd name="connsiteY5" fmla="*/ 242716 h 1045967"/>
              <a:gd name="connsiteX6" fmla="*/ 995857 w 1001613"/>
              <a:gd name="connsiteY6" fmla="*/ 585616 h 1045967"/>
              <a:gd name="connsiteX7" fmla="*/ 856157 w 1001613"/>
              <a:gd name="connsiteY7" fmla="*/ 992016 h 1045967"/>
              <a:gd name="connsiteX8" fmla="*/ 449757 w 1001613"/>
              <a:gd name="connsiteY8" fmla="*/ 1042816 h 1045967"/>
              <a:gd name="connsiteX9" fmla="*/ 335457 w 1001613"/>
              <a:gd name="connsiteY9" fmla="*/ 992016 h 1045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1613" h="1045967">
                <a:moveTo>
                  <a:pt x="335457" y="992016"/>
                </a:moveTo>
                <a:cubicBezTo>
                  <a:pt x="278307" y="939099"/>
                  <a:pt x="161890" y="824799"/>
                  <a:pt x="106857" y="725316"/>
                </a:cubicBezTo>
                <a:cubicBezTo>
                  <a:pt x="51824" y="625833"/>
                  <a:pt x="-20143" y="511533"/>
                  <a:pt x="5257" y="395116"/>
                </a:cubicBezTo>
                <a:cubicBezTo>
                  <a:pt x="30657" y="278699"/>
                  <a:pt x="147074" y="83966"/>
                  <a:pt x="259257" y="26816"/>
                </a:cubicBezTo>
                <a:cubicBezTo>
                  <a:pt x="371440" y="-30334"/>
                  <a:pt x="564057" y="16233"/>
                  <a:pt x="678357" y="52216"/>
                </a:cubicBezTo>
                <a:cubicBezTo>
                  <a:pt x="792657" y="88199"/>
                  <a:pt x="892140" y="153816"/>
                  <a:pt x="945057" y="242716"/>
                </a:cubicBezTo>
                <a:cubicBezTo>
                  <a:pt x="997974" y="331616"/>
                  <a:pt x="1010674" y="460733"/>
                  <a:pt x="995857" y="585616"/>
                </a:cubicBezTo>
                <a:cubicBezTo>
                  <a:pt x="981040" y="710499"/>
                  <a:pt x="947174" y="915816"/>
                  <a:pt x="856157" y="992016"/>
                </a:cubicBezTo>
                <a:cubicBezTo>
                  <a:pt x="765140" y="1068216"/>
                  <a:pt x="532307" y="1040699"/>
                  <a:pt x="449757" y="1042816"/>
                </a:cubicBezTo>
                <a:cubicBezTo>
                  <a:pt x="367207" y="1044933"/>
                  <a:pt x="392607" y="1044933"/>
                  <a:pt x="335457" y="992016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8" name="フリーフォーム 517">
            <a:extLst>
              <a:ext uri="{FF2B5EF4-FFF2-40B4-BE49-F238E27FC236}">
                <a16:creationId xmlns:a16="http://schemas.microsoft.com/office/drawing/2014/main" id="{8276A860-30B2-4897-2745-3F191B21215C}"/>
              </a:ext>
            </a:extLst>
          </p:cNvPr>
          <p:cNvSpPr/>
          <p:nvPr/>
        </p:nvSpPr>
        <p:spPr>
          <a:xfrm>
            <a:off x="2228536" y="4046386"/>
            <a:ext cx="818095" cy="427499"/>
          </a:xfrm>
          <a:custGeom>
            <a:avLst/>
            <a:gdLst>
              <a:gd name="connsiteX0" fmla="*/ 44764 w 818095"/>
              <a:gd name="connsiteY0" fmla="*/ 424014 h 427499"/>
              <a:gd name="connsiteX1" fmla="*/ 806764 w 818095"/>
              <a:gd name="connsiteY1" fmla="*/ 220814 h 427499"/>
              <a:gd name="connsiteX2" fmla="*/ 476564 w 818095"/>
              <a:gd name="connsiteY2" fmla="*/ 30314 h 427499"/>
              <a:gd name="connsiteX3" fmla="*/ 133664 w 818095"/>
              <a:gd name="connsiteY3" fmla="*/ 43014 h 427499"/>
              <a:gd name="connsiteX4" fmla="*/ 44764 w 818095"/>
              <a:gd name="connsiteY4" fmla="*/ 424014 h 427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8095" h="427499">
                <a:moveTo>
                  <a:pt x="44764" y="424014"/>
                </a:moveTo>
                <a:cubicBezTo>
                  <a:pt x="156947" y="453647"/>
                  <a:pt x="734798" y="286430"/>
                  <a:pt x="806764" y="220814"/>
                </a:cubicBezTo>
                <a:cubicBezTo>
                  <a:pt x="878730" y="155198"/>
                  <a:pt x="588747" y="59947"/>
                  <a:pt x="476564" y="30314"/>
                </a:cubicBezTo>
                <a:cubicBezTo>
                  <a:pt x="364381" y="681"/>
                  <a:pt x="209864" y="-24719"/>
                  <a:pt x="133664" y="43014"/>
                </a:cubicBezTo>
                <a:cubicBezTo>
                  <a:pt x="57464" y="110747"/>
                  <a:pt x="-67419" y="394381"/>
                  <a:pt x="44764" y="424014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9" name="フリーフォーム 518">
            <a:extLst>
              <a:ext uri="{FF2B5EF4-FFF2-40B4-BE49-F238E27FC236}">
                <a16:creationId xmlns:a16="http://schemas.microsoft.com/office/drawing/2014/main" id="{1F85D075-C37A-5E6A-A904-0082CF0ED514}"/>
              </a:ext>
            </a:extLst>
          </p:cNvPr>
          <p:cNvSpPr/>
          <p:nvPr/>
        </p:nvSpPr>
        <p:spPr>
          <a:xfrm>
            <a:off x="4365145" y="8647001"/>
            <a:ext cx="435473" cy="2108102"/>
          </a:xfrm>
          <a:custGeom>
            <a:avLst/>
            <a:gdLst>
              <a:gd name="connsiteX0" fmla="*/ 92555 w 435473"/>
              <a:gd name="connsiteY0" fmla="*/ 27099 h 2108102"/>
              <a:gd name="connsiteX1" fmla="*/ 3655 w 435473"/>
              <a:gd name="connsiteY1" fmla="*/ 903399 h 2108102"/>
              <a:gd name="connsiteX2" fmla="*/ 219555 w 435473"/>
              <a:gd name="connsiteY2" fmla="*/ 2097199 h 2108102"/>
              <a:gd name="connsiteX3" fmla="*/ 219555 w 435473"/>
              <a:gd name="connsiteY3" fmla="*/ 1411399 h 2108102"/>
              <a:gd name="connsiteX4" fmla="*/ 435455 w 435473"/>
              <a:gd name="connsiteY4" fmla="*/ 27099 h 2108102"/>
              <a:gd name="connsiteX5" fmla="*/ 206855 w 435473"/>
              <a:gd name="connsiteY5" fmla="*/ 458899 h 2108102"/>
              <a:gd name="connsiteX6" fmla="*/ 92555 w 435473"/>
              <a:gd name="connsiteY6" fmla="*/ 27099 h 2108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5473" h="2108102">
                <a:moveTo>
                  <a:pt x="92555" y="27099"/>
                </a:moveTo>
                <a:cubicBezTo>
                  <a:pt x="58688" y="101182"/>
                  <a:pt x="-17512" y="558382"/>
                  <a:pt x="3655" y="903399"/>
                </a:cubicBezTo>
                <a:cubicBezTo>
                  <a:pt x="24822" y="1248416"/>
                  <a:pt x="183572" y="2012532"/>
                  <a:pt x="219555" y="2097199"/>
                </a:cubicBezTo>
                <a:cubicBezTo>
                  <a:pt x="255538" y="2181866"/>
                  <a:pt x="183572" y="1756416"/>
                  <a:pt x="219555" y="1411399"/>
                </a:cubicBezTo>
                <a:cubicBezTo>
                  <a:pt x="255538" y="1066382"/>
                  <a:pt x="437572" y="185849"/>
                  <a:pt x="435455" y="27099"/>
                </a:cubicBezTo>
                <a:cubicBezTo>
                  <a:pt x="433338" y="-131651"/>
                  <a:pt x="257655" y="458899"/>
                  <a:pt x="206855" y="458899"/>
                </a:cubicBezTo>
                <a:cubicBezTo>
                  <a:pt x="156055" y="458899"/>
                  <a:pt x="126422" y="-46984"/>
                  <a:pt x="92555" y="27099"/>
                </a:cubicBezTo>
                <a:close/>
              </a:path>
            </a:pathLst>
          </a:custGeom>
          <a:solidFill>
            <a:srgbClr val="92D05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0" name="フリーフォーム 519">
            <a:extLst>
              <a:ext uri="{FF2B5EF4-FFF2-40B4-BE49-F238E27FC236}">
                <a16:creationId xmlns:a16="http://schemas.microsoft.com/office/drawing/2014/main" id="{AAD32199-4418-0AFA-860A-7E2C4105F238}"/>
              </a:ext>
            </a:extLst>
          </p:cNvPr>
          <p:cNvSpPr/>
          <p:nvPr/>
        </p:nvSpPr>
        <p:spPr>
          <a:xfrm>
            <a:off x="1406998" y="5079522"/>
            <a:ext cx="740462" cy="521277"/>
          </a:xfrm>
          <a:custGeom>
            <a:avLst/>
            <a:gdLst>
              <a:gd name="connsiteX0" fmla="*/ 739302 w 740462"/>
              <a:gd name="connsiteY0" fmla="*/ 478 h 521277"/>
              <a:gd name="connsiteX1" fmla="*/ 459902 w 740462"/>
              <a:gd name="connsiteY1" fmla="*/ 216378 h 521277"/>
              <a:gd name="connsiteX2" fmla="*/ 739302 w 740462"/>
              <a:gd name="connsiteY2" fmla="*/ 419578 h 521277"/>
              <a:gd name="connsiteX3" fmla="*/ 536102 w 740462"/>
              <a:gd name="connsiteY3" fmla="*/ 521178 h 521277"/>
              <a:gd name="connsiteX4" fmla="*/ 2702 w 740462"/>
              <a:gd name="connsiteY4" fmla="*/ 432278 h 521277"/>
              <a:gd name="connsiteX5" fmla="*/ 345602 w 740462"/>
              <a:gd name="connsiteY5" fmla="*/ 165578 h 521277"/>
              <a:gd name="connsiteX6" fmla="*/ 739302 w 740462"/>
              <a:gd name="connsiteY6" fmla="*/ 478 h 521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40462" h="521277">
                <a:moveTo>
                  <a:pt x="739302" y="478"/>
                </a:moveTo>
                <a:cubicBezTo>
                  <a:pt x="758352" y="8945"/>
                  <a:pt x="459902" y="146528"/>
                  <a:pt x="459902" y="216378"/>
                </a:cubicBezTo>
                <a:cubicBezTo>
                  <a:pt x="459902" y="286228"/>
                  <a:pt x="726602" y="368778"/>
                  <a:pt x="739302" y="419578"/>
                </a:cubicBezTo>
                <a:cubicBezTo>
                  <a:pt x="752002" y="470378"/>
                  <a:pt x="658869" y="519061"/>
                  <a:pt x="536102" y="521178"/>
                </a:cubicBezTo>
                <a:cubicBezTo>
                  <a:pt x="413335" y="523295"/>
                  <a:pt x="34452" y="491545"/>
                  <a:pt x="2702" y="432278"/>
                </a:cubicBezTo>
                <a:cubicBezTo>
                  <a:pt x="-29048" y="373011"/>
                  <a:pt x="227069" y="233311"/>
                  <a:pt x="345602" y="165578"/>
                </a:cubicBezTo>
                <a:cubicBezTo>
                  <a:pt x="464135" y="97845"/>
                  <a:pt x="720252" y="-7989"/>
                  <a:pt x="739302" y="478"/>
                </a:cubicBezTo>
                <a:close/>
              </a:path>
            </a:pathLst>
          </a:custGeom>
          <a:solidFill>
            <a:srgbClr val="92D05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1" name="フリーフォーム 520">
            <a:extLst>
              <a:ext uri="{FF2B5EF4-FFF2-40B4-BE49-F238E27FC236}">
                <a16:creationId xmlns:a16="http://schemas.microsoft.com/office/drawing/2014/main" id="{ED7A567C-C1D1-C59D-8C8C-7FBB2DDCD0DB}"/>
              </a:ext>
            </a:extLst>
          </p:cNvPr>
          <p:cNvSpPr/>
          <p:nvPr/>
        </p:nvSpPr>
        <p:spPr>
          <a:xfrm>
            <a:off x="5828853" y="5193048"/>
            <a:ext cx="1410265" cy="395898"/>
          </a:xfrm>
          <a:custGeom>
            <a:avLst/>
            <a:gdLst>
              <a:gd name="connsiteX0" fmla="*/ 13147 w 1410265"/>
              <a:gd name="connsiteY0" fmla="*/ 52052 h 395898"/>
              <a:gd name="connsiteX1" fmla="*/ 737047 w 1410265"/>
              <a:gd name="connsiteY1" fmla="*/ 242552 h 395898"/>
              <a:gd name="connsiteX2" fmla="*/ 1410147 w 1410265"/>
              <a:gd name="connsiteY2" fmla="*/ 1252 h 395898"/>
              <a:gd name="connsiteX3" fmla="*/ 787847 w 1410265"/>
              <a:gd name="connsiteY3" fmla="*/ 369552 h 395898"/>
              <a:gd name="connsiteX4" fmla="*/ 305247 w 1410265"/>
              <a:gd name="connsiteY4" fmla="*/ 331452 h 395898"/>
              <a:gd name="connsiteX5" fmla="*/ 13147 w 1410265"/>
              <a:gd name="connsiteY5" fmla="*/ 52052 h 395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10265" h="395898">
                <a:moveTo>
                  <a:pt x="13147" y="52052"/>
                </a:moveTo>
                <a:cubicBezTo>
                  <a:pt x="85114" y="37235"/>
                  <a:pt x="504214" y="251019"/>
                  <a:pt x="737047" y="242552"/>
                </a:cubicBezTo>
                <a:cubicBezTo>
                  <a:pt x="969880" y="234085"/>
                  <a:pt x="1401680" y="-19915"/>
                  <a:pt x="1410147" y="1252"/>
                </a:cubicBezTo>
                <a:cubicBezTo>
                  <a:pt x="1418614" y="22419"/>
                  <a:pt x="971997" y="314519"/>
                  <a:pt x="787847" y="369552"/>
                </a:cubicBezTo>
                <a:cubicBezTo>
                  <a:pt x="603697" y="424585"/>
                  <a:pt x="428014" y="384369"/>
                  <a:pt x="305247" y="331452"/>
                </a:cubicBezTo>
                <a:cubicBezTo>
                  <a:pt x="182480" y="278535"/>
                  <a:pt x="-58820" y="66869"/>
                  <a:pt x="13147" y="52052"/>
                </a:cubicBezTo>
                <a:close/>
              </a:path>
            </a:pathLst>
          </a:custGeom>
          <a:solidFill>
            <a:srgbClr val="92D05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2" name="フリーフォーム 521">
            <a:extLst>
              <a:ext uri="{FF2B5EF4-FFF2-40B4-BE49-F238E27FC236}">
                <a16:creationId xmlns:a16="http://schemas.microsoft.com/office/drawing/2014/main" id="{E6B716A7-63AF-02DB-1412-0D67B19E84EF}"/>
              </a:ext>
            </a:extLst>
          </p:cNvPr>
          <p:cNvSpPr/>
          <p:nvPr/>
        </p:nvSpPr>
        <p:spPr>
          <a:xfrm>
            <a:off x="5780940" y="5414665"/>
            <a:ext cx="1291208" cy="2718140"/>
          </a:xfrm>
          <a:custGeom>
            <a:avLst/>
            <a:gdLst>
              <a:gd name="connsiteX0" fmla="*/ 73760 w 1291208"/>
              <a:gd name="connsiteY0" fmla="*/ 122535 h 2718140"/>
              <a:gd name="connsiteX1" fmla="*/ 111860 w 1291208"/>
              <a:gd name="connsiteY1" fmla="*/ 224135 h 2718140"/>
              <a:gd name="connsiteX2" fmla="*/ 1267560 w 1291208"/>
              <a:gd name="connsiteY2" fmla="*/ 2687935 h 2718140"/>
              <a:gd name="connsiteX3" fmla="*/ 861160 w 1291208"/>
              <a:gd name="connsiteY3" fmla="*/ 1519535 h 2718140"/>
              <a:gd name="connsiteX4" fmla="*/ 505560 w 1291208"/>
              <a:gd name="connsiteY4" fmla="*/ 376535 h 2718140"/>
              <a:gd name="connsiteX5" fmla="*/ 365860 w 1291208"/>
              <a:gd name="connsiteY5" fmla="*/ 300335 h 2718140"/>
              <a:gd name="connsiteX6" fmla="*/ 73760 w 1291208"/>
              <a:gd name="connsiteY6" fmla="*/ 122535 h 2718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91208" h="2718140">
                <a:moveTo>
                  <a:pt x="73760" y="122535"/>
                </a:moveTo>
                <a:cubicBezTo>
                  <a:pt x="31427" y="109835"/>
                  <a:pt x="-87107" y="-203432"/>
                  <a:pt x="111860" y="224135"/>
                </a:cubicBezTo>
                <a:cubicBezTo>
                  <a:pt x="310827" y="651702"/>
                  <a:pt x="1142677" y="2472035"/>
                  <a:pt x="1267560" y="2687935"/>
                </a:cubicBezTo>
                <a:cubicBezTo>
                  <a:pt x="1392443" y="2903835"/>
                  <a:pt x="988160" y="1904768"/>
                  <a:pt x="861160" y="1519535"/>
                </a:cubicBezTo>
                <a:cubicBezTo>
                  <a:pt x="734160" y="1134302"/>
                  <a:pt x="588110" y="579735"/>
                  <a:pt x="505560" y="376535"/>
                </a:cubicBezTo>
                <a:cubicBezTo>
                  <a:pt x="423010" y="173335"/>
                  <a:pt x="442060" y="349018"/>
                  <a:pt x="365860" y="300335"/>
                </a:cubicBezTo>
                <a:cubicBezTo>
                  <a:pt x="289660" y="251652"/>
                  <a:pt x="116093" y="135235"/>
                  <a:pt x="73760" y="122535"/>
                </a:cubicBezTo>
                <a:close/>
              </a:path>
            </a:pathLst>
          </a:custGeom>
          <a:solidFill>
            <a:srgbClr val="92D05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3" name="フリーフォーム 522">
            <a:extLst>
              <a:ext uri="{FF2B5EF4-FFF2-40B4-BE49-F238E27FC236}">
                <a16:creationId xmlns:a16="http://schemas.microsoft.com/office/drawing/2014/main" id="{F0AE7F4B-9F2B-C903-C2AC-1C365E0C47DA}"/>
              </a:ext>
            </a:extLst>
          </p:cNvPr>
          <p:cNvSpPr/>
          <p:nvPr/>
        </p:nvSpPr>
        <p:spPr>
          <a:xfrm>
            <a:off x="781375" y="4302300"/>
            <a:ext cx="1088747" cy="1609228"/>
          </a:xfrm>
          <a:custGeom>
            <a:avLst/>
            <a:gdLst>
              <a:gd name="connsiteX0" fmla="*/ 1085525 w 1088747"/>
              <a:gd name="connsiteY0" fmla="*/ 15700 h 1609228"/>
              <a:gd name="connsiteX1" fmla="*/ 31425 w 1088747"/>
              <a:gd name="connsiteY1" fmla="*/ 1590500 h 1609228"/>
              <a:gd name="connsiteX2" fmla="*/ 348925 w 1088747"/>
              <a:gd name="connsiteY2" fmla="*/ 828500 h 1609228"/>
              <a:gd name="connsiteX3" fmla="*/ 1085525 w 1088747"/>
              <a:gd name="connsiteY3" fmla="*/ 15700 h 1609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8747" h="1609228">
                <a:moveTo>
                  <a:pt x="1085525" y="15700"/>
                </a:moveTo>
                <a:cubicBezTo>
                  <a:pt x="1032608" y="142700"/>
                  <a:pt x="154192" y="1455033"/>
                  <a:pt x="31425" y="1590500"/>
                </a:cubicBezTo>
                <a:cubicBezTo>
                  <a:pt x="-91342" y="1725967"/>
                  <a:pt x="173242" y="1090967"/>
                  <a:pt x="348925" y="828500"/>
                </a:cubicBezTo>
                <a:cubicBezTo>
                  <a:pt x="524608" y="566033"/>
                  <a:pt x="1138442" y="-111300"/>
                  <a:pt x="1085525" y="15700"/>
                </a:cubicBezTo>
                <a:close/>
              </a:path>
            </a:pathLst>
          </a:custGeom>
          <a:solidFill>
            <a:srgbClr val="92D05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4" name="フリーフォーム 523">
            <a:extLst>
              <a:ext uri="{FF2B5EF4-FFF2-40B4-BE49-F238E27FC236}">
                <a16:creationId xmlns:a16="http://schemas.microsoft.com/office/drawing/2014/main" id="{C04854A7-B936-F086-CE0E-AE5C6256E3C2}"/>
              </a:ext>
            </a:extLst>
          </p:cNvPr>
          <p:cNvSpPr/>
          <p:nvPr/>
        </p:nvSpPr>
        <p:spPr>
          <a:xfrm>
            <a:off x="3289220" y="10948160"/>
            <a:ext cx="432535" cy="982763"/>
          </a:xfrm>
          <a:custGeom>
            <a:avLst/>
            <a:gdLst>
              <a:gd name="connsiteX0" fmla="*/ 80 w 432535"/>
              <a:gd name="connsiteY0" fmla="*/ 151640 h 982763"/>
              <a:gd name="connsiteX1" fmla="*/ 254080 w 432535"/>
              <a:gd name="connsiteY1" fmla="*/ 964440 h 982763"/>
              <a:gd name="connsiteX2" fmla="*/ 292180 w 432535"/>
              <a:gd name="connsiteY2" fmla="*/ 697740 h 982763"/>
              <a:gd name="connsiteX3" fmla="*/ 431880 w 432535"/>
              <a:gd name="connsiteY3" fmla="*/ 964440 h 982763"/>
              <a:gd name="connsiteX4" fmla="*/ 228680 w 432535"/>
              <a:gd name="connsiteY4" fmla="*/ 75440 h 982763"/>
              <a:gd name="connsiteX5" fmla="*/ 80 w 432535"/>
              <a:gd name="connsiteY5" fmla="*/ 151640 h 982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2535" h="982763">
                <a:moveTo>
                  <a:pt x="80" y="151640"/>
                </a:moveTo>
                <a:cubicBezTo>
                  <a:pt x="4313" y="299807"/>
                  <a:pt x="205397" y="873423"/>
                  <a:pt x="254080" y="964440"/>
                </a:cubicBezTo>
                <a:cubicBezTo>
                  <a:pt x="302763" y="1055457"/>
                  <a:pt x="262547" y="697740"/>
                  <a:pt x="292180" y="697740"/>
                </a:cubicBezTo>
                <a:cubicBezTo>
                  <a:pt x="321813" y="697740"/>
                  <a:pt x="442463" y="1068157"/>
                  <a:pt x="431880" y="964440"/>
                </a:cubicBezTo>
                <a:cubicBezTo>
                  <a:pt x="421297" y="860723"/>
                  <a:pt x="298530" y="213023"/>
                  <a:pt x="228680" y="75440"/>
                </a:cubicBezTo>
                <a:cubicBezTo>
                  <a:pt x="158830" y="-62143"/>
                  <a:pt x="-4153" y="3473"/>
                  <a:pt x="80" y="151640"/>
                </a:cubicBezTo>
                <a:close/>
              </a:path>
            </a:pathLst>
          </a:cu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5" name="フリーフォーム 524">
            <a:extLst>
              <a:ext uri="{FF2B5EF4-FFF2-40B4-BE49-F238E27FC236}">
                <a16:creationId xmlns:a16="http://schemas.microsoft.com/office/drawing/2014/main" id="{D9E5C90F-2F2C-B9A4-C72E-D0505E73B4F3}"/>
              </a:ext>
            </a:extLst>
          </p:cNvPr>
          <p:cNvSpPr/>
          <p:nvPr/>
        </p:nvSpPr>
        <p:spPr>
          <a:xfrm>
            <a:off x="6244080" y="11399241"/>
            <a:ext cx="1667848" cy="223345"/>
          </a:xfrm>
          <a:custGeom>
            <a:avLst/>
            <a:gdLst>
              <a:gd name="connsiteX0" fmla="*/ 42420 w 1667848"/>
              <a:gd name="connsiteY0" fmla="*/ 43459 h 223345"/>
              <a:gd name="connsiteX1" fmla="*/ 1617220 w 1667848"/>
              <a:gd name="connsiteY1" fmla="*/ 5359 h 223345"/>
              <a:gd name="connsiteX2" fmla="*/ 1210820 w 1667848"/>
              <a:gd name="connsiteY2" fmla="*/ 132359 h 223345"/>
              <a:gd name="connsiteX3" fmla="*/ 512320 w 1667848"/>
              <a:gd name="connsiteY3" fmla="*/ 221259 h 223345"/>
              <a:gd name="connsiteX4" fmla="*/ 42420 w 1667848"/>
              <a:gd name="connsiteY4" fmla="*/ 43459 h 223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7848" h="223345">
                <a:moveTo>
                  <a:pt x="42420" y="43459"/>
                </a:moveTo>
                <a:cubicBezTo>
                  <a:pt x="226570" y="7476"/>
                  <a:pt x="1422487" y="-9458"/>
                  <a:pt x="1617220" y="5359"/>
                </a:cubicBezTo>
                <a:cubicBezTo>
                  <a:pt x="1811953" y="20176"/>
                  <a:pt x="1394970" y="96376"/>
                  <a:pt x="1210820" y="132359"/>
                </a:cubicBezTo>
                <a:cubicBezTo>
                  <a:pt x="1026670" y="168342"/>
                  <a:pt x="702820" y="236076"/>
                  <a:pt x="512320" y="221259"/>
                </a:cubicBezTo>
                <a:cubicBezTo>
                  <a:pt x="321820" y="206442"/>
                  <a:pt x="-141730" y="79442"/>
                  <a:pt x="42420" y="43459"/>
                </a:cubicBezTo>
                <a:close/>
              </a:path>
            </a:pathLst>
          </a:cu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6" name="フリーフォーム 525">
            <a:extLst>
              <a:ext uri="{FF2B5EF4-FFF2-40B4-BE49-F238E27FC236}">
                <a16:creationId xmlns:a16="http://schemas.microsoft.com/office/drawing/2014/main" id="{FF63C205-13C8-8354-B29B-8CB874A6BE7D}"/>
              </a:ext>
            </a:extLst>
          </p:cNvPr>
          <p:cNvSpPr/>
          <p:nvPr/>
        </p:nvSpPr>
        <p:spPr>
          <a:xfrm>
            <a:off x="4655341" y="3647431"/>
            <a:ext cx="438628" cy="1763673"/>
          </a:xfrm>
          <a:custGeom>
            <a:avLst/>
            <a:gdLst>
              <a:gd name="connsiteX0" fmla="*/ 246859 w 438628"/>
              <a:gd name="connsiteY0" fmla="*/ 22869 h 1763673"/>
              <a:gd name="connsiteX1" fmla="*/ 5559 w 438628"/>
              <a:gd name="connsiteY1" fmla="*/ 1026169 h 1763673"/>
              <a:gd name="connsiteX2" fmla="*/ 107159 w 438628"/>
              <a:gd name="connsiteY2" fmla="*/ 1737369 h 1763673"/>
              <a:gd name="connsiteX3" fmla="*/ 437359 w 438628"/>
              <a:gd name="connsiteY3" fmla="*/ 86369 h 1763673"/>
              <a:gd name="connsiteX4" fmla="*/ 221459 w 438628"/>
              <a:gd name="connsiteY4" fmla="*/ 302269 h 1763673"/>
              <a:gd name="connsiteX5" fmla="*/ 246859 w 438628"/>
              <a:gd name="connsiteY5" fmla="*/ 22869 h 1763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8628" h="1763673">
                <a:moveTo>
                  <a:pt x="246859" y="22869"/>
                </a:moveTo>
                <a:cubicBezTo>
                  <a:pt x="210876" y="143519"/>
                  <a:pt x="28842" y="740419"/>
                  <a:pt x="5559" y="1026169"/>
                </a:cubicBezTo>
                <a:cubicBezTo>
                  <a:pt x="-17724" y="1311919"/>
                  <a:pt x="35192" y="1894002"/>
                  <a:pt x="107159" y="1737369"/>
                </a:cubicBezTo>
                <a:cubicBezTo>
                  <a:pt x="179126" y="1580736"/>
                  <a:pt x="418309" y="325552"/>
                  <a:pt x="437359" y="86369"/>
                </a:cubicBezTo>
                <a:cubicBezTo>
                  <a:pt x="456409" y="-152814"/>
                  <a:pt x="255326" y="306502"/>
                  <a:pt x="221459" y="302269"/>
                </a:cubicBezTo>
                <a:cubicBezTo>
                  <a:pt x="187592" y="298036"/>
                  <a:pt x="282842" y="-97781"/>
                  <a:pt x="246859" y="22869"/>
                </a:cubicBezTo>
                <a:close/>
              </a:path>
            </a:pathLst>
          </a:cu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7" name="フリーフォーム 526">
            <a:extLst>
              <a:ext uri="{FF2B5EF4-FFF2-40B4-BE49-F238E27FC236}">
                <a16:creationId xmlns:a16="http://schemas.microsoft.com/office/drawing/2014/main" id="{D1528AC8-6F60-E90F-CEED-03A006B550A9}"/>
              </a:ext>
            </a:extLst>
          </p:cNvPr>
          <p:cNvSpPr/>
          <p:nvPr/>
        </p:nvSpPr>
        <p:spPr>
          <a:xfrm>
            <a:off x="3272467" y="4638940"/>
            <a:ext cx="1447904" cy="3904472"/>
          </a:xfrm>
          <a:custGeom>
            <a:avLst/>
            <a:gdLst>
              <a:gd name="connsiteX0" fmla="*/ 156533 w 1447904"/>
              <a:gd name="connsiteY0" fmla="*/ 34660 h 3904472"/>
              <a:gd name="connsiteX1" fmla="*/ 905833 w 1447904"/>
              <a:gd name="connsiteY1" fmla="*/ 1139560 h 3904472"/>
              <a:gd name="connsiteX2" fmla="*/ 1413833 w 1447904"/>
              <a:gd name="connsiteY2" fmla="*/ 2523860 h 3904472"/>
              <a:gd name="connsiteX3" fmla="*/ 1401133 w 1447904"/>
              <a:gd name="connsiteY3" fmla="*/ 3882760 h 3904472"/>
              <a:gd name="connsiteX4" fmla="*/ 1401133 w 1447904"/>
              <a:gd name="connsiteY4" fmla="*/ 3209660 h 3904472"/>
              <a:gd name="connsiteX5" fmla="*/ 791533 w 1447904"/>
              <a:gd name="connsiteY5" fmla="*/ 1279260 h 3904472"/>
              <a:gd name="connsiteX6" fmla="*/ 461333 w 1447904"/>
              <a:gd name="connsiteY6" fmla="*/ 783960 h 3904472"/>
              <a:gd name="connsiteX7" fmla="*/ 4133 w 1447904"/>
              <a:gd name="connsiteY7" fmla="*/ 110860 h 3904472"/>
              <a:gd name="connsiteX8" fmla="*/ 232733 w 1447904"/>
              <a:gd name="connsiteY8" fmla="*/ 263260 h 3904472"/>
              <a:gd name="connsiteX9" fmla="*/ 156533 w 1447904"/>
              <a:gd name="connsiteY9" fmla="*/ 34660 h 3904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47904" h="3904472">
                <a:moveTo>
                  <a:pt x="156533" y="34660"/>
                </a:moveTo>
                <a:cubicBezTo>
                  <a:pt x="268716" y="180710"/>
                  <a:pt x="696283" y="724693"/>
                  <a:pt x="905833" y="1139560"/>
                </a:cubicBezTo>
                <a:cubicBezTo>
                  <a:pt x="1115383" y="1554427"/>
                  <a:pt x="1331283" y="2066660"/>
                  <a:pt x="1413833" y="2523860"/>
                </a:cubicBezTo>
                <a:cubicBezTo>
                  <a:pt x="1496383" y="2981060"/>
                  <a:pt x="1403250" y="3768460"/>
                  <a:pt x="1401133" y="3882760"/>
                </a:cubicBezTo>
                <a:cubicBezTo>
                  <a:pt x="1399016" y="3997060"/>
                  <a:pt x="1502733" y="3643577"/>
                  <a:pt x="1401133" y="3209660"/>
                </a:cubicBezTo>
                <a:cubicBezTo>
                  <a:pt x="1299533" y="2775743"/>
                  <a:pt x="948166" y="1683543"/>
                  <a:pt x="791533" y="1279260"/>
                </a:cubicBezTo>
                <a:cubicBezTo>
                  <a:pt x="634900" y="874977"/>
                  <a:pt x="592566" y="978693"/>
                  <a:pt x="461333" y="783960"/>
                </a:cubicBezTo>
                <a:cubicBezTo>
                  <a:pt x="330100" y="589227"/>
                  <a:pt x="42233" y="197643"/>
                  <a:pt x="4133" y="110860"/>
                </a:cubicBezTo>
                <a:cubicBezTo>
                  <a:pt x="-33967" y="24077"/>
                  <a:pt x="203100" y="275960"/>
                  <a:pt x="232733" y="263260"/>
                </a:cubicBezTo>
                <a:cubicBezTo>
                  <a:pt x="262366" y="250560"/>
                  <a:pt x="44350" y="-111390"/>
                  <a:pt x="156533" y="34660"/>
                </a:cubicBezTo>
                <a:close/>
              </a:path>
            </a:pathLst>
          </a:cu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8" name="フリーフォーム 527">
            <a:extLst>
              <a:ext uri="{FF2B5EF4-FFF2-40B4-BE49-F238E27FC236}">
                <a16:creationId xmlns:a16="http://schemas.microsoft.com/office/drawing/2014/main" id="{4B3D51A9-954C-41BB-98BB-143F2436686B}"/>
              </a:ext>
            </a:extLst>
          </p:cNvPr>
          <p:cNvSpPr/>
          <p:nvPr/>
        </p:nvSpPr>
        <p:spPr>
          <a:xfrm>
            <a:off x="2228535" y="5410200"/>
            <a:ext cx="273543" cy="1130300"/>
          </a:xfrm>
          <a:custGeom>
            <a:avLst/>
            <a:gdLst>
              <a:gd name="connsiteX0" fmla="*/ 6665 w 273543"/>
              <a:gd name="connsiteY0" fmla="*/ 0 h 1130300"/>
              <a:gd name="connsiteX1" fmla="*/ 70165 w 273543"/>
              <a:gd name="connsiteY1" fmla="*/ 584200 h 1130300"/>
              <a:gd name="connsiteX2" fmla="*/ 273365 w 273543"/>
              <a:gd name="connsiteY2" fmla="*/ 1130300 h 1130300"/>
              <a:gd name="connsiteX3" fmla="*/ 32065 w 273543"/>
              <a:gd name="connsiteY3" fmla="*/ 584200 h 1130300"/>
              <a:gd name="connsiteX4" fmla="*/ 6665 w 273543"/>
              <a:gd name="connsiteY4" fmla="*/ 0 h 113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3543" h="1130300">
                <a:moveTo>
                  <a:pt x="6665" y="0"/>
                </a:moveTo>
                <a:cubicBezTo>
                  <a:pt x="13015" y="0"/>
                  <a:pt x="25715" y="395817"/>
                  <a:pt x="70165" y="584200"/>
                </a:cubicBezTo>
                <a:cubicBezTo>
                  <a:pt x="114615" y="772583"/>
                  <a:pt x="279715" y="1130300"/>
                  <a:pt x="273365" y="1130300"/>
                </a:cubicBezTo>
                <a:cubicBezTo>
                  <a:pt x="267015" y="1130300"/>
                  <a:pt x="76515" y="772583"/>
                  <a:pt x="32065" y="584200"/>
                </a:cubicBezTo>
                <a:cubicBezTo>
                  <a:pt x="-12385" y="395817"/>
                  <a:pt x="315" y="0"/>
                  <a:pt x="6665" y="0"/>
                </a:cubicBezTo>
                <a:close/>
              </a:path>
            </a:pathLst>
          </a:cu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9" name="フリーフォーム 528">
            <a:extLst>
              <a:ext uri="{FF2B5EF4-FFF2-40B4-BE49-F238E27FC236}">
                <a16:creationId xmlns:a16="http://schemas.microsoft.com/office/drawing/2014/main" id="{06C63B26-0D1F-8BE7-DEAC-BE835CB78F9F}"/>
              </a:ext>
            </a:extLst>
          </p:cNvPr>
          <p:cNvSpPr/>
          <p:nvPr/>
        </p:nvSpPr>
        <p:spPr>
          <a:xfrm>
            <a:off x="6819480" y="3465337"/>
            <a:ext cx="578150" cy="470494"/>
          </a:xfrm>
          <a:custGeom>
            <a:avLst/>
            <a:gdLst>
              <a:gd name="connsiteX0" fmla="*/ 420 w 578150"/>
              <a:gd name="connsiteY0" fmla="*/ 1763 h 470494"/>
              <a:gd name="connsiteX1" fmla="*/ 546520 w 578150"/>
              <a:gd name="connsiteY1" fmla="*/ 458963 h 470494"/>
              <a:gd name="connsiteX2" fmla="*/ 457620 w 578150"/>
              <a:gd name="connsiteY2" fmla="*/ 306563 h 470494"/>
              <a:gd name="connsiteX3" fmla="*/ 420 w 578150"/>
              <a:gd name="connsiteY3" fmla="*/ 1763 h 470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8150" h="470494">
                <a:moveTo>
                  <a:pt x="420" y="1763"/>
                </a:moveTo>
                <a:cubicBezTo>
                  <a:pt x="15237" y="27163"/>
                  <a:pt x="470320" y="408163"/>
                  <a:pt x="546520" y="458963"/>
                </a:cubicBezTo>
                <a:cubicBezTo>
                  <a:pt x="622720" y="509763"/>
                  <a:pt x="548637" y="380646"/>
                  <a:pt x="457620" y="306563"/>
                </a:cubicBezTo>
                <a:cubicBezTo>
                  <a:pt x="366603" y="232480"/>
                  <a:pt x="-14397" y="-23637"/>
                  <a:pt x="420" y="1763"/>
                </a:cubicBezTo>
                <a:close/>
              </a:path>
            </a:pathLst>
          </a:cu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0" name="フリーフォーム 529">
            <a:extLst>
              <a:ext uri="{FF2B5EF4-FFF2-40B4-BE49-F238E27FC236}">
                <a16:creationId xmlns:a16="http://schemas.microsoft.com/office/drawing/2014/main" id="{9DCC26B7-6EE8-FE85-ACEA-CE6C71C0C0EC}"/>
              </a:ext>
            </a:extLst>
          </p:cNvPr>
          <p:cNvSpPr/>
          <p:nvPr/>
        </p:nvSpPr>
        <p:spPr>
          <a:xfrm>
            <a:off x="4024913" y="1531067"/>
            <a:ext cx="474369" cy="468026"/>
          </a:xfrm>
          <a:custGeom>
            <a:avLst/>
            <a:gdLst>
              <a:gd name="connsiteX0" fmla="*/ 987 w 474369"/>
              <a:gd name="connsiteY0" fmla="*/ 107233 h 468026"/>
              <a:gd name="connsiteX1" fmla="*/ 267687 w 474369"/>
              <a:gd name="connsiteY1" fmla="*/ 18333 h 468026"/>
              <a:gd name="connsiteX2" fmla="*/ 470887 w 474369"/>
              <a:gd name="connsiteY2" fmla="*/ 437433 h 468026"/>
              <a:gd name="connsiteX3" fmla="*/ 369287 w 474369"/>
              <a:gd name="connsiteY3" fmla="*/ 399333 h 468026"/>
              <a:gd name="connsiteX4" fmla="*/ 987 w 474369"/>
              <a:gd name="connsiteY4" fmla="*/ 107233 h 468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369" h="468026">
                <a:moveTo>
                  <a:pt x="987" y="107233"/>
                </a:moveTo>
                <a:cubicBezTo>
                  <a:pt x="-15946" y="43733"/>
                  <a:pt x="189370" y="-36700"/>
                  <a:pt x="267687" y="18333"/>
                </a:cubicBezTo>
                <a:cubicBezTo>
                  <a:pt x="346004" y="73366"/>
                  <a:pt x="453954" y="373933"/>
                  <a:pt x="470887" y="437433"/>
                </a:cubicBezTo>
                <a:cubicBezTo>
                  <a:pt x="487820" y="500933"/>
                  <a:pt x="441254" y="454366"/>
                  <a:pt x="369287" y="399333"/>
                </a:cubicBezTo>
                <a:cubicBezTo>
                  <a:pt x="297320" y="344300"/>
                  <a:pt x="17920" y="170733"/>
                  <a:pt x="987" y="107233"/>
                </a:cubicBezTo>
                <a:close/>
              </a:path>
            </a:pathLst>
          </a:custGeom>
          <a:solidFill>
            <a:schemeClr val="accent2">
              <a:lumMod val="75000"/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1" name="フリーフォーム 530">
            <a:extLst>
              <a:ext uri="{FF2B5EF4-FFF2-40B4-BE49-F238E27FC236}">
                <a16:creationId xmlns:a16="http://schemas.microsoft.com/office/drawing/2014/main" id="{BC75F572-EB8B-A36C-CA3D-CB7DA4862086}"/>
              </a:ext>
            </a:extLst>
          </p:cNvPr>
          <p:cNvSpPr/>
          <p:nvPr/>
        </p:nvSpPr>
        <p:spPr>
          <a:xfrm>
            <a:off x="2281435" y="1101957"/>
            <a:ext cx="1786407" cy="431104"/>
          </a:xfrm>
          <a:custGeom>
            <a:avLst/>
            <a:gdLst>
              <a:gd name="connsiteX0" fmla="*/ 68065 w 1786407"/>
              <a:gd name="connsiteY0" fmla="*/ 422043 h 431104"/>
              <a:gd name="connsiteX1" fmla="*/ 169665 w 1786407"/>
              <a:gd name="connsiteY1" fmla="*/ 383943 h 431104"/>
              <a:gd name="connsiteX2" fmla="*/ 1172965 w 1786407"/>
              <a:gd name="connsiteY2" fmla="*/ 2943 h 431104"/>
              <a:gd name="connsiteX3" fmla="*/ 1782565 w 1786407"/>
              <a:gd name="connsiteY3" fmla="*/ 206143 h 431104"/>
              <a:gd name="connsiteX4" fmla="*/ 1363465 w 1786407"/>
              <a:gd name="connsiteY4" fmla="*/ 180743 h 431104"/>
              <a:gd name="connsiteX5" fmla="*/ 68065 w 1786407"/>
              <a:gd name="connsiteY5" fmla="*/ 422043 h 431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86407" h="431104">
                <a:moveTo>
                  <a:pt x="68065" y="422043"/>
                </a:moveTo>
                <a:cubicBezTo>
                  <a:pt x="-130902" y="455910"/>
                  <a:pt x="169665" y="383943"/>
                  <a:pt x="169665" y="383943"/>
                </a:cubicBezTo>
                <a:cubicBezTo>
                  <a:pt x="353815" y="314093"/>
                  <a:pt x="904148" y="32576"/>
                  <a:pt x="1172965" y="2943"/>
                </a:cubicBezTo>
                <a:cubicBezTo>
                  <a:pt x="1441782" y="-26690"/>
                  <a:pt x="1750815" y="176510"/>
                  <a:pt x="1782565" y="206143"/>
                </a:cubicBezTo>
                <a:cubicBezTo>
                  <a:pt x="1814315" y="235776"/>
                  <a:pt x="1647098" y="146876"/>
                  <a:pt x="1363465" y="180743"/>
                </a:cubicBezTo>
                <a:cubicBezTo>
                  <a:pt x="1079832" y="214610"/>
                  <a:pt x="267032" y="388176"/>
                  <a:pt x="68065" y="422043"/>
                </a:cubicBezTo>
                <a:close/>
              </a:path>
            </a:pathLst>
          </a:custGeom>
          <a:solidFill>
            <a:srgbClr val="FFC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2" name="フリーフォーム 531">
            <a:extLst>
              <a:ext uri="{FF2B5EF4-FFF2-40B4-BE49-F238E27FC236}">
                <a16:creationId xmlns:a16="http://schemas.microsoft.com/office/drawing/2014/main" id="{54178AEB-0F74-E82D-BED0-C97B1D740159}"/>
              </a:ext>
            </a:extLst>
          </p:cNvPr>
          <p:cNvSpPr/>
          <p:nvPr/>
        </p:nvSpPr>
        <p:spPr>
          <a:xfrm>
            <a:off x="1860927" y="1547922"/>
            <a:ext cx="549318" cy="1501651"/>
          </a:xfrm>
          <a:custGeom>
            <a:avLst/>
            <a:gdLst>
              <a:gd name="connsiteX0" fmla="*/ 5973 w 549318"/>
              <a:gd name="connsiteY0" fmla="*/ 814278 h 1501651"/>
              <a:gd name="connsiteX1" fmla="*/ 513973 w 549318"/>
              <a:gd name="connsiteY1" fmla="*/ 1220678 h 1501651"/>
              <a:gd name="connsiteX2" fmla="*/ 501273 w 549318"/>
              <a:gd name="connsiteY2" fmla="*/ 1436578 h 1501651"/>
              <a:gd name="connsiteX3" fmla="*/ 463173 w 549318"/>
              <a:gd name="connsiteY3" fmla="*/ 26878 h 1501651"/>
              <a:gd name="connsiteX4" fmla="*/ 247273 w 549318"/>
              <a:gd name="connsiteY4" fmla="*/ 534878 h 1501651"/>
              <a:gd name="connsiteX5" fmla="*/ 5973 w 549318"/>
              <a:gd name="connsiteY5" fmla="*/ 814278 h 1501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9318" h="1501651">
                <a:moveTo>
                  <a:pt x="5973" y="814278"/>
                </a:moveTo>
                <a:cubicBezTo>
                  <a:pt x="50423" y="928578"/>
                  <a:pt x="431423" y="1116961"/>
                  <a:pt x="513973" y="1220678"/>
                </a:cubicBezTo>
                <a:cubicBezTo>
                  <a:pt x="596523" y="1324395"/>
                  <a:pt x="509740" y="1635545"/>
                  <a:pt x="501273" y="1436578"/>
                </a:cubicBezTo>
                <a:cubicBezTo>
                  <a:pt x="492806" y="1237611"/>
                  <a:pt x="505506" y="177161"/>
                  <a:pt x="463173" y="26878"/>
                </a:cubicBezTo>
                <a:cubicBezTo>
                  <a:pt x="420840" y="-123405"/>
                  <a:pt x="317123" y="399411"/>
                  <a:pt x="247273" y="534878"/>
                </a:cubicBezTo>
                <a:cubicBezTo>
                  <a:pt x="177423" y="670345"/>
                  <a:pt x="-38477" y="699978"/>
                  <a:pt x="5973" y="814278"/>
                </a:cubicBezTo>
                <a:close/>
              </a:path>
            </a:pathLst>
          </a:custGeom>
          <a:solidFill>
            <a:srgbClr val="FFC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3" name="フリーフォーム 532">
            <a:extLst>
              <a:ext uri="{FF2B5EF4-FFF2-40B4-BE49-F238E27FC236}">
                <a16:creationId xmlns:a16="http://schemas.microsoft.com/office/drawing/2014/main" id="{BA80D76F-2754-18F0-45B4-64C2900AC596}"/>
              </a:ext>
            </a:extLst>
          </p:cNvPr>
          <p:cNvSpPr/>
          <p:nvPr/>
        </p:nvSpPr>
        <p:spPr>
          <a:xfrm>
            <a:off x="2931202" y="2852305"/>
            <a:ext cx="1899095" cy="1188476"/>
          </a:xfrm>
          <a:custGeom>
            <a:avLst/>
            <a:gdLst>
              <a:gd name="connsiteX0" fmla="*/ 27898 w 1899095"/>
              <a:gd name="connsiteY0" fmla="*/ 309995 h 1188476"/>
              <a:gd name="connsiteX1" fmla="*/ 1628098 w 1899095"/>
              <a:gd name="connsiteY1" fmla="*/ 106795 h 1188476"/>
              <a:gd name="connsiteX2" fmla="*/ 1386798 w 1899095"/>
              <a:gd name="connsiteY2" fmla="*/ 475095 h 1188476"/>
              <a:gd name="connsiteX3" fmla="*/ 1475698 w 1899095"/>
              <a:gd name="connsiteY3" fmla="*/ 335395 h 1188476"/>
              <a:gd name="connsiteX4" fmla="*/ 1069298 w 1899095"/>
              <a:gd name="connsiteY4" fmla="*/ 1186295 h 1188476"/>
              <a:gd name="connsiteX5" fmla="*/ 1894798 w 1899095"/>
              <a:gd name="connsiteY5" fmla="*/ 43295 h 1188476"/>
              <a:gd name="connsiteX6" fmla="*/ 1361398 w 1899095"/>
              <a:gd name="connsiteY6" fmla="*/ 246495 h 1188476"/>
              <a:gd name="connsiteX7" fmla="*/ 662898 w 1899095"/>
              <a:gd name="connsiteY7" fmla="*/ 309995 h 1188476"/>
              <a:gd name="connsiteX8" fmla="*/ 27898 w 1899095"/>
              <a:gd name="connsiteY8" fmla="*/ 309995 h 1188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99095" h="1188476">
                <a:moveTo>
                  <a:pt x="27898" y="309995"/>
                </a:moveTo>
                <a:cubicBezTo>
                  <a:pt x="188765" y="276128"/>
                  <a:pt x="1401615" y="79278"/>
                  <a:pt x="1628098" y="106795"/>
                </a:cubicBezTo>
                <a:cubicBezTo>
                  <a:pt x="1854581" y="134312"/>
                  <a:pt x="1412198" y="436995"/>
                  <a:pt x="1386798" y="475095"/>
                </a:cubicBezTo>
                <a:cubicBezTo>
                  <a:pt x="1361398" y="513195"/>
                  <a:pt x="1528615" y="216862"/>
                  <a:pt x="1475698" y="335395"/>
                </a:cubicBezTo>
                <a:cubicBezTo>
                  <a:pt x="1422781" y="453928"/>
                  <a:pt x="999448" y="1234978"/>
                  <a:pt x="1069298" y="1186295"/>
                </a:cubicBezTo>
                <a:cubicBezTo>
                  <a:pt x="1139148" y="1137612"/>
                  <a:pt x="1846115" y="199928"/>
                  <a:pt x="1894798" y="43295"/>
                </a:cubicBezTo>
                <a:cubicBezTo>
                  <a:pt x="1943481" y="-113338"/>
                  <a:pt x="1566715" y="202045"/>
                  <a:pt x="1361398" y="246495"/>
                </a:cubicBezTo>
                <a:cubicBezTo>
                  <a:pt x="1156081" y="290945"/>
                  <a:pt x="880915" y="301528"/>
                  <a:pt x="662898" y="309995"/>
                </a:cubicBezTo>
                <a:cubicBezTo>
                  <a:pt x="444881" y="318462"/>
                  <a:pt x="-132969" y="343862"/>
                  <a:pt x="27898" y="309995"/>
                </a:cubicBezTo>
                <a:close/>
              </a:path>
            </a:pathLst>
          </a:cu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4" name="フリーフォーム 533">
            <a:extLst>
              <a:ext uri="{FF2B5EF4-FFF2-40B4-BE49-F238E27FC236}">
                <a16:creationId xmlns:a16="http://schemas.microsoft.com/office/drawing/2014/main" id="{CBE80722-1DC9-1D9B-E144-54DCBF3B0A45}"/>
              </a:ext>
            </a:extLst>
          </p:cNvPr>
          <p:cNvSpPr/>
          <p:nvPr/>
        </p:nvSpPr>
        <p:spPr>
          <a:xfrm>
            <a:off x="2977170" y="3557506"/>
            <a:ext cx="1227014" cy="368887"/>
          </a:xfrm>
          <a:custGeom>
            <a:avLst/>
            <a:gdLst>
              <a:gd name="connsiteX0" fmla="*/ 7330 w 1227014"/>
              <a:gd name="connsiteY0" fmla="*/ 23894 h 368887"/>
              <a:gd name="connsiteX1" fmla="*/ 616930 w 1227014"/>
              <a:gd name="connsiteY1" fmla="*/ 36594 h 368887"/>
              <a:gd name="connsiteX2" fmla="*/ 1188430 w 1227014"/>
              <a:gd name="connsiteY2" fmla="*/ 366794 h 368887"/>
              <a:gd name="connsiteX3" fmla="*/ 1112230 w 1227014"/>
              <a:gd name="connsiteY3" fmla="*/ 176294 h 368887"/>
              <a:gd name="connsiteX4" fmla="*/ 604230 w 1227014"/>
              <a:gd name="connsiteY4" fmla="*/ 150894 h 368887"/>
              <a:gd name="connsiteX5" fmla="*/ 299430 w 1227014"/>
              <a:gd name="connsiteY5" fmla="*/ 176294 h 368887"/>
              <a:gd name="connsiteX6" fmla="*/ 7330 w 1227014"/>
              <a:gd name="connsiteY6" fmla="*/ 23894 h 368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7014" h="368887">
                <a:moveTo>
                  <a:pt x="7330" y="23894"/>
                </a:moveTo>
                <a:cubicBezTo>
                  <a:pt x="60247" y="611"/>
                  <a:pt x="420080" y="-20556"/>
                  <a:pt x="616930" y="36594"/>
                </a:cubicBezTo>
                <a:cubicBezTo>
                  <a:pt x="813780" y="93744"/>
                  <a:pt x="1105880" y="343511"/>
                  <a:pt x="1188430" y="366794"/>
                </a:cubicBezTo>
                <a:cubicBezTo>
                  <a:pt x="1270980" y="390077"/>
                  <a:pt x="1209597" y="212277"/>
                  <a:pt x="1112230" y="176294"/>
                </a:cubicBezTo>
                <a:cubicBezTo>
                  <a:pt x="1014863" y="140311"/>
                  <a:pt x="739697" y="150894"/>
                  <a:pt x="604230" y="150894"/>
                </a:cubicBezTo>
                <a:cubicBezTo>
                  <a:pt x="468763" y="150894"/>
                  <a:pt x="396797" y="201694"/>
                  <a:pt x="299430" y="176294"/>
                </a:cubicBezTo>
                <a:cubicBezTo>
                  <a:pt x="202063" y="150894"/>
                  <a:pt x="-45587" y="47177"/>
                  <a:pt x="7330" y="23894"/>
                </a:cubicBezTo>
                <a:close/>
              </a:path>
            </a:pathLst>
          </a:cu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5" name="フリーフォーム 534">
            <a:extLst>
              <a:ext uri="{FF2B5EF4-FFF2-40B4-BE49-F238E27FC236}">
                <a16:creationId xmlns:a16="http://schemas.microsoft.com/office/drawing/2014/main" id="{F962CEF3-91D7-AC6C-4F44-7488FADBD193}"/>
              </a:ext>
            </a:extLst>
          </p:cNvPr>
          <p:cNvSpPr/>
          <p:nvPr/>
        </p:nvSpPr>
        <p:spPr>
          <a:xfrm>
            <a:off x="2996723" y="3517658"/>
            <a:ext cx="1232421" cy="647966"/>
          </a:xfrm>
          <a:custGeom>
            <a:avLst/>
            <a:gdLst>
              <a:gd name="connsiteX0" fmla="*/ 13177 w 1232421"/>
              <a:gd name="connsiteY0" fmla="*/ 242 h 647966"/>
              <a:gd name="connsiteX1" fmla="*/ 229077 w 1232421"/>
              <a:gd name="connsiteY1" fmla="*/ 406642 h 647966"/>
              <a:gd name="connsiteX2" fmla="*/ 724377 w 1232421"/>
              <a:gd name="connsiteY2" fmla="*/ 470142 h 647966"/>
              <a:gd name="connsiteX3" fmla="*/ 1232377 w 1232421"/>
              <a:gd name="connsiteY3" fmla="*/ 482842 h 647966"/>
              <a:gd name="connsiteX4" fmla="*/ 749777 w 1232421"/>
              <a:gd name="connsiteY4" fmla="*/ 647942 h 647966"/>
              <a:gd name="connsiteX5" fmla="*/ 102077 w 1232421"/>
              <a:gd name="connsiteY5" fmla="*/ 470142 h 647966"/>
              <a:gd name="connsiteX6" fmla="*/ 13177 w 1232421"/>
              <a:gd name="connsiteY6" fmla="*/ 242 h 647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32421" h="647966">
                <a:moveTo>
                  <a:pt x="13177" y="242"/>
                </a:moveTo>
                <a:cubicBezTo>
                  <a:pt x="34344" y="-10341"/>
                  <a:pt x="110544" y="328325"/>
                  <a:pt x="229077" y="406642"/>
                </a:cubicBezTo>
                <a:cubicBezTo>
                  <a:pt x="347610" y="484959"/>
                  <a:pt x="557160" y="457442"/>
                  <a:pt x="724377" y="470142"/>
                </a:cubicBezTo>
                <a:cubicBezTo>
                  <a:pt x="891594" y="482842"/>
                  <a:pt x="1228144" y="453209"/>
                  <a:pt x="1232377" y="482842"/>
                </a:cubicBezTo>
                <a:cubicBezTo>
                  <a:pt x="1236610" y="512475"/>
                  <a:pt x="938160" y="650059"/>
                  <a:pt x="749777" y="647942"/>
                </a:cubicBezTo>
                <a:cubicBezTo>
                  <a:pt x="561394" y="645825"/>
                  <a:pt x="222727" y="573859"/>
                  <a:pt x="102077" y="470142"/>
                </a:cubicBezTo>
                <a:cubicBezTo>
                  <a:pt x="-18573" y="366425"/>
                  <a:pt x="-7990" y="10825"/>
                  <a:pt x="13177" y="242"/>
                </a:cubicBezTo>
                <a:close/>
              </a:path>
            </a:pathLst>
          </a:custGeom>
          <a:solidFill>
            <a:srgbClr val="FF8AD8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6" name="フリーフォーム 535">
            <a:extLst>
              <a:ext uri="{FF2B5EF4-FFF2-40B4-BE49-F238E27FC236}">
                <a16:creationId xmlns:a16="http://schemas.microsoft.com/office/drawing/2014/main" id="{743CFC29-F1DC-1909-2B33-7A25852CB6FF}"/>
              </a:ext>
            </a:extLst>
          </p:cNvPr>
          <p:cNvSpPr/>
          <p:nvPr/>
        </p:nvSpPr>
        <p:spPr>
          <a:xfrm>
            <a:off x="2487227" y="5333705"/>
            <a:ext cx="192865" cy="877446"/>
          </a:xfrm>
          <a:custGeom>
            <a:avLst/>
            <a:gdLst>
              <a:gd name="connsiteX0" fmla="*/ 90873 w 192865"/>
              <a:gd name="connsiteY0" fmla="*/ 295 h 877446"/>
              <a:gd name="connsiteX1" fmla="*/ 52773 w 192865"/>
              <a:gd name="connsiteY1" fmla="*/ 533695 h 877446"/>
              <a:gd name="connsiteX2" fmla="*/ 192473 w 192865"/>
              <a:gd name="connsiteY2" fmla="*/ 876595 h 877446"/>
              <a:gd name="connsiteX3" fmla="*/ 1973 w 192865"/>
              <a:gd name="connsiteY3" fmla="*/ 609895 h 877446"/>
              <a:gd name="connsiteX4" fmla="*/ 90873 w 192865"/>
              <a:gd name="connsiteY4" fmla="*/ 295 h 877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2865" h="877446">
                <a:moveTo>
                  <a:pt x="90873" y="295"/>
                </a:moveTo>
                <a:cubicBezTo>
                  <a:pt x="99340" y="-12405"/>
                  <a:pt x="35840" y="387645"/>
                  <a:pt x="52773" y="533695"/>
                </a:cubicBezTo>
                <a:cubicBezTo>
                  <a:pt x="69706" y="679745"/>
                  <a:pt x="200940" y="863895"/>
                  <a:pt x="192473" y="876595"/>
                </a:cubicBezTo>
                <a:cubicBezTo>
                  <a:pt x="184006" y="889295"/>
                  <a:pt x="18906" y="758062"/>
                  <a:pt x="1973" y="609895"/>
                </a:cubicBezTo>
                <a:cubicBezTo>
                  <a:pt x="-14960" y="461728"/>
                  <a:pt x="82406" y="12995"/>
                  <a:pt x="90873" y="295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7" name="フリーフォーム 536">
            <a:extLst>
              <a:ext uri="{FF2B5EF4-FFF2-40B4-BE49-F238E27FC236}">
                <a16:creationId xmlns:a16="http://schemas.microsoft.com/office/drawing/2014/main" id="{80CB3A73-B483-0DE4-CE31-6EA1EF4FA6C7}"/>
              </a:ext>
            </a:extLst>
          </p:cNvPr>
          <p:cNvSpPr/>
          <p:nvPr/>
        </p:nvSpPr>
        <p:spPr>
          <a:xfrm>
            <a:off x="7046661" y="2717790"/>
            <a:ext cx="1056119" cy="1022005"/>
          </a:xfrm>
          <a:custGeom>
            <a:avLst/>
            <a:gdLst>
              <a:gd name="connsiteX0" fmla="*/ 281239 w 1056119"/>
              <a:gd name="connsiteY0" fmla="*/ 10 h 1022005"/>
              <a:gd name="connsiteX1" fmla="*/ 103439 w 1056119"/>
              <a:gd name="connsiteY1" fmla="*/ 431810 h 1022005"/>
              <a:gd name="connsiteX2" fmla="*/ 205039 w 1056119"/>
              <a:gd name="connsiteY2" fmla="*/ 685810 h 1022005"/>
              <a:gd name="connsiteX3" fmla="*/ 395539 w 1056119"/>
              <a:gd name="connsiteY3" fmla="*/ 850910 h 1022005"/>
              <a:gd name="connsiteX4" fmla="*/ 370139 w 1056119"/>
              <a:gd name="connsiteY4" fmla="*/ 939810 h 1022005"/>
              <a:gd name="connsiteX5" fmla="*/ 1055939 w 1056119"/>
              <a:gd name="connsiteY5" fmla="*/ 1016010 h 1022005"/>
              <a:gd name="connsiteX6" fmla="*/ 433639 w 1056119"/>
              <a:gd name="connsiteY6" fmla="*/ 952510 h 1022005"/>
              <a:gd name="connsiteX7" fmla="*/ 1839 w 1056119"/>
              <a:gd name="connsiteY7" fmla="*/ 444510 h 1022005"/>
              <a:gd name="connsiteX8" fmla="*/ 281239 w 1056119"/>
              <a:gd name="connsiteY8" fmla="*/ 10 h 1022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6119" h="1022005">
                <a:moveTo>
                  <a:pt x="281239" y="10"/>
                </a:moveTo>
                <a:cubicBezTo>
                  <a:pt x="298172" y="-2107"/>
                  <a:pt x="116139" y="317510"/>
                  <a:pt x="103439" y="431810"/>
                </a:cubicBezTo>
                <a:cubicBezTo>
                  <a:pt x="90739" y="546110"/>
                  <a:pt x="156356" y="615960"/>
                  <a:pt x="205039" y="685810"/>
                </a:cubicBezTo>
                <a:cubicBezTo>
                  <a:pt x="253722" y="755660"/>
                  <a:pt x="368022" y="808577"/>
                  <a:pt x="395539" y="850910"/>
                </a:cubicBezTo>
                <a:cubicBezTo>
                  <a:pt x="423056" y="893243"/>
                  <a:pt x="260072" y="912293"/>
                  <a:pt x="370139" y="939810"/>
                </a:cubicBezTo>
                <a:cubicBezTo>
                  <a:pt x="480206" y="967327"/>
                  <a:pt x="1045356" y="1013893"/>
                  <a:pt x="1055939" y="1016010"/>
                </a:cubicBezTo>
                <a:cubicBezTo>
                  <a:pt x="1066522" y="1018127"/>
                  <a:pt x="609322" y="1047760"/>
                  <a:pt x="433639" y="952510"/>
                </a:cubicBezTo>
                <a:cubicBezTo>
                  <a:pt x="257956" y="857260"/>
                  <a:pt x="29356" y="599027"/>
                  <a:pt x="1839" y="444510"/>
                </a:cubicBezTo>
                <a:cubicBezTo>
                  <a:pt x="-25678" y="289993"/>
                  <a:pt x="264306" y="2127"/>
                  <a:pt x="281239" y="10"/>
                </a:cubicBezTo>
                <a:close/>
              </a:path>
            </a:pathLst>
          </a:custGeom>
          <a:solidFill>
            <a:schemeClr val="accent2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8" name="フリーフォーム 537">
            <a:extLst>
              <a:ext uri="{FF2B5EF4-FFF2-40B4-BE49-F238E27FC236}">
                <a16:creationId xmlns:a16="http://schemas.microsoft.com/office/drawing/2014/main" id="{5A8CED83-596D-FA97-81FD-B3A5B80F0D0C}"/>
              </a:ext>
            </a:extLst>
          </p:cNvPr>
          <p:cNvSpPr/>
          <p:nvPr/>
        </p:nvSpPr>
        <p:spPr>
          <a:xfrm>
            <a:off x="7645391" y="3149011"/>
            <a:ext cx="673148" cy="473104"/>
          </a:xfrm>
          <a:custGeom>
            <a:avLst/>
            <a:gdLst>
              <a:gd name="connsiteX0" fmla="*/ 9 w 673148"/>
              <a:gd name="connsiteY0" fmla="*/ 589 h 473104"/>
              <a:gd name="connsiteX1" fmla="*/ 469909 w 673148"/>
              <a:gd name="connsiteY1" fmla="*/ 419689 h 473104"/>
              <a:gd name="connsiteX2" fmla="*/ 673109 w 673148"/>
              <a:gd name="connsiteY2" fmla="*/ 457789 h 473104"/>
              <a:gd name="connsiteX3" fmla="*/ 482609 w 673148"/>
              <a:gd name="connsiteY3" fmla="*/ 330789 h 473104"/>
              <a:gd name="connsiteX4" fmla="*/ 9 w 673148"/>
              <a:gd name="connsiteY4" fmla="*/ 589 h 473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3148" h="473104">
                <a:moveTo>
                  <a:pt x="9" y="589"/>
                </a:moveTo>
                <a:cubicBezTo>
                  <a:pt x="-2108" y="15406"/>
                  <a:pt x="357726" y="343489"/>
                  <a:pt x="469909" y="419689"/>
                </a:cubicBezTo>
                <a:cubicBezTo>
                  <a:pt x="582092" y="495889"/>
                  <a:pt x="670992" y="472606"/>
                  <a:pt x="673109" y="457789"/>
                </a:cubicBezTo>
                <a:cubicBezTo>
                  <a:pt x="675226" y="442972"/>
                  <a:pt x="592676" y="406989"/>
                  <a:pt x="482609" y="330789"/>
                </a:cubicBezTo>
                <a:cubicBezTo>
                  <a:pt x="372542" y="254589"/>
                  <a:pt x="2126" y="-14228"/>
                  <a:pt x="9" y="589"/>
                </a:cubicBezTo>
                <a:close/>
              </a:path>
            </a:pathLst>
          </a:custGeom>
          <a:solidFill>
            <a:schemeClr val="accent2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9" name="フリーフォーム 538">
            <a:extLst>
              <a:ext uri="{FF2B5EF4-FFF2-40B4-BE49-F238E27FC236}">
                <a16:creationId xmlns:a16="http://schemas.microsoft.com/office/drawing/2014/main" id="{9E393EC3-E22D-8FCA-AC60-C1D4A50A6532}"/>
              </a:ext>
            </a:extLst>
          </p:cNvPr>
          <p:cNvSpPr/>
          <p:nvPr/>
        </p:nvSpPr>
        <p:spPr>
          <a:xfrm>
            <a:off x="2679700" y="5256277"/>
            <a:ext cx="584996" cy="207738"/>
          </a:xfrm>
          <a:custGeom>
            <a:avLst/>
            <a:gdLst>
              <a:gd name="connsiteX0" fmla="*/ 0 w 584996"/>
              <a:gd name="connsiteY0" fmla="*/ 204723 h 207738"/>
              <a:gd name="connsiteX1" fmla="*/ 520700 w 584996"/>
              <a:gd name="connsiteY1" fmla="*/ 1523 h 207738"/>
              <a:gd name="connsiteX2" fmla="*/ 520700 w 584996"/>
              <a:gd name="connsiteY2" fmla="*/ 115823 h 207738"/>
              <a:gd name="connsiteX3" fmla="*/ 0 w 584996"/>
              <a:gd name="connsiteY3" fmla="*/ 204723 h 20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4996" h="207738">
                <a:moveTo>
                  <a:pt x="0" y="204723"/>
                </a:moveTo>
                <a:cubicBezTo>
                  <a:pt x="0" y="185673"/>
                  <a:pt x="433917" y="16340"/>
                  <a:pt x="520700" y="1523"/>
                </a:cubicBezTo>
                <a:cubicBezTo>
                  <a:pt x="607483" y="-13294"/>
                  <a:pt x="605367" y="84073"/>
                  <a:pt x="520700" y="115823"/>
                </a:cubicBezTo>
                <a:cubicBezTo>
                  <a:pt x="436033" y="147573"/>
                  <a:pt x="0" y="223773"/>
                  <a:pt x="0" y="204723"/>
                </a:cubicBezTo>
                <a:close/>
              </a:path>
            </a:pathLst>
          </a:custGeom>
          <a:solidFill>
            <a:schemeClr val="accent2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0" name="フリーフォーム 539">
            <a:extLst>
              <a:ext uri="{FF2B5EF4-FFF2-40B4-BE49-F238E27FC236}">
                <a16:creationId xmlns:a16="http://schemas.microsoft.com/office/drawing/2014/main" id="{D5D73639-27CB-1E1D-F4EB-48A951FA1879}"/>
              </a:ext>
            </a:extLst>
          </p:cNvPr>
          <p:cNvSpPr/>
          <p:nvPr/>
        </p:nvSpPr>
        <p:spPr>
          <a:xfrm>
            <a:off x="2665683" y="5711727"/>
            <a:ext cx="592934" cy="168728"/>
          </a:xfrm>
          <a:custGeom>
            <a:avLst/>
            <a:gdLst>
              <a:gd name="connsiteX0" fmla="*/ 1317 w 592934"/>
              <a:gd name="connsiteY0" fmla="*/ 66773 h 168728"/>
              <a:gd name="connsiteX1" fmla="*/ 572817 w 592934"/>
              <a:gd name="connsiteY1" fmla="*/ 3273 h 168728"/>
              <a:gd name="connsiteX2" fmla="*/ 420417 w 592934"/>
              <a:gd name="connsiteY2" fmla="*/ 168373 h 168728"/>
              <a:gd name="connsiteX3" fmla="*/ 1317 w 592934"/>
              <a:gd name="connsiteY3" fmla="*/ 66773 h 168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2934" h="168728">
                <a:moveTo>
                  <a:pt x="1317" y="66773"/>
                </a:moveTo>
                <a:cubicBezTo>
                  <a:pt x="26717" y="39256"/>
                  <a:pt x="502967" y="-13660"/>
                  <a:pt x="572817" y="3273"/>
                </a:cubicBezTo>
                <a:cubicBezTo>
                  <a:pt x="642667" y="20206"/>
                  <a:pt x="515667" y="162023"/>
                  <a:pt x="420417" y="168373"/>
                </a:cubicBezTo>
                <a:cubicBezTo>
                  <a:pt x="325167" y="174723"/>
                  <a:pt x="-24083" y="94290"/>
                  <a:pt x="1317" y="66773"/>
                </a:cubicBezTo>
                <a:close/>
              </a:path>
            </a:pathLst>
          </a:custGeom>
          <a:solidFill>
            <a:schemeClr val="accent2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1" name="フリーフォーム 540">
            <a:extLst>
              <a:ext uri="{FF2B5EF4-FFF2-40B4-BE49-F238E27FC236}">
                <a16:creationId xmlns:a16="http://schemas.microsoft.com/office/drawing/2014/main" id="{CCEE0889-E5DD-BE1C-5411-158C8DD67594}"/>
              </a:ext>
            </a:extLst>
          </p:cNvPr>
          <p:cNvSpPr/>
          <p:nvPr/>
        </p:nvSpPr>
        <p:spPr>
          <a:xfrm>
            <a:off x="7862116" y="2941624"/>
            <a:ext cx="990266" cy="323564"/>
          </a:xfrm>
          <a:custGeom>
            <a:avLst/>
            <a:gdLst>
              <a:gd name="connsiteX0" fmla="*/ 24584 w 990266"/>
              <a:gd name="connsiteY0" fmla="*/ 42876 h 323564"/>
              <a:gd name="connsiteX1" fmla="*/ 913584 w 990266"/>
              <a:gd name="connsiteY1" fmla="*/ 4776 h 323564"/>
              <a:gd name="connsiteX2" fmla="*/ 316684 w 990266"/>
              <a:gd name="connsiteY2" fmla="*/ 144476 h 323564"/>
              <a:gd name="connsiteX3" fmla="*/ 989784 w 990266"/>
              <a:gd name="connsiteY3" fmla="*/ 220676 h 323564"/>
              <a:gd name="connsiteX4" fmla="*/ 189684 w 990266"/>
              <a:gd name="connsiteY4" fmla="*/ 322276 h 323564"/>
              <a:gd name="connsiteX5" fmla="*/ 240484 w 990266"/>
              <a:gd name="connsiteY5" fmla="*/ 144476 h 323564"/>
              <a:gd name="connsiteX6" fmla="*/ 24584 w 990266"/>
              <a:gd name="connsiteY6" fmla="*/ 42876 h 323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0266" h="323564">
                <a:moveTo>
                  <a:pt x="24584" y="42876"/>
                </a:moveTo>
                <a:cubicBezTo>
                  <a:pt x="136767" y="19593"/>
                  <a:pt x="864901" y="-12157"/>
                  <a:pt x="913584" y="4776"/>
                </a:cubicBezTo>
                <a:cubicBezTo>
                  <a:pt x="962267" y="21709"/>
                  <a:pt x="303984" y="108493"/>
                  <a:pt x="316684" y="144476"/>
                </a:cubicBezTo>
                <a:cubicBezTo>
                  <a:pt x="329384" y="180459"/>
                  <a:pt x="1010951" y="191043"/>
                  <a:pt x="989784" y="220676"/>
                </a:cubicBezTo>
                <a:cubicBezTo>
                  <a:pt x="968617" y="250309"/>
                  <a:pt x="314567" y="334976"/>
                  <a:pt x="189684" y="322276"/>
                </a:cubicBezTo>
                <a:cubicBezTo>
                  <a:pt x="64801" y="309576"/>
                  <a:pt x="261651" y="191043"/>
                  <a:pt x="240484" y="144476"/>
                </a:cubicBezTo>
                <a:cubicBezTo>
                  <a:pt x="219317" y="97909"/>
                  <a:pt x="-87599" y="66159"/>
                  <a:pt x="24584" y="42876"/>
                </a:cubicBezTo>
                <a:close/>
              </a:path>
            </a:pathLst>
          </a:custGeom>
          <a:solidFill>
            <a:schemeClr val="accent2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2" name="フリーフォーム 541">
            <a:extLst>
              <a:ext uri="{FF2B5EF4-FFF2-40B4-BE49-F238E27FC236}">
                <a16:creationId xmlns:a16="http://schemas.microsoft.com/office/drawing/2014/main" id="{6E7E00D3-54C2-6C30-690C-30DC21767ABC}"/>
              </a:ext>
            </a:extLst>
          </p:cNvPr>
          <p:cNvSpPr/>
          <p:nvPr/>
        </p:nvSpPr>
        <p:spPr>
          <a:xfrm>
            <a:off x="2273200" y="1826697"/>
            <a:ext cx="838328" cy="2353003"/>
          </a:xfrm>
          <a:custGeom>
            <a:avLst/>
            <a:gdLst>
              <a:gd name="connsiteX0" fmla="*/ 254100 w 838328"/>
              <a:gd name="connsiteY0" fmla="*/ 14803 h 2353003"/>
              <a:gd name="connsiteX1" fmla="*/ 241400 w 838328"/>
              <a:gd name="connsiteY1" fmla="*/ 1018103 h 2353003"/>
              <a:gd name="connsiteX2" fmla="*/ 241400 w 838328"/>
              <a:gd name="connsiteY2" fmla="*/ 1322903 h 2353003"/>
              <a:gd name="connsiteX3" fmla="*/ 266800 w 838328"/>
              <a:gd name="connsiteY3" fmla="*/ 1703903 h 2353003"/>
              <a:gd name="connsiteX4" fmla="*/ 838300 w 838328"/>
              <a:gd name="connsiteY4" fmla="*/ 2351603 h 2353003"/>
              <a:gd name="connsiteX5" fmla="*/ 241400 w 838328"/>
              <a:gd name="connsiteY5" fmla="*/ 1856303 h 2353003"/>
              <a:gd name="connsiteX6" fmla="*/ 190600 w 838328"/>
              <a:gd name="connsiteY6" fmla="*/ 1183203 h 2353003"/>
              <a:gd name="connsiteX7" fmla="*/ 100 w 838328"/>
              <a:gd name="connsiteY7" fmla="*/ 472003 h 2353003"/>
              <a:gd name="connsiteX8" fmla="*/ 165200 w 838328"/>
              <a:gd name="connsiteY8" fmla="*/ 421203 h 2353003"/>
              <a:gd name="connsiteX9" fmla="*/ 254100 w 838328"/>
              <a:gd name="connsiteY9" fmla="*/ 14803 h 2353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38328" h="2353003">
                <a:moveTo>
                  <a:pt x="254100" y="14803"/>
                </a:moveTo>
                <a:cubicBezTo>
                  <a:pt x="266800" y="114286"/>
                  <a:pt x="243517" y="800086"/>
                  <a:pt x="241400" y="1018103"/>
                </a:cubicBezTo>
                <a:cubicBezTo>
                  <a:pt x="239283" y="1236120"/>
                  <a:pt x="237167" y="1208603"/>
                  <a:pt x="241400" y="1322903"/>
                </a:cubicBezTo>
                <a:cubicBezTo>
                  <a:pt x="245633" y="1437203"/>
                  <a:pt x="167317" y="1532453"/>
                  <a:pt x="266800" y="1703903"/>
                </a:cubicBezTo>
                <a:cubicBezTo>
                  <a:pt x="366283" y="1875353"/>
                  <a:pt x="842533" y="2326203"/>
                  <a:pt x="838300" y="2351603"/>
                </a:cubicBezTo>
                <a:cubicBezTo>
                  <a:pt x="834067" y="2377003"/>
                  <a:pt x="349350" y="2051036"/>
                  <a:pt x="241400" y="1856303"/>
                </a:cubicBezTo>
                <a:cubicBezTo>
                  <a:pt x="133450" y="1661570"/>
                  <a:pt x="230817" y="1413920"/>
                  <a:pt x="190600" y="1183203"/>
                </a:cubicBezTo>
                <a:cubicBezTo>
                  <a:pt x="150383" y="952486"/>
                  <a:pt x="4333" y="599003"/>
                  <a:pt x="100" y="472003"/>
                </a:cubicBezTo>
                <a:cubicBezTo>
                  <a:pt x="-4133" y="345003"/>
                  <a:pt x="127100" y="495286"/>
                  <a:pt x="165200" y="421203"/>
                </a:cubicBezTo>
                <a:cubicBezTo>
                  <a:pt x="203300" y="347120"/>
                  <a:pt x="241400" y="-84680"/>
                  <a:pt x="254100" y="14803"/>
                </a:cubicBezTo>
                <a:close/>
              </a:path>
            </a:pathLst>
          </a:custGeom>
          <a:solidFill>
            <a:schemeClr val="accent2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3" name="フリーフォーム 542">
            <a:extLst>
              <a:ext uri="{FF2B5EF4-FFF2-40B4-BE49-F238E27FC236}">
                <a16:creationId xmlns:a16="http://schemas.microsoft.com/office/drawing/2014/main" id="{C25B5CBF-A439-A50F-9B54-5B77C15F6007}"/>
              </a:ext>
            </a:extLst>
          </p:cNvPr>
          <p:cNvSpPr/>
          <p:nvPr/>
        </p:nvSpPr>
        <p:spPr>
          <a:xfrm>
            <a:off x="3360714" y="2628561"/>
            <a:ext cx="610252" cy="145630"/>
          </a:xfrm>
          <a:custGeom>
            <a:avLst/>
            <a:gdLst>
              <a:gd name="connsiteX0" fmla="*/ 601686 w 610252"/>
              <a:gd name="connsiteY0" fmla="*/ 339 h 145630"/>
              <a:gd name="connsiteX1" fmla="*/ 4786 w 610252"/>
              <a:gd name="connsiteY1" fmla="*/ 101939 h 145630"/>
              <a:gd name="connsiteX2" fmla="*/ 334986 w 610252"/>
              <a:gd name="connsiteY2" fmla="*/ 140039 h 145630"/>
              <a:gd name="connsiteX3" fmla="*/ 601686 w 610252"/>
              <a:gd name="connsiteY3" fmla="*/ 339 h 145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0252" h="145630">
                <a:moveTo>
                  <a:pt x="601686" y="339"/>
                </a:moveTo>
                <a:cubicBezTo>
                  <a:pt x="546653" y="-6011"/>
                  <a:pt x="49236" y="78656"/>
                  <a:pt x="4786" y="101939"/>
                </a:cubicBezTo>
                <a:cubicBezTo>
                  <a:pt x="-39664" y="125222"/>
                  <a:pt x="237619" y="159089"/>
                  <a:pt x="334986" y="140039"/>
                </a:cubicBezTo>
                <a:cubicBezTo>
                  <a:pt x="432353" y="120989"/>
                  <a:pt x="656719" y="6689"/>
                  <a:pt x="601686" y="339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4" name="フリーフォーム 543">
            <a:extLst>
              <a:ext uri="{FF2B5EF4-FFF2-40B4-BE49-F238E27FC236}">
                <a16:creationId xmlns:a16="http://schemas.microsoft.com/office/drawing/2014/main" id="{F966B795-4BEC-CC52-603D-840DD2492FD8}"/>
              </a:ext>
            </a:extLst>
          </p:cNvPr>
          <p:cNvSpPr/>
          <p:nvPr/>
        </p:nvSpPr>
        <p:spPr>
          <a:xfrm>
            <a:off x="4214825" y="2307928"/>
            <a:ext cx="488404" cy="385845"/>
          </a:xfrm>
          <a:custGeom>
            <a:avLst/>
            <a:gdLst>
              <a:gd name="connsiteX0" fmla="*/ 1575 w 488404"/>
              <a:gd name="connsiteY0" fmla="*/ 206672 h 385845"/>
              <a:gd name="connsiteX1" fmla="*/ 204775 w 488404"/>
              <a:gd name="connsiteY1" fmla="*/ 3472 h 385845"/>
              <a:gd name="connsiteX2" fmla="*/ 382575 w 488404"/>
              <a:gd name="connsiteY2" fmla="*/ 92372 h 385845"/>
              <a:gd name="connsiteX3" fmla="*/ 484175 w 488404"/>
              <a:gd name="connsiteY3" fmla="*/ 270172 h 385845"/>
              <a:gd name="connsiteX4" fmla="*/ 242875 w 488404"/>
              <a:gd name="connsiteY4" fmla="*/ 384472 h 385845"/>
              <a:gd name="connsiteX5" fmla="*/ 319075 w 488404"/>
              <a:gd name="connsiteY5" fmla="*/ 193972 h 385845"/>
              <a:gd name="connsiteX6" fmla="*/ 1575 w 488404"/>
              <a:gd name="connsiteY6" fmla="*/ 206672 h 385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8404" h="385845">
                <a:moveTo>
                  <a:pt x="1575" y="206672"/>
                </a:moveTo>
                <a:cubicBezTo>
                  <a:pt x="-17475" y="174922"/>
                  <a:pt x="141275" y="22522"/>
                  <a:pt x="204775" y="3472"/>
                </a:cubicBezTo>
                <a:cubicBezTo>
                  <a:pt x="268275" y="-15578"/>
                  <a:pt x="336008" y="47922"/>
                  <a:pt x="382575" y="92372"/>
                </a:cubicBezTo>
                <a:cubicBezTo>
                  <a:pt x="429142" y="136822"/>
                  <a:pt x="507458" y="221489"/>
                  <a:pt x="484175" y="270172"/>
                </a:cubicBezTo>
                <a:cubicBezTo>
                  <a:pt x="460892" y="318855"/>
                  <a:pt x="270392" y="397172"/>
                  <a:pt x="242875" y="384472"/>
                </a:cubicBezTo>
                <a:cubicBezTo>
                  <a:pt x="215358" y="371772"/>
                  <a:pt x="355058" y="219372"/>
                  <a:pt x="319075" y="193972"/>
                </a:cubicBezTo>
                <a:cubicBezTo>
                  <a:pt x="283092" y="168572"/>
                  <a:pt x="20625" y="238422"/>
                  <a:pt x="1575" y="206672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5" name="フリーフォーム 544">
            <a:extLst>
              <a:ext uri="{FF2B5EF4-FFF2-40B4-BE49-F238E27FC236}">
                <a16:creationId xmlns:a16="http://schemas.microsoft.com/office/drawing/2014/main" id="{635AF670-52A0-4A8D-481E-0F6D0B1109DA}"/>
              </a:ext>
            </a:extLst>
          </p:cNvPr>
          <p:cNvSpPr/>
          <p:nvPr/>
        </p:nvSpPr>
        <p:spPr>
          <a:xfrm>
            <a:off x="3540918" y="5075883"/>
            <a:ext cx="1032675" cy="3400466"/>
          </a:xfrm>
          <a:custGeom>
            <a:avLst/>
            <a:gdLst>
              <a:gd name="connsiteX0" fmla="*/ 15082 w 1032675"/>
              <a:gd name="connsiteY0" fmla="*/ 385117 h 3400466"/>
              <a:gd name="connsiteX1" fmla="*/ 853282 w 1032675"/>
              <a:gd name="connsiteY1" fmla="*/ 1769417 h 3400466"/>
              <a:gd name="connsiteX2" fmla="*/ 1031082 w 1032675"/>
              <a:gd name="connsiteY2" fmla="*/ 2328217 h 3400466"/>
              <a:gd name="connsiteX3" fmla="*/ 942182 w 1032675"/>
              <a:gd name="connsiteY3" fmla="*/ 3395017 h 3400466"/>
              <a:gd name="connsiteX4" fmla="*/ 967582 w 1032675"/>
              <a:gd name="connsiteY4" fmla="*/ 1832917 h 3400466"/>
              <a:gd name="connsiteX5" fmla="*/ 243682 w 1032675"/>
              <a:gd name="connsiteY5" fmla="*/ 29517 h 3400466"/>
              <a:gd name="connsiteX6" fmla="*/ 307182 w 1032675"/>
              <a:gd name="connsiteY6" fmla="*/ 689917 h 3400466"/>
              <a:gd name="connsiteX7" fmla="*/ 15082 w 1032675"/>
              <a:gd name="connsiteY7" fmla="*/ 385117 h 3400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32675" h="3400466">
                <a:moveTo>
                  <a:pt x="15082" y="385117"/>
                </a:moveTo>
                <a:cubicBezTo>
                  <a:pt x="106099" y="565034"/>
                  <a:pt x="683949" y="1445567"/>
                  <a:pt x="853282" y="1769417"/>
                </a:cubicBezTo>
                <a:cubicBezTo>
                  <a:pt x="1022615" y="2093267"/>
                  <a:pt x="1016265" y="2057284"/>
                  <a:pt x="1031082" y="2328217"/>
                </a:cubicBezTo>
                <a:cubicBezTo>
                  <a:pt x="1045899" y="2599150"/>
                  <a:pt x="952765" y="3477567"/>
                  <a:pt x="942182" y="3395017"/>
                </a:cubicBezTo>
                <a:cubicBezTo>
                  <a:pt x="931599" y="3312467"/>
                  <a:pt x="1083999" y="2393834"/>
                  <a:pt x="967582" y="1832917"/>
                </a:cubicBezTo>
                <a:cubicBezTo>
                  <a:pt x="851165" y="1272000"/>
                  <a:pt x="353749" y="220017"/>
                  <a:pt x="243682" y="29517"/>
                </a:cubicBezTo>
                <a:cubicBezTo>
                  <a:pt x="133615" y="-160983"/>
                  <a:pt x="341049" y="630650"/>
                  <a:pt x="307182" y="689917"/>
                </a:cubicBezTo>
                <a:cubicBezTo>
                  <a:pt x="273315" y="749184"/>
                  <a:pt x="-75935" y="205200"/>
                  <a:pt x="15082" y="385117"/>
                </a:cubicBezTo>
                <a:close/>
              </a:path>
            </a:pathLst>
          </a:custGeom>
          <a:solidFill>
            <a:srgbClr val="92D05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6" name="フリーフォーム 545">
            <a:extLst>
              <a:ext uri="{FF2B5EF4-FFF2-40B4-BE49-F238E27FC236}">
                <a16:creationId xmlns:a16="http://schemas.microsoft.com/office/drawing/2014/main" id="{F21B065C-8B07-E326-C9D4-C9BE7E5DA397}"/>
              </a:ext>
            </a:extLst>
          </p:cNvPr>
          <p:cNvSpPr/>
          <p:nvPr/>
        </p:nvSpPr>
        <p:spPr>
          <a:xfrm>
            <a:off x="4773342" y="5024956"/>
            <a:ext cx="695625" cy="3445843"/>
          </a:xfrm>
          <a:custGeom>
            <a:avLst/>
            <a:gdLst>
              <a:gd name="connsiteX0" fmla="*/ 268558 w 695625"/>
              <a:gd name="connsiteY0" fmla="*/ 410644 h 3445843"/>
              <a:gd name="connsiteX1" fmla="*/ 255858 w 695625"/>
              <a:gd name="connsiteY1" fmla="*/ 512244 h 3445843"/>
              <a:gd name="connsiteX2" fmla="*/ 281258 w 695625"/>
              <a:gd name="connsiteY2" fmla="*/ 1223444 h 3445843"/>
              <a:gd name="connsiteX3" fmla="*/ 674958 w 695625"/>
              <a:gd name="connsiteY3" fmla="*/ 2899844 h 3445843"/>
              <a:gd name="connsiteX4" fmla="*/ 598758 w 695625"/>
              <a:gd name="connsiteY4" fmla="*/ 3395144 h 3445843"/>
              <a:gd name="connsiteX5" fmla="*/ 243158 w 695625"/>
              <a:gd name="connsiteY5" fmla="*/ 1845744 h 3445843"/>
              <a:gd name="connsiteX6" fmla="*/ 1858 w 695625"/>
              <a:gd name="connsiteY6" fmla="*/ 944044 h 3445843"/>
              <a:gd name="connsiteX7" fmla="*/ 128858 w 695625"/>
              <a:gd name="connsiteY7" fmla="*/ 4244 h 3445843"/>
              <a:gd name="connsiteX8" fmla="*/ 78058 w 695625"/>
              <a:gd name="connsiteY8" fmla="*/ 588444 h 3445843"/>
              <a:gd name="connsiteX9" fmla="*/ 268558 w 695625"/>
              <a:gd name="connsiteY9" fmla="*/ 410644 h 3445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95625" h="3445843">
                <a:moveTo>
                  <a:pt x="268558" y="410644"/>
                </a:moveTo>
                <a:cubicBezTo>
                  <a:pt x="298191" y="397944"/>
                  <a:pt x="253741" y="376777"/>
                  <a:pt x="255858" y="512244"/>
                </a:cubicBezTo>
                <a:cubicBezTo>
                  <a:pt x="257975" y="647711"/>
                  <a:pt x="211408" y="825511"/>
                  <a:pt x="281258" y="1223444"/>
                </a:cubicBezTo>
                <a:cubicBezTo>
                  <a:pt x="351108" y="1621377"/>
                  <a:pt x="622041" y="2537894"/>
                  <a:pt x="674958" y="2899844"/>
                </a:cubicBezTo>
                <a:cubicBezTo>
                  <a:pt x="727875" y="3261794"/>
                  <a:pt x="670725" y="3570827"/>
                  <a:pt x="598758" y="3395144"/>
                </a:cubicBezTo>
                <a:cubicBezTo>
                  <a:pt x="526791" y="3219461"/>
                  <a:pt x="342641" y="2254261"/>
                  <a:pt x="243158" y="1845744"/>
                </a:cubicBezTo>
                <a:cubicBezTo>
                  <a:pt x="143675" y="1437227"/>
                  <a:pt x="20908" y="1250961"/>
                  <a:pt x="1858" y="944044"/>
                </a:cubicBezTo>
                <a:cubicBezTo>
                  <a:pt x="-17192" y="637127"/>
                  <a:pt x="116158" y="63511"/>
                  <a:pt x="128858" y="4244"/>
                </a:cubicBezTo>
                <a:cubicBezTo>
                  <a:pt x="141558" y="-55023"/>
                  <a:pt x="59008" y="524944"/>
                  <a:pt x="78058" y="588444"/>
                </a:cubicBezTo>
                <a:cubicBezTo>
                  <a:pt x="97108" y="651944"/>
                  <a:pt x="238925" y="423344"/>
                  <a:pt x="268558" y="410644"/>
                </a:cubicBezTo>
                <a:close/>
              </a:path>
            </a:pathLst>
          </a:custGeom>
          <a:solidFill>
            <a:srgbClr val="92D05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7" name="フリーフォーム 546">
            <a:extLst>
              <a:ext uri="{FF2B5EF4-FFF2-40B4-BE49-F238E27FC236}">
                <a16:creationId xmlns:a16="http://schemas.microsoft.com/office/drawing/2014/main" id="{25BFCB1B-0BE3-4FCB-98D7-3449BFF7FA31}"/>
              </a:ext>
            </a:extLst>
          </p:cNvPr>
          <p:cNvSpPr/>
          <p:nvPr/>
        </p:nvSpPr>
        <p:spPr>
          <a:xfrm>
            <a:off x="4342062" y="9130701"/>
            <a:ext cx="409468" cy="1650020"/>
          </a:xfrm>
          <a:custGeom>
            <a:avLst/>
            <a:gdLst>
              <a:gd name="connsiteX0" fmla="*/ 407738 w 409468"/>
              <a:gd name="connsiteY0" fmla="*/ 597499 h 1650020"/>
              <a:gd name="connsiteX1" fmla="*/ 318838 w 409468"/>
              <a:gd name="connsiteY1" fmla="*/ 1181699 h 1650020"/>
              <a:gd name="connsiteX2" fmla="*/ 293438 w 409468"/>
              <a:gd name="connsiteY2" fmla="*/ 1613499 h 1650020"/>
              <a:gd name="connsiteX3" fmla="*/ 1338 w 409468"/>
              <a:gd name="connsiteY3" fmla="*/ 203799 h 1650020"/>
              <a:gd name="connsiteX4" fmla="*/ 191838 w 409468"/>
              <a:gd name="connsiteY4" fmla="*/ 673699 h 1650020"/>
              <a:gd name="connsiteX5" fmla="*/ 356938 w 409468"/>
              <a:gd name="connsiteY5" fmla="*/ 599 h 1650020"/>
              <a:gd name="connsiteX6" fmla="*/ 229938 w 409468"/>
              <a:gd name="connsiteY6" fmla="*/ 813399 h 1650020"/>
              <a:gd name="connsiteX7" fmla="*/ 407738 w 409468"/>
              <a:gd name="connsiteY7" fmla="*/ 597499 h 1650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9468" h="1650020">
                <a:moveTo>
                  <a:pt x="407738" y="597499"/>
                </a:moveTo>
                <a:cubicBezTo>
                  <a:pt x="422555" y="658882"/>
                  <a:pt x="337888" y="1012366"/>
                  <a:pt x="318838" y="1181699"/>
                </a:cubicBezTo>
                <a:cubicBezTo>
                  <a:pt x="299788" y="1351032"/>
                  <a:pt x="346355" y="1776482"/>
                  <a:pt x="293438" y="1613499"/>
                </a:cubicBezTo>
                <a:cubicBezTo>
                  <a:pt x="240521" y="1450516"/>
                  <a:pt x="18271" y="360432"/>
                  <a:pt x="1338" y="203799"/>
                </a:cubicBezTo>
                <a:cubicBezTo>
                  <a:pt x="-15595" y="47166"/>
                  <a:pt x="132571" y="707566"/>
                  <a:pt x="191838" y="673699"/>
                </a:cubicBezTo>
                <a:cubicBezTo>
                  <a:pt x="251105" y="639832"/>
                  <a:pt x="350588" y="-22684"/>
                  <a:pt x="356938" y="599"/>
                </a:cubicBezTo>
                <a:cubicBezTo>
                  <a:pt x="363288" y="23882"/>
                  <a:pt x="227821" y="716032"/>
                  <a:pt x="229938" y="813399"/>
                </a:cubicBezTo>
                <a:cubicBezTo>
                  <a:pt x="232055" y="910766"/>
                  <a:pt x="392921" y="536116"/>
                  <a:pt x="407738" y="597499"/>
                </a:cubicBezTo>
                <a:close/>
              </a:path>
            </a:pathLst>
          </a:custGeom>
          <a:solidFill>
            <a:srgbClr val="92D05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8" name="フリーフォーム 547">
            <a:extLst>
              <a:ext uri="{FF2B5EF4-FFF2-40B4-BE49-F238E27FC236}">
                <a16:creationId xmlns:a16="http://schemas.microsoft.com/office/drawing/2014/main" id="{0E0F4B78-3DBA-2EF9-916E-7451FD4DEA53}"/>
              </a:ext>
            </a:extLst>
          </p:cNvPr>
          <p:cNvSpPr/>
          <p:nvPr/>
        </p:nvSpPr>
        <p:spPr>
          <a:xfrm>
            <a:off x="6213056" y="8880831"/>
            <a:ext cx="487249" cy="1805674"/>
          </a:xfrm>
          <a:custGeom>
            <a:avLst/>
            <a:gdLst>
              <a:gd name="connsiteX0" fmla="*/ 22644 w 487249"/>
              <a:gd name="connsiteY0" fmla="*/ 85369 h 1805674"/>
              <a:gd name="connsiteX1" fmla="*/ 35344 w 487249"/>
              <a:gd name="connsiteY1" fmla="*/ 148869 h 1805674"/>
              <a:gd name="connsiteX2" fmla="*/ 162344 w 487249"/>
              <a:gd name="connsiteY2" fmla="*/ 1202969 h 1805674"/>
              <a:gd name="connsiteX3" fmla="*/ 73444 w 487249"/>
              <a:gd name="connsiteY3" fmla="*/ 1787169 h 1805674"/>
              <a:gd name="connsiteX4" fmla="*/ 479844 w 487249"/>
              <a:gd name="connsiteY4" fmla="*/ 529869 h 1805674"/>
              <a:gd name="connsiteX5" fmla="*/ 314744 w 487249"/>
              <a:gd name="connsiteY5" fmla="*/ 885469 h 1805674"/>
              <a:gd name="connsiteX6" fmla="*/ 22644 w 487249"/>
              <a:gd name="connsiteY6" fmla="*/ 85369 h 1805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7249" h="1805674">
                <a:moveTo>
                  <a:pt x="22644" y="85369"/>
                </a:moveTo>
                <a:cubicBezTo>
                  <a:pt x="-23923" y="-37398"/>
                  <a:pt x="12061" y="-37398"/>
                  <a:pt x="35344" y="148869"/>
                </a:cubicBezTo>
                <a:cubicBezTo>
                  <a:pt x="58627" y="335136"/>
                  <a:pt x="155994" y="929919"/>
                  <a:pt x="162344" y="1202969"/>
                </a:cubicBezTo>
                <a:cubicBezTo>
                  <a:pt x="168694" y="1476019"/>
                  <a:pt x="20527" y="1899352"/>
                  <a:pt x="73444" y="1787169"/>
                </a:cubicBezTo>
                <a:cubicBezTo>
                  <a:pt x="126361" y="1674986"/>
                  <a:pt x="439627" y="680152"/>
                  <a:pt x="479844" y="529869"/>
                </a:cubicBezTo>
                <a:cubicBezTo>
                  <a:pt x="520061" y="379586"/>
                  <a:pt x="386711" y="959552"/>
                  <a:pt x="314744" y="885469"/>
                </a:cubicBezTo>
                <a:cubicBezTo>
                  <a:pt x="242777" y="811386"/>
                  <a:pt x="69211" y="208136"/>
                  <a:pt x="22644" y="85369"/>
                </a:cubicBezTo>
                <a:close/>
              </a:path>
            </a:pathLst>
          </a:custGeom>
          <a:solidFill>
            <a:srgbClr val="92D05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9" name="フリーフォーム 548">
            <a:extLst>
              <a:ext uri="{FF2B5EF4-FFF2-40B4-BE49-F238E27FC236}">
                <a16:creationId xmlns:a16="http://schemas.microsoft.com/office/drawing/2014/main" id="{96CE51DC-D100-1E6A-C0A8-5B2BCB1F23A0}"/>
              </a:ext>
            </a:extLst>
          </p:cNvPr>
          <p:cNvSpPr/>
          <p:nvPr/>
        </p:nvSpPr>
        <p:spPr>
          <a:xfrm>
            <a:off x="1311422" y="6792848"/>
            <a:ext cx="1335161" cy="2873190"/>
          </a:xfrm>
          <a:custGeom>
            <a:avLst/>
            <a:gdLst>
              <a:gd name="connsiteX0" fmla="*/ 276078 w 1335161"/>
              <a:gd name="connsiteY0" fmla="*/ 1652 h 2873190"/>
              <a:gd name="connsiteX1" fmla="*/ 657078 w 1335161"/>
              <a:gd name="connsiteY1" fmla="*/ 890652 h 2873190"/>
              <a:gd name="connsiteX2" fmla="*/ 491978 w 1335161"/>
              <a:gd name="connsiteY2" fmla="*/ 1741552 h 2873190"/>
              <a:gd name="connsiteX3" fmla="*/ 695178 w 1335161"/>
              <a:gd name="connsiteY3" fmla="*/ 1627252 h 2873190"/>
              <a:gd name="connsiteX4" fmla="*/ 479278 w 1335161"/>
              <a:gd name="connsiteY4" fmla="*/ 2287652 h 2873190"/>
              <a:gd name="connsiteX5" fmla="*/ 1330178 w 1335161"/>
              <a:gd name="connsiteY5" fmla="*/ 2109852 h 2873190"/>
              <a:gd name="connsiteX6" fmla="*/ 22078 w 1335161"/>
              <a:gd name="connsiteY6" fmla="*/ 2871852 h 2873190"/>
              <a:gd name="connsiteX7" fmla="*/ 491978 w 1335161"/>
              <a:gd name="connsiteY7" fmla="*/ 1893952 h 2873190"/>
              <a:gd name="connsiteX8" fmla="*/ 276078 w 1335161"/>
              <a:gd name="connsiteY8" fmla="*/ 408052 h 2873190"/>
              <a:gd name="connsiteX9" fmla="*/ 352278 w 1335161"/>
              <a:gd name="connsiteY9" fmla="*/ 662052 h 2873190"/>
              <a:gd name="connsiteX10" fmla="*/ 276078 w 1335161"/>
              <a:gd name="connsiteY10" fmla="*/ 1652 h 2873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35161" h="2873190">
                <a:moveTo>
                  <a:pt x="276078" y="1652"/>
                </a:moveTo>
                <a:cubicBezTo>
                  <a:pt x="326878" y="39752"/>
                  <a:pt x="621095" y="600669"/>
                  <a:pt x="657078" y="890652"/>
                </a:cubicBezTo>
                <a:cubicBezTo>
                  <a:pt x="693061" y="1180635"/>
                  <a:pt x="485628" y="1618785"/>
                  <a:pt x="491978" y="1741552"/>
                </a:cubicBezTo>
                <a:cubicBezTo>
                  <a:pt x="498328" y="1864319"/>
                  <a:pt x="697295" y="1536235"/>
                  <a:pt x="695178" y="1627252"/>
                </a:cubicBezTo>
                <a:cubicBezTo>
                  <a:pt x="693061" y="1718269"/>
                  <a:pt x="373445" y="2207219"/>
                  <a:pt x="479278" y="2287652"/>
                </a:cubicBezTo>
                <a:cubicBezTo>
                  <a:pt x="585111" y="2368085"/>
                  <a:pt x="1406378" y="2012485"/>
                  <a:pt x="1330178" y="2109852"/>
                </a:cubicBezTo>
                <a:cubicBezTo>
                  <a:pt x="1253978" y="2207219"/>
                  <a:pt x="161778" y="2907835"/>
                  <a:pt x="22078" y="2871852"/>
                </a:cubicBezTo>
                <a:cubicBezTo>
                  <a:pt x="-117622" y="2835869"/>
                  <a:pt x="449645" y="2304585"/>
                  <a:pt x="491978" y="1893952"/>
                </a:cubicBezTo>
                <a:cubicBezTo>
                  <a:pt x="534311" y="1483319"/>
                  <a:pt x="299361" y="613369"/>
                  <a:pt x="276078" y="408052"/>
                </a:cubicBezTo>
                <a:cubicBezTo>
                  <a:pt x="252795" y="202735"/>
                  <a:pt x="354395" y="727669"/>
                  <a:pt x="352278" y="662052"/>
                </a:cubicBezTo>
                <a:cubicBezTo>
                  <a:pt x="350161" y="596435"/>
                  <a:pt x="225278" y="-36448"/>
                  <a:pt x="276078" y="1652"/>
                </a:cubicBezTo>
                <a:close/>
              </a:path>
            </a:pathLst>
          </a:custGeom>
          <a:solidFill>
            <a:srgbClr val="92D05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0" name="フリーフォーム 549">
            <a:extLst>
              <a:ext uri="{FF2B5EF4-FFF2-40B4-BE49-F238E27FC236}">
                <a16:creationId xmlns:a16="http://schemas.microsoft.com/office/drawing/2014/main" id="{F4C7D09B-4712-BF54-D6B3-70CAEFA0C1BA}"/>
              </a:ext>
            </a:extLst>
          </p:cNvPr>
          <p:cNvSpPr/>
          <p:nvPr/>
        </p:nvSpPr>
        <p:spPr>
          <a:xfrm>
            <a:off x="5081086" y="3444585"/>
            <a:ext cx="1858013" cy="794139"/>
          </a:xfrm>
          <a:custGeom>
            <a:avLst/>
            <a:gdLst>
              <a:gd name="connsiteX0" fmla="*/ 37014 w 1858013"/>
              <a:gd name="connsiteY0" fmla="*/ 238415 h 794139"/>
              <a:gd name="connsiteX1" fmla="*/ 1776914 w 1858013"/>
              <a:gd name="connsiteY1" fmla="*/ 784515 h 794139"/>
              <a:gd name="connsiteX2" fmla="*/ 1586414 w 1858013"/>
              <a:gd name="connsiteY2" fmla="*/ 555915 h 794139"/>
              <a:gd name="connsiteX3" fmla="*/ 1726114 w 1858013"/>
              <a:gd name="connsiteY3" fmla="*/ 162215 h 794139"/>
              <a:gd name="connsiteX4" fmla="*/ 1230814 w 1858013"/>
              <a:gd name="connsiteY4" fmla="*/ 441615 h 794139"/>
              <a:gd name="connsiteX5" fmla="*/ 189414 w 1858013"/>
              <a:gd name="connsiteY5" fmla="*/ 9815 h 794139"/>
              <a:gd name="connsiteX6" fmla="*/ 557714 w 1858013"/>
              <a:gd name="connsiteY6" fmla="*/ 149515 h 794139"/>
              <a:gd name="connsiteX7" fmla="*/ 37014 w 1858013"/>
              <a:gd name="connsiteY7" fmla="*/ 238415 h 794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58013" h="794139">
                <a:moveTo>
                  <a:pt x="37014" y="238415"/>
                </a:moveTo>
                <a:cubicBezTo>
                  <a:pt x="240214" y="344248"/>
                  <a:pt x="1518681" y="731598"/>
                  <a:pt x="1776914" y="784515"/>
                </a:cubicBezTo>
                <a:cubicBezTo>
                  <a:pt x="2035147" y="837432"/>
                  <a:pt x="1594881" y="659632"/>
                  <a:pt x="1586414" y="555915"/>
                </a:cubicBezTo>
                <a:cubicBezTo>
                  <a:pt x="1577947" y="452198"/>
                  <a:pt x="1785381" y="181265"/>
                  <a:pt x="1726114" y="162215"/>
                </a:cubicBezTo>
                <a:cubicBezTo>
                  <a:pt x="1666847" y="143165"/>
                  <a:pt x="1486931" y="467015"/>
                  <a:pt x="1230814" y="441615"/>
                </a:cubicBezTo>
                <a:cubicBezTo>
                  <a:pt x="974697" y="416215"/>
                  <a:pt x="301597" y="58498"/>
                  <a:pt x="189414" y="9815"/>
                </a:cubicBezTo>
                <a:cubicBezTo>
                  <a:pt x="77231" y="-38868"/>
                  <a:pt x="583114" y="107182"/>
                  <a:pt x="557714" y="149515"/>
                </a:cubicBezTo>
                <a:cubicBezTo>
                  <a:pt x="532314" y="191848"/>
                  <a:pt x="-166186" y="132582"/>
                  <a:pt x="37014" y="238415"/>
                </a:cubicBezTo>
                <a:close/>
              </a:path>
            </a:pathLst>
          </a:custGeom>
          <a:solidFill>
            <a:srgbClr val="92D05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1" name="フリーフォーム 550">
            <a:extLst>
              <a:ext uri="{FF2B5EF4-FFF2-40B4-BE49-F238E27FC236}">
                <a16:creationId xmlns:a16="http://schemas.microsoft.com/office/drawing/2014/main" id="{02583966-DE91-E3D5-B691-24B0C77C8068}"/>
              </a:ext>
            </a:extLst>
          </p:cNvPr>
          <p:cNvSpPr/>
          <p:nvPr/>
        </p:nvSpPr>
        <p:spPr>
          <a:xfrm>
            <a:off x="1916540" y="4939290"/>
            <a:ext cx="882487" cy="599458"/>
          </a:xfrm>
          <a:custGeom>
            <a:avLst/>
            <a:gdLst>
              <a:gd name="connsiteX0" fmla="*/ 877460 w 882487"/>
              <a:gd name="connsiteY0" fmla="*/ 1010 h 599458"/>
              <a:gd name="connsiteX1" fmla="*/ 547260 w 882487"/>
              <a:gd name="connsiteY1" fmla="*/ 318510 h 599458"/>
              <a:gd name="connsiteX2" fmla="*/ 356760 w 882487"/>
              <a:gd name="connsiteY2" fmla="*/ 597910 h 599458"/>
              <a:gd name="connsiteX3" fmla="*/ 1160 w 882487"/>
              <a:gd name="connsiteY3" fmla="*/ 191510 h 599458"/>
              <a:gd name="connsiteX4" fmla="*/ 267860 w 882487"/>
              <a:gd name="connsiteY4" fmla="*/ 216910 h 599458"/>
              <a:gd name="connsiteX5" fmla="*/ 877460 w 882487"/>
              <a:gd name="connsiteY5" fmla="*/ 1010 h 599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2487" h="599458">
                <a:moveTo>
                  <a:pt x="877460" y="1010"/>
                </a:moveTo>
                <a:cubicBezTo>
                  <a:pt x="924027" y="17943"/>
                  <a:pt x="634043" y="219027"/>
                  <a:pt x="547260" y="318510"/>
                </a:cubicBezTo>
                <a:cubicBezTo>
                  <a:pt x="460477" y="417993"/>
                  <a:pt x="447777" y="619077"/>
                  <a:pt x="356760" y="597910"/>
                </a:cubicBezTo>
                <a:cubicBezTo>
                  <a:pt x="265743" y="576743"/>
                  <a:pt x="15977" y="255010"/>
                  <a:pt x="1160" y="191510"/>
                </a:cubicBezTo>
                <a:cubicBezTo>
                  <a:pt x="-13657" y="128010"/>
                  <a:pt x="115460" y="248660"/>
                  <a:pt x="267860" y="216910"/>
                </a:cubicBezTo>
                <a:cubicBezTo>
                  <a:pt x="420260" y="185160"/>
                  <a:pt x="830893" y="-15923"/>
                  <a:pt x="877460" y="1010"/>
                </a:cubicBezTo>
                <a:close/>
              </a:path>
            </a:pathLst>
          </a:custGeom>
          <a:solidFill>
            <a:srgbClr val="92D05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2" name="フリーフォーム 551">
            <a:extLst>
              <a:ext uri="{FF2B5EF4-FFF2-40B4-BE49-F238E27FC236}">
                <a16:creationId xmlns:a16="http://schemas.microsoft.com/office/drawing/2014/main" id="{F76BF7FB-760F-C7B5-0358-95C71A61EAAD}"/>
              </a:ext>
            </a:extLst>
          </p:cNvPr>
          <p:cNvSpPr/>
          <p:nvPr/>
        </p:nvSpPr>
        <p:spPr>
          <a:xfrm>
            <a:off x="5206481" y="4800600"/>
            <a:ext cx="635678" cy="648051"/>
          </a:xfrm>
          <a:custGeom>
            <a:avLst/>
            <a:gdLst>
              <a:gd name="connsiteX0" fmla="*/ 519 w 635678"/>
              <a:gd name="connsiteY0" fmla="*/ 0 h 648051"/>
              <a:gd name="connsiteX1" fmla="*/ 178319 w 635678"/>
              <a:gd name="connsiteY1" fmla="*/ 469900 h 648051"/>
              <a:gd name="connsiteX2" fmla="*/ 635519 w 635678"/>
              <a:gd name="connsiteY2" fmla="*/ 431800 h 648051"/>
              <a:gd name="connsiteX3" fmla="*/ 229119 w 635678"/>
              <a:gd name="connsiteY3" fmla="*/ 647700 h 648051"/>
              <a:gd name="connsiteX4" fmla="*/ 127519 w 635678"/>
              <a:gd name="connsiteY4" fmla="*/ 469900 h 648051"/>
              <a:gd name="connsiteX5" fmla="*/ 519 w 635678"/>
              <a:gd name="connsiteY5" fmla="*/ 0 h 648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5678" h="648051">
                <a:moveTo>
                  <a:pt x="519" y="0"/>
                </a:moveTo>
                <a:cubicBezTo>
                  <a:pt x="8986" y="0"/>
                  <a:pt x="72486" y="397933"/>
                  <a:pt x="178319" y="469900"/>
                </a:cubicBezTo>
                <a:cubicBezTo>
                  <a:pt x="284152" y="541867"/>
                  <a:pt x="627052" y="402167"/>
                  <a:pt x="635519" y="431800"/>
                </a:cubicBezTo>
                <a:cubicBezTo>
                  <a:pt x="643986" y="461433"/>
                  <a:pt x="313786" y="641350"/>
                  <a:pt x="229119" y="647700"/>
                </a:cubicBezTo>
                <a:cubicBezTo>
                  <a:pt x="144452" y="654050"/>
                  <a:pt x="165619" y="573617"/>
                  <a:pt x="127519" y="469900"/>
                </a:cubicBezTo>
                <a:cubicBezTo>
                  <a:pt x="89419" y="366183"/>
                  <a:pt x="-7948" y="0"/>
                  <a:pt x="519" y="0"/>
                </a:cubicBezTo>
                <a:close/>
              </a:path>
            </a:pathLst>
          </a:custGeom>
          <a:solidFill>
            <a:srgbClr val="92D05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359917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hidden="1">
            <a:extLst>
              <a:ext uri="{FF2B5EF4-FFF2-40B4-BE49-F238E27FC236}">
                <a16:creationId xmlns:a16="http://schemas.microsoft.com/office/drawing/2014/main" id="{F5447989-B249-CA25-E60E-96BB8C50BF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50" t="9124" r="18218" b="63125"/>
          <a:stretch/>
        </p:blipFill>
        <p:spPr bwMode="auto">
          <a:xfrm>
            <a:off x="-1" y="3817620"/>
            <a:ext cx="9594713" cy="4640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グループ化 25">
            <a:extLst>
              <a:ext uri="{FF2B5EF4-FFF2-40B4-BE49-F238E27FC236}">
                <a16:creationId xmlns:a16="http://schemas.microsoft.com/office/drawing/2014/main" id="{6C4EED9B-C37B-9C11-1471-75AA00482848}"/>
              </a:ext>
            </a:extLst>
          </p:cNvPr>
          <p:cNvGrpSpPr/>
          <p:nvPr/>
        </p:nvGrpSpPr>
        <p:grpSpPr>
          <a:xfrm>
            <a:off x="572078" y="4503363"/>
            <a:ext cx="8167526" cy="3427234"/>
            <a:chOff x="572078" y="4503363"/>
            <a:chExt cx="8167526" cy="3427234"/>
          </a:xfrm>
        </p:grpSpPr>
        <p:sp>
          <p:nvSpPr>
            <p:cNvPr id="4" name="フリーフォーム 3">
              <a:extLst>
                <a:ext uri="{FF2B5EF4-FFF2-40B4-BE49-F238E27FC236}">
                  <a16:creationId xmlns:a16="http://schemas.microsoft.com/office/drawing/2014/main" id="{7A9E00A9-EE5D-EC0B-2626-CB5D1B634E33}"/>
                </a:ext>
              </a:extLst>
            </p:cNvPr>
            <p:cNvSpPr/>
            <p:nvPr/>
          </p:nvSpPr>
          <p:spPr>
            <a:xfrm>
              <a:off x="631653" y="6159831"/>
              <a:ext cx="141540" cy="769303"/>
            </a:xfrm>
            <a:custGeom>
              <a:avLst/>
              <a:gdLst>
                <a:gd name="connsiteX0" fmla="*/ 249 w 141540"/>
                <a:gd name="connsiteY0" fmla="*/ 25379 h 769303"/>
                <a:gd name="connsiteX1" fmla="*/ 67157 w 141540"/>
                <a:gd name="connsiteY1" fmla="*/ 25379 h 769303"/>
                <a:gd name="connsiteX2" fmla="*/ 7684 w 141540"/>
                <a:gd name="connsiteY2" fmla="*/ 322745 h 769303"/>
                <a:gd name="connsiteX3" fmla="*/ 15118 w 141540"/>
                <a:gd name="connsiteY3" fmla="*/ 649847 h 769303"/>
                <a:gd name="connsiteX4" fmla="*/ 82025 w 141540"/>
                <a:gd name="connsiteY4" fmla="*/ 768793 h 769303"/>
                <a:gd name="connsiteX5" fmla="*/ 89459 w 141540"/>
                <a:gd name="connsiteY5" fmla="*/ 612676 h 769303"/>
                <a:gd name="connsiteX6" fmla="*/ 141498 w 141540"/>
                <a:gd name="connsiteY6" fmla="*/ 196364 h 769303"/>
                <a:gd name="connsiteX7" fmla="*/ 96893 w 141540"/>
                <a:gd name="connsiteY7" fmla="*/ 107154 h 769303"/>
                <a:gd name="connsiteX8" fmla="*/ 249 w 141540"/>
                <a:gd name="connsiteY8" fmla="*/ 25379 h 769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1540" h="769303">
                  <a:moveTo>
                    <a:pt x="249" y="25379"/>
                  </a:moveTo>
                  <a:cubicBezTo>
                    <a:pt x="-4707" y="11750"/>
                    <a:pt x="65918" y="-24182"/>
                    <a:pt x="67157" y="25379"/>
                  </a:cubicBezTo>
                  <a:cubicBezTo>
                    <a:pt x="68396" y="74940"/>
                    <a:pt x="16357" y="218667"/>
                    <a:pt x="7684" y="322745"/>
                  </a:cubicBezTo>
                  <a:cubicBezTo>
                    <a:pt x="-989" y="426823"/>
                    <a:pt x="2728" y="575506"/>
                    <a:pt x="15118" y="649847"/>
                  </a:cubicBezTo>
                  <a:cubicBezTo>
                    <a:pt x="27508" y="724188"/>
                    <a:pt x="69635" y="774988"/>
                    <a:pt x="82025" y="768793"/>
                  </a:cubicBezTo>
                  <a:cubicBezTo>
                    <a:pt x="94415" y="762598"/>
                    <a:pt x="79547" y="708081"/>
                    <a:pt x="89459" y="612676"/>
                  </a:cubicBezTo>
                  <a:cubicBezTo>
                    <a:pt x="99371" y="517271"/>
                    <a:pt x="140259" y="280618"/>
                    <a:pt x="141498" y="196364"/>
                  </a:cubicBezTo>
                  <a:cubicBezTo>
                    <a:pt x="142737" y="112110"/>
                    <a:pt x="116717" y="135652"/>
                    <a:pt x="96893" y="107154"/>
                  </a:cubicBezTo>
                  <a:cubicBezTo>
                    <a:pt x="77069" y="78657"/>
                    <a:pt x="5205" y="39008"/>
                    <a:pt x="249" y="25379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フリーフォーム 4">
              <a:extLst>
                <a:ext uri="{FF2B5EF4-FFF2-40B4-BE49-F238E27FC236}">
                  <a16:creationId xmlns:a16="http://schemas.microsoft.com/office/drawing/2014/main" id="{071931E3-E0C9-21CF-F94A-EBEBA0F0B405}"/>
                </a:ext>
              </a:extLst>
            </p:cNvPr>
            <p:cNvSpPr/>
            <p:nvPr/>
          </p:nvSpPr>
          <p:spPr>
            <a:xfrm>
              <a:off x="636063" y="5452878"/>
              <a:ext cx="625551" cy="881015"/>
            </a:xfrm>
            <a:custGeom>
              <a:avLst/>
              <a:gdLst>
                <a:gd name="connsiteX0" fmla="*/ 3274 w 625551"/>
                <a:gd name="connsiteY0" fmla="*/ 881015 h 881015"/>
                <a:gd name="connsiteX1" fmla="*/ 434454 w 625551"/>
                <a:gd name="connsiteY1" fmla="*/ 724898 h 881015"/>
                <a:gd name="connsiteX2" fmla="*/ 553400 w 625551"/>
                <a:gd name="connsiteY2" fmla="*/ 680293 h 881015"/>
                <a:gd name="connsiteX3" fmla="*/ 620308 w 625551"/>
                <a:gd name="connsiteY3" fmla="*/ 412663 h 881015"/>
                <a:gd name="connsiteX4" fmla="*/ 620308 w 625551"/>
                <a:gd name="connsiteY4" fmla="*/ 598517 h 881015"/>
                <a:gd name="connsiteX5" fmla="*/ 612874 w 625551"/>
                <a:gd name="connsiteY5" fmla="*/ 115298 h 881015"/>
                <a:gd name="connsiteX6" fmla="*/ 560835 w 625551"/>
                <a:gd name="connsiteY6" fmla="*/ 3785 h 881015"/>
                <a:gd name="connsiteX7" fmla="*/ 598005 w 625551"/>
                <a:gd name="connsiteY7" fmla="*/ 204507 h 881015"/>
                <a:gd name="connsiteX8" fmla="*/ 560835 w 625551"/>
                <a:gd name="connsiteY8" fmla="*/ 620820 h 881015"/>
                <a:gd name="connsiteX9" fmla="*/ 568269 w 625551"/>
                <a:gd name="connsiteY9" fmla="*/ 256546 h 881015"/>
                <a:gd name="connsiteX10" fmla="*/ 479059 w 625551"/>
                <a:gd name="connsiteY10" fmla="*/ 643122 h 881015"/>
                <a:gd name="connsiteX11" fmla="*/ 248600 w 625551"/>
                <a:gd name="connsiteY11" fmla="*/ 724898 h 881015"/>
                <a:gd name="connsiteX12" fmla="*/ 3274 w 625551"/>
                <a:gd name="connsiteY12" fmla="*/ 881015 h 881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25551" h="881015">
                  <a:moveTo>
                    <a:pt x="3274" y="881015"/>
                  </a:moveTo>
                  <a:cubicBezTo>
                    <a:pt x="34250" y="881015"/>
                    <a:pt x="342766" y="758352"/>
                    <a:pt x="434454" y="724898"/>
                  </a:cubicBezTo>
                  <a:cubicBezTo>
                    <a:pt x="526142" y="691444"/>
                    <a:pt x="522424" y="732332"/>
                    <a:pt x="553400" y="680293"/>
                  </a:cubicBezTo>
                  <a:cubicBezTo>
                    <a:pt x="584376" y="628254"/>
                    <a:pt x="609157" y="426292"/>
                    <a:pt x="620308" y="412663"/>
                  </a:cubicBezTo>
                  <a:cubicBezTo>
                    <a:pt x="631459" y="399034"/>
                    <a:pt x="621547" y="648078"/>
                    <a:pt x="620308" y="598517"/>
                  </a:cubicBezTo>
                  <a:cubicBezTo>
                    <a:pt x="619069" y="548956"/>
                    <a:pt x="622786" y="214420"/>
                    <a:pt x="612874" y="115298"/>
                  </a:cubicBezTo>
                  <a:cubicBezTo>
                    <a:pt x="602962" y="16176"/>
                    <a:pt x="563313" y="-11083"/>
                    <a:pt x="560835" y="3785"/>
                  </a:cubicBezTo>
                  <a:cubicBezTo>
                    <a:pt x="558357" y="18653"/>
                    <a:pt x="598005" y="101668"/>
                    <a:pt x="598005" y="204507"/>
                  </a:cubicBezTo>
                  <a:cubicBezTo>
                    <a:pt x="598005" y="307346"/>
                    <a:pt x="565791" y="612147"/>
                    <a:pt x="560835" y="620820"/>
                  </a:cubicBezTo>
                  <a:cubicBezTo>
                    <a:pt x="555879" y="629493"/>
                    <a:pt x="581898" y="252829"/>
                    <a:pt x="568269" y="256546"/>
                  </a:cubicBezTo>
                  <a:cubicBezTo>
                    <a:pt x="554640" y="260263"/>
                    <a:pt x="532337" y="565063"/>
                    <a:pt x="479059" y="643122"/>
                  </a:cubicBezTo>
                  <a:cubicBezTo>
                    <a:pt x="425781" y="721181"/>
                    <a:pt x="327898" y="691444"/>
                    <a:pt x="248600" y="724898"/>
                  </a:cubicBezTo>
                  <a:cubicBezTo>
                    <a:pt x="169302" y="758352"/>
                    <a:pt x="-27702" y="881015"/>
                    <a:pt x="3274" y="881015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フリーフォーム 5">
              <a:extLst>
                <a:ext uri="{FF2B5EF4-FFF2-40B4-BE49-F238E27FC236}">
                  <a16:creationId xmlns:a16="http://schemas.microsoft.com/office/drawing/2014/main" id="{4FB6ABC7-4B85-20EB-2400-E36637099900}"/>
                </a:ext>
              </a:extLst>
            </p:cNvPr>
            <p:cNvSpPr/>
            <p:nvPr/>
          </p:nvSpPr>
          <p:spPr>
            <a:xfrm>
              <a:off x="1084212" y="5359724"/>
              <a:ext cx="606541" cy="648895"/>
            </a:xfrm>
            <a:custGeom>
              <a:avLst/>
              <a:gdLst>
                <a:gd name="connsiteX0" fmla="*/ 16042 w 606541"/>
                <a:gd name="connsiteY0" fmla="*/ 193583 h 648895"/>
                <a:gd name="connsiteX1" fmla="*/ 484393 w 606541"/>
                <a:gd name="connsiteY1" fmla="*/ 7730 h 648895"/>
                <a:gd name="connsiteX2" fmla="*/ 573603 w 606541"/>
                <a:gd name="connsiteY2" fmla="*/ 44900 h 648895"/>
                <a:gd name="connsiteX3" fmla="*/ 595905 w 606541"/>
                <a:gd name="connsiteY3" fmla="*/ 134110 h 648895"/>
                <a:gd name="connsiteX4" fmla="*/ 603339 w 606541"/>
                <a:gd name="connsiteY4" fmla="*/ 639632 h 648895"/>
                <a:gd name="connsiteX5" fmla="*/ 543866 w 606541"/>
                <a:gd name="connsiteY5" fmla="*/ 438910 h 648895"/>
                <a:gd name="connsiteX6" fmla="*/ 499261 w 606541"/>
                <a:gd name="connsiteY6" fmla="*/ 156413 h 648895"/>
                <a:gd name="connsiteX7" fmla="*/ 305973 w 606541"/>
                <a:gd name="connsiteY7" fmla="*/ 193583 h 648895"/>
                <a:gd name="connsiteX8" fmla="*/ 127554 w 606541"/>
                <a:gd name="connsiteY8" fmla="*/ 297661 h 648895"/>
                <a:gd name="connsiteX9" fmla="*/ 16042 w 606541"/>
                <a:gd name="connsiteY9" fmla="*/ 193583 h 648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06541" h="648895">
                  <a:moveTo>
                    <a:pt x="16042" y="193583"/>
                  </a:moveTo>
                  <a:cubicBezTo>
                    <a:pt x="75515" y="145261"/>
                    <a:pt x="391466" y="32511"/>
                    <a:pt x="484393" y="7730"/>
                  </a:cubicBezTo>
                  <a:cubicBezTo>
                    <a:pt x="577320" y="-17051"/>
                    <a:pt x="555018" y="23837"/>
                    <a:pt x="573603" y="44900"/>
                  </a:cubicBezTo>
                  <a:cubicBezTo>
                    <a:pt x="592188" y="65963"/>
                    <a:pt x="590949" y="34988"/>
                    <a:pt x="595905" y="134110"/>
                  </a:cubicBezTo>
                  <a:cubicBezTo>
                    <a:pt x="600861" y="233232"/>
                    <a:pt x="612012" y="588832"/>
                    <a:pt x="603339" y="639632"/>
                  </a:cubicBezTo>
                  <a:cubicBezTo>
                    <a:pt x="594666" y="690432"/>
                    <a:pt x="561212" y="519447"/>
                    <a:pt x="543866" y="438910"/>
                  </a:cubicBezTo>
                  <a:cubicBezTo>
                    <a:pt x="526520" y="358373"/>
                    <a:pt x="538910" y="197301"/>
                    <a:pt x="499261" y="156413"/>
                  </a:cubicBezTo>
                  <a:cubicBezTo>
                    <a:pt x="459612" y="115525"/>
                    <a:pt x="367924" y="170042"/>
                    <a:pt x="305973" y="193583"/>
                  </a:cubicBezTo>
                  <a:cubicBezTo>
                    <a:pt x="244022" y="217124"/>
                    <a:pt x="177115" y="295183"/>
                    <a:pt x="127554" y="297661"/>
                  </a:cubicBezTo>
                  <a:cubicBezTo>
                    <a:pt x="77993" y="300139"/>
                    <a:pt x="-43431" y="241905"/>
                    <a:pt x="16042" y="193583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フリーフォーム 6">
              <a:extLst>
                <a:ext uri="{FF2B5EF4-FFF2-40B4-BE49-F238E27FC236}">
                  <a16:creationId xmlns:a16="http://schemas.microsoft.com/office/drawing/2014/main" id="{292A8848-7A48-8648-AE14-E77E5A8D2D1D}"/>
                </a:ext>
              </a:extLst>
            </p:cNvPr>
            <p:cNvSpPr/>
            <p:nvPr/>
          </p:nvSpPr>
          <p:spPr>
            <a:xfrm>
              <a:off x="1552526" y="5740199"/>
              <a:ext cx="735120" cy="922951"/>
            </a:xfrm>
            <a:custGeom>
              <a:avLst/>
              <a:gdLst>
                <a:gd name="connsiteX0" fmla="*/ 16079 w 735120"/>
                <a:gd name="connsiteY0" fmla="*/ 192250 h 922951"/>
                <a:gd name="connsiteX1" fmla="*/ 581074 w 735120"/>
                <a:gd name="connsiteY1" fmla="*/ 13830 h 922951"/>
                <a:gd name="connsiteX2" fmla="*/ 670284 w 735120"/>
                <a:gd name="connsiteY2" fmla="*/ 28699 h 922951"/>
                <a:gd name="connsiteX3" fmla="*/ 662850 w 735120"/>
                <a:gd name="connsiteY3" fmla="*/ 162513 h 922951"/>
                <a:gd name="connsiteX4" fmla="*/ 729757 w 735120"/>
                <a:gd name="connsiteY4" fmla="*/ 65869 h 922951"/>
                <a:gd name="connsiteX5" fmla="*/ 707454 w 735120"/>
                <a:gd name="connsiteY5" fmla="*/ 638299 h 922951"/>
                <a:gd name="connsiteX6" fmla="*/ 521601 w 735120"/>
                <a:gd name="connsiteY6" fmla="*/ 720074 h 922951"/>
                <a:gd name="connsiteX7" fmla="*/ 187064 w 735120"/>
                <a:gd name="connsiteY7" fmla="*/ 920796 h 922951"/>
                <a:gd name="connsiteX8" fmla="*/ 194498 w 735120"/>
                <a:gd name="connsiteY8" fmla="*/ 816718 h 922951"/>
                <a:gd name="connsiteX9" fmla="*/ 514167 w 735120"/>
                <a:gd name="connsiteY9" fmla="*/ 668035 h 922951"/>
                <a:gd name="connsiteX10" fmla="*/ 588508 w 735120"/>
                <a:gd name="connsiteY10" fmla="*/ 385538 h 922951"/>
                <a:gd name="connsiteX11" fmla="*/ 573640 w 735120"/>
                <a:gd name="connsiteY11" fmla="*/ 169947 h 922951"/>
                <a:gd name="connsiteX12" fmla="*/ 187064 w 735120"/>
                <a:gd name="connsiteY12" fmla="*/ 318630 h 922951"/>
                <a:gd name="connsiteX13" fmla="*/ 16079 w 735120"/>
                <a:gd name="connsiteY13" fmla="*/ 192250 h 922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35120" h="922951">
                  <a:moveTo>
                    <a:pt x="16079" y="192250"/>
                  </a:moveTo>
                  <a:cubicBezTo>
                    <a:pt x="81747" y="141450"/>
                    <a:pt x="472040" y="41088"/>
                    <a:pt x="581074" y="13830"/>
                  </a:cubicBezTo>
                  <a:cubicBezTo>
                    <a:pt x="690108" y="-13428"/>
                    <a:pt x="656655" y="3918"/>
                    <a:pt x="670284" y="28699"/>
                  </a:cubicBezTo>
                  <a:cubicBezTo>
                    <a:pt x="683913" y="53479"/>
                    <a:pt x="652938" y="156318"/>
                    <a:pt x="662850" y="162513"/>
                  </a:cubicBezTo>
                  <a:cubicBezTo>
                    <a:pt x="672762" y="168708"/>
                    <a:pt x="722323" y="-13429"/>
                    <a:pt x="729757" y="65869"/>
                  </a:cubicBezTo>
                  <a:cubicBezTo>
                    <a:pt x="737191" y="145167"/>
                    <a:pt x="742147" y="529265"/>
                    <a:pt x="707454" y="638299"/>
                  </a:cubicBezTo>
                  <a:cubicBezTo>
                    <a:pt x="672761" y="747333"/>
                    <a:pt x="608333" y="672991"/>
                    <a:pt x="521601" y="720074"/>
                  </a:cubicBezTo>
                  <a:cubicBezTo>
                    <a:pt x="434869" y="767157"/>
                    <a:pt x="241581" y="904689"/>
                    <a:pt x="187064" y="920796"/>
                  </a:cubicBezTo>
                  <a:cubicBezTo>
                    <a:pt x="132547" y="936903"/>
                    <a:pt x="139981" y="858845"/>
                    <a:pt x="194498" y="816718"/>
                  </a:cubicBezTo>
                  <a:cubicBezTo>
                    <a:pt x="249015" y="774591"/>
                    <a:pt x="448499" y="739898"/>
                    <a:pt x="514167" y="668035"/>
                  </a:cubicBezTo>
                  <a:cubicBezTo>
                    <a:pt x="579835" y="596172"/>
                    <a:pt x="578596" y="468553"/>
                    <a:pt x="588508" y="385538"/>
                  </a:cubicBezTo>
                  <a:cubicBezTo>
                    <a:pt x="598420" y="302523"/>
                    <a:pt x="640547" y="181098"/>
                    <a:pt x="573640" y="169947"/>
                  </a:cubicBezTo>
                  <a:cubicBezTo>
                    <a:pt x="506733" y="158796"/>
                    <a:pt x="272556" y="314913"/>
                    <a:pt x="187064" y="318630"/>
                  </a:cubicBezTo>
                  <a:cubicBezTo>
                    <a:pt x="101572" y="322347"/>
                    <a:pt x="-49589" y="243050"/>
                    <a:pt x="16079" y="192250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フリーフォーム 7">
              <a:extLst>
                <a:ext uri="{FF2B5EF4-FFF2-40B4-BE49-F238E27FC236}">
                  <a16:creationId xmlns:a16="http://schemas.microsoft.com/office/drawing/2014/main" id="{91939B38-6FDD-1A64-71A9-ACD5965C08DD}"/>
                </a:ext>
              </a:extLst>
            </p:cNvPr>
            <p:cNvSpPr/>
            <p:nvPr/>
          </p:nvSpPr>
          <p:spPr>
            <a:xfrm>
              <a:off x="602935" y="6591430"/>
              <a:ext cx="785877" cy="1282427"/>
            </a:xfrm>
            <a:custGeom>
              <a:avLst/>
              <a:gdLst>
                <a:gd name="connsiteX0" fmla="*/ 51270 w 785877"/>
                <a:gd name="connsiteY0" fmla="*/ 233116 h 1282427"/>
                <a:gd name="connsiteX1" fmla="*/ 675738 w 785877"/>
                <a:gd name="connsiteY1" fmla="*/ 2658 h 1282427"/>
                <a:gd name="connsiteX2" fmla="*/ 757514 w 785877"/>
                <a:gd name="connsiteY2" fmla="*/ 151341 h 1282427"/>
                <a:gd name="connsiteX3" fmla="*/ 764948 w 785877"/>
                <a:gd name="connsiteY3" fmla="*/ 753507 h 1282427"/>
                <a:gd name="connsiteX4" fmla="*/ 779816 w 785877"/>
                <a:gd name="connsiteY4" fmla="*/ 1273897 h 1282427"/>
                <a:gd name="connsiteX5" fmla="*/ 653436 w 785877"/>
                <a:gd name="connsiteY5" fmla="*/ 1036004 h 1282427"/>
                <a:gd name="connsiteX6" fmla="*/ 653436 w 785877"/>
                <a:gd name="connsiteY6" fmla="*/ 508180 h 1282427"/>
                <a:gd name="connsiteX7" fmla="*/ 638567 w 785877"/>
                <a:gd name="connsiteY7" fmla="*/ 203380 h 1282427"/>
                <a:gd name="connsiteX8" fmla="*/ 616265 w 785877"/>
                <a:gd name="connsiteY8" fmla="*/ 136472 h 1282427"/>
                <a:gd name="connsiteX9" fmla="*/ 103309 w 785877"/>
                <a:gd name="connsiteY9" fmla="*/ 359497 h 1282427"/>
                <a:gd name="connsiteX10" fmla="*/ 51270 w 785877"/>
                <a:gd name="connsiteY10" fmla="*/ 233116 h 1282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85877" h="1282427">
                  <a:moveTo>
                    <a:pt x="51270" y="233116"/>
                  </a:moveTo>
                  <a:cubicBezTo>
                    <a:pt x="146675" y="173643"/>
                    <a:pt x="558031" y="16287"/>
                    <a:pt x="675738" y="2658"/>
                  </a:cubicBezTo>
                  <a:cubicBezTo>
                    <a:pt x="793445" y="-10971"/>
                    <a:pt x="742646" y="26200"/>
                    <a:pt x="757514" y="151341"/>
                  </a:cubicBezTo>
                  <a:cubicBezTo>
                    <a:pt x="772382" y="276482"/>
                    <a:pt x="761231" y="566414"/>
                    <a:pt x="764948" y="753507"/>
                  </a:cubicBezTo>
                  <a:cubicBezTo>
                    <a:pt x="768665" y="940600"/>
                    <a:pt x="798401" y="1226814"/>
                    <a:pt x="779816" y="1273897"/>
                  </a:cubicBezTo>
                  <a:cubicBezTo>
                    <a:pt x="761231" y="1320980"/>
                    <a:pt x="674499" y="1163623"/>
                    <a:pt x="653436" y="1036004"/>
                  </a:cubicBezTo>
                  <a:cubicBezTo>
                    <a:pt x="632373" y="908385"/>
                    <a:pt x="655914" y="646951"/>
                    <a:pt x="653436" y="508180"/>
                  </a:cubicBezTo>
                  <a:cubicBezTo>
                    <a:pt x="650958" y="369409"/>
                    <a:pt x="644762" y="265331"/>
                    <a:pt x="638567" y="203380"/>
                  </a:cubicBezTo>
                  <a:cubicBezTo>
                    <a:pt x="632372" y="141429"/>
                    <a:pt x="705475" y="110453"/>
                    <a:pt x="616265" y="136472"/>
                  </a:cubicBezTo>
                  <a:cubicBezTo>
                    <a:pt x="527055" y="162491"/>
                    <a:pt x="201192" y="344629"/>
                    <a:pt x="103309" y="359497"/>
                  </a:cubicBezTo>
                  <a:cubicBezTo>
                    <a:pt x="5426" y="374365"/>
                    <a:pt x="-44135" y="292589"/>
                    <a:pt x="51270" y="233116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フリーフォーム 8">
              <a:extLst>
                <a:ext uri="{FF2B5EF4-FFF2-40B4-BE49-F238E27FC236}">
                  <a16:creationId xmlns:a16="http://schemas.microsoft.com/office/drawing/2014/main" id="{BA79A98D-3BA9-4618-2790-68B9E4B64D9D}"/>
                </a:ext>
              </a:extLst>
            </p:cNvPr>
            <p:cNvSpPr/>
            <p:nvPr/>
          </p:nvSpPr>
          <p:spPr>
            <a:xfrm>
              <a:off x="1300865" y="6422506"/>
              <a:ext cx="795682" cy="1450515"/>
            </a:xfrm>
            <a:custGeom>
              <a:avLst/>
              <a:gdLst>
                <a:gd name="connsiteX0" fmla="*/ 490764 w 795682"/>
                <a:gd name="connsiteY0" fmla="*/ 15465 h 1450515"/>
                <a:gd name="connsiteX1" fmla="*/ 505633 w 795682"/>
                <a:gd name="connsiteY1" fmla="*/ 617631 h 1450515"/>
                <a:gd name="connsiteX2" fmla="*/ 557672 w 795682"/>
                <a:gd name="connsiteY2" fmla="*/ 1197494 h 1450515"/>
                <a:gd name="connsiteX3" fmla="*/ 475896 w 795682"/>
                <a:gd name="connsiteY3" fmla="*/ 1078548 h 1450515"/>
                <a:gd name="connsiteX4" fmla="*/ 788130 w 795682"/>
                <a:gd name="connsiteY4" fmla="*/ 1242099 h 1450515"/>
                <a:gd name="connsiteX5" fmla="*/ 639447 w 795682"/>
                <a:gd name="connsiteY5" fmla="*/ 1212362 h 1450515"/>
                <a:gd name="connsiteX6" fmla="*/ 7545 w 795682"/>
                <a:gd name="connsiteY6" fmla="*/ 1450255 h 1450515"/>
                <a:gd name="connsiteX7" fmla="*/ 297476 w 795682"/>
                <a:gd name="connsiteY7" fmla="*/ 1256967 h 1450515"/>
                <a:gd name="connsiteX8" fmla="*/ 394120 w 795682"/>
                <a:gd name="connsiteY8" fmla="*/ 1167757 h 1450515"/>
                <a:gd name="connsiteX9" fmla="*/ 416423 w 795682"/>
                <a:gd name="connsiteY9" fmla="*/ 810918 h 1450515"/>
                <a:gd name="connsiteX10" fmla="*/ 408989 w 795682"/>
                <a:gd name="connsiteY10" fmla="*/ 305396 h 1450515"/>
                <a:gd name="connsiteX11" fmla="*/ 394120 w 795682"/>
                <a:gd name="connsiteY11" fmla="*/ 186450 h 1450515"/>
                <a:gd name="connsiteX12" fmla="*/ 490764 w 795682"/>
                <a:gd name="connsiteY12" fmla="*/ 15465 h 1450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95682" h="1450515">
                  <a:moveTo>
                    <a:pt x="490764" y="15465"/>
                  </a:moveTo>
                  <a:cubicBezTo>
                    <a:pt x="509350" y="87329"/>
                    <a:pt x="494482" y="420626"/>
                    <a:pt x="505633" y="617631"/>
                  </a:cubicBezTo>
                  <a:cubicBezTo>
                    <a:pt x="516784" y="814636"/>
                    <a:pt x="562628" y="1120675"/>
                    <a:pt x="557672" y="1197494"/>
                  </a:cubicBezTo>
                  <a:cubicBezTo>
                    <a:pt x="552716" y="1274313"/>
                    <a:pt x="437486" y="1071114"/>
                    <a:pt x="475896" y="1078548"/>
                  </a:cubicBezTo>
                  <a:cubicBezTo>
                    <a:pt x="514306" y="1085982"/>
                    <a:pt x="760872" y="1219797"/>
                    <a:pt x="788130" y="1242099"/>
                  </a:cubicBezTo>
                  <a:cubicBezTo>
                    <a:pt x="815388" y="1264401"/>
                    <a:pt x="769544" y="1177669"/>
                    <a:pt x="639447" y="1212362"/>
                  </a:cubicBezTo>
                  <a:cubicBezTo>
                    <a:pt x="509350" y="1247055"/>
                    <a:pt x="64540" y="1442821"/>
                    <a:pt x="7545" y="1450255"/>
                  </a:cubicBezTo>
                  <a:cubicBezTo>
                    <a:pt x="-49450" y="1457689"/>
                    <a:pt x="233047" y="1304050"/>
                    <a:pt x="297476" y="1256967"/>
                  </a:cubicBezTo>
                  <a:cubicBezTo>
                    <a:pt x="361905" y="1209884"/>
                    <a:pt x="374296" y="1242098"/>
                    <a:pt x="394120" y="1167757"/>
                  </a:cubicBezTo>
                  <a:cubicBezTo>
                    <a:pt x="413944" y="1093416"/>
                    <a:pt x="413945" y="954645"/>
                    <a:pt x="416423" y="810918"/>
                  </a:cubicBezTo>
                  <a:cubicBezTo>
                    <a:pt x="418901" y="667191"/>
                    <a:pt x="412706" y="409474"/>
                    <a:pt x="408989" y="305396"/>
                  </a:cubicBezTo>
                  <a:cubicBezTo>
                    <a:pt x="405272" y="201318"/>
                    <a:pt x="379252" y="229816"/>
                    <a:pt x="394120" y="186450"/>
                  </a:cubicBezTo>
                  <a:cubicBezTo>
                    <a:pt x="408988" y="143084"/>
                    <a:pt x="472178" y="-56399"/>
                    <a:pt x="490764" y="15465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フリーフォーム 9">
              <a:extLst>
                <a:ext uri="{FF2B5EF4-FFF2-40B4-BE49-F238E27FC236}">
                  <a16:creationId xmlns:a16="http://schemas.microsoft.com/office/drawing/2014/main" id="{5FF790D6-799A-DF72-E5A4-39FDF7325B4C}"/>
                </a:ext>
              </a:extLst>
            </p:cNvPr>
            <p:cNvSpPr/>
            <p:nvPr/>
          </p:nvSpPr>
          <p:spPr>
            <a:xfrm>
              <a:off x="572078" y="7036647"/>
              <a:ext cx="429247" cy="873733"/>
            </a:xfrm>
            <a:custGeom>
              <a:avLst/>
              <a:gdLst>
                <a:gd name="connsiteX0" fmla="*/ 245678 w 429247"/>
                <a:gd name="connsiteY0" fmla="*/ 25792 h 873733"/>
                <a:gd name="connsiteX1" fmla="*/ 15220 w 429247"/>
                <a:gd name="connsiteY1" fmla="*/ 590787 h 873733"/>
                <a:gd name="connsiteX2" fmla="*/ 30088 w 429247"/>
                <a:gd name="connsiteY2" fmla="*/ 717168 h 873733"/>
                <a:gd name="connsiteX3" fmla="*/ 96995 w 429247"/>
                <a:gd name="connsiteY3" fmla="*/ 784075 h 873733"/>
                <a:gd name="connsiteX4" fmla="*/ 394361 w 429247"/>
                <a:gd name="connsiteY4" fmla="*/ 873285 h 873733"/>
                <a:gd name="connsiteX5" fmla="*/ 394361 w 429247"/>
                <a:gd name="connsiteY5" fmla="*/ 813812 h 873733"/>
                <a:gd name="connsiteX6" fmla="*/ 134166 w 429247"/>
                <a:gd name="connsiteY6" fmla="*/ 709733 h 873733"/>
                <a:gd name="connsiteX7" fmla="*/ 156468 w 429247"/>
                <a:gd name="connsiteY7" fmla="*/ 434670 h 873733"/>
                <a:gd name="connsiteX8" fmla="*/ 334888 w 429247"/>
                <a:gd name="connsiteY8" fmla="*/ 129870 h 873733"/>
                <a:gd name="connsiteX9" fmla="*/ 245678 w 429247"/>
                <a:gd name="connsiteY9" fmla="*/ 25792 h 873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9247" h="873733">
                  <a:moveTo>
                    <a:pt x="245678" y="25792"/>
                  </a:moveTo>
                  <a:cubicBezTo>
                    <a:pt x="192400" y="102612"/>
                    <a:pt x="51152" y="475558"/>
                    <a:pt x="15220" y="590787"/>
                  </a:cubicBezTo>
                  <a:cubicBezTo>
                    <a:pt x="-20712" y="706016"/>
                    <a:pt x="16459" y="684953"/>
                    <a:pt x="30088" y="717168"/>
                  </a:cubicBezTo>
                  <a:cubicBezTo>
                    <a:pt x="43717" y="749383"/>
                    <a:pt x="36283" y="758056"/>
                    <a:pt x="96995" y="784075"/>
                  </a:cubicBezTo>
                  <a:cubicBezTo>
                    <a:pt x="157707" y="810095"/>
                    <a:pt x="344800" y="868329"/>
                    <a:pt x="394361" y="873285"/>
                  </a:cubicBezTo>
                  <a:cubicBezTo>
                    <a:pt x="443922" y="878241"/>
                    <a:pt x="437727" y="841071"/>
                    <a:pt x="394361" y="813812"/>
                  </a:cubicBezTo>
                  <a:cubicBezTo>
                    <a:pt x="350995" y="786553"/>
                    <a:pt x="173815" y="772923"/>
                    <a:pt x="134166" y="709733"/>
                  </a:cubicBezTo>
                  <a:cubicBezTo>
                    <a:pt x="94517" y="646543"/>
                    <a:pt x="123014" y="531314"/>
                    <a:pt x="156468" y="434670"/>
                  </a:cubicBezTo>
                  <a:cubicBezTo>
                    <a:pt x="189922" y="338026"/>
                    <a:pt x="317542" y="198016"/>
                    <a:pt x="334888" y="129870"/>
                  </a:cubicBezTo>
                  <a:cubicBezTo>
                    <a:pt x="352234" y="61724"/>
                    <a:pt x="298956" y="-51028"/>
                    <a:pt x="245678" y="25792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フリーフォーム 10">
              <a:extLst>
                <a:ext uri="{FF2B5EF4-FFF2-40B4-BE49-F238E27FC236}">
                  <a16:creationId xmlns:a16="http://schemas.microsoft.com/office/drawing/2014/main" id="{A1E52D73-D1EB-09A6-4013-D9CF487AF71B}"/>
                </a:ext>
              </a:extLst>
            </p:cNvPr>
            <p:cNvSpPr/>
            <p:nvPr/>
          </p:nvSpPr>
          <p:spPr>
            <a:xfrm>
              <a:off x="831641" y="7062063"/>
              <a:ext cx="439796" cy="868534"/>
            </a:xfrm>
            <a:custGeom>
              <a:avLst/>
              <a:gdLst>
                <a:gd name="connsiteX0" fmla="*/ 983 w 439796"/>
                <a:gd name="connsiteY0" fmla="*/ 376 h 868534"/>
                <a:gd name="connsiteX1" fmla="*/ 402427 w 439796"/>
                <a:gd name="connsiteY1" fmla="*/ 97020 h 868534"/>
                <a:gd name="connsiteX2" fmla="*/ 417296 w 439796"/>
                <a:gd name="connsiteY2" fmla="*/ 186230 h 868534"/>
                <a:gd name="connsiteX3" fmla="*/ 357822 w 439796"/>
                <a:gd name="connsiteY3" fmla="*/ 424122 h 868534"/>
                <a:gd name="connsiteX4" fmla="*/ 157100 w 439796"/>
                <a:gd name="connsiteY4" fmla="*/ 840435 h 868534"/>
                <a:gd name="connsiteX5" fmla="*/ 157100 w 439796"/>
                <a:gd name="connsiteY5" fmla="*/ 788396 h 868534"/>
                <a:gd name="connsiteX6" fmla="*/ 238876 w 439796"/>
                <a:gd name="connsiteY6" fmla="*/ 446425 h 868534"/>
                <a:gd name="connsiteX7" fmla="*/ 365257 w 439796"/>
                <a:gd name="connsiteY7" fmla="*/ 171361 h 868534"/>
                <a:gd name="connsiteX8" fmla="*/ 290915 w 439796"/>
                <a:gd name="connsiteY8" fmla="*/ 134191 h 868534"/>
                <a:gd name="connsiteX9" fmla="*/ 983 w 439796"/>
                <a:gd name="connsiteY9" fmla="*/ 376 h 868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9796" h="868534">
                  <a:moveTo>
                    <a:pt x="983" y="376"/>
                  </a:moveTo>
                  <a:cubicBezTo>
                    <a:pt x="19568" y="-5819"/>
                    <a:pt x="333042" y="66044"/>
                    <a:pt x="402427" y="97020"/>
                  </a:cubicBezTo>
                  <a:cubicBezTo>
                    <a:pt x="471812" y="127996"/>
                    <a:pt x="424730" y="131713"/>
                    <a:pt x="417296" y="186230"/>
                  </a:cubicBezTo>
                  <a:cubicBezTo>
                    <a:pt x="409862" y="240747"/>
                    <a:pt x="401188" y="315088"/>
                    <a:pt x="357822" y="424122"/>
                  </a:cubicBezTo>
                  <a:cubicBezTo>
                    <a:pt x="314456" y="533156"/>
                    <a:pt x="190554" y="779723"/>
                    <a:pt x="157100" y="840435"/>
                  </a:cubicBezTo>
                  <a:cubicBezTo>
                    <a:pt x="123646" y="901147"/>
                    <a:pt x="143471" y="854064"/>
                    <a:pt x="157100" y="788396"/>
                  </a:cubicBezTo>
                  <a:cubicBezTo>
                    <a:pt x="170729" y="722728"/>
                    <a:pt x="204183" y="549264"/>
                    <a:pt x="238876" y="446425"/>
                  </a:cubicBezTo>
                  <a:cubicBezTo>
                    <a:pt x="273569" y="343586"/>
                    <a:pt x="356584" y="223400"/>
                    <a:pt x="365257" y="171361"/>
                  </a:cubicBezTo>
                  <a:cubicBezTo>
                    <a:pt x="373930" y="119322"/>
                    <a:pt x="349149" y="155254"/>
                    <a:pt x="290915" y="134191"/>
                  </a:cubicBezTo>
                  <a:cubicBezTo>
                    <a:pt x="232681" y="113128"/>
                    <a:pt x="-17602" y="6571"/>
                    <a:pt x="983" y="376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フリーフォーム 11">
              <a:extLst>
                <a:ext uri="{FF2B5EF4-FFF2-40B4-BE49-F238E27FC236}">
                  <a16:creationId xmlns:a16="http://schemas.microsoft.com/office/drawing/2014/main" id="{C7E86F1D-E89A-A528-CC48-09F2A60CB226}"/>
                </a:ext>
              </a:extLst>
            </p:cNvPr>
            <p:cNvSpPr/>
            <p:nvPr/>
          </p:nvSpPr>
          <p:spPr>
            <a:xfrm>
              <a:off x="1842551" y="6589515"/>
              <a:ext cx="833817" cy="924830"/>
            </a:xfrm>
            <a:custGeom>
              <a:avLst/>
              <a:gdLst>
                <a:gd name="connsiteX0" fmla="*/ 1117 w 833817"/>
                <a:gd name="connsiteY0" fmla="*/ 465490 h 924830"/>
                <a:gd name="connsiteX1" fmla="*/ 305917 w 833817"/>
                <a:gd name="connsiteY1" fmla="*/ 41744 h 924830"/>
                <a:gd name="connsiteX2" fmla="*/ 365390 w 833817"/>
                <a:gd name="connsiteY2" fmla="*/ 41744 h 924830"/>
                <a:gd name="connsiteX3" fmla="*/ 633020 w 833817"/>
                <a:gd name="connsiteY3" fmla="*/ 272202 h 924830"/>
                <a:gd name="connsiteX4" fmla="*/ 826308 w 833817"/>
                <a:gd name="connsiteY4" fmla="*/ 495226 h 924830"/>
                <a:gd name="connsiteX5" fmla="*/ 759400 w 833817"/>
                <a:gd name="connsiteY5" fmla="*/ 643909 h 924830"/>
                <a:gd name="connsiteX6" fmla="*/ 439732 w 833817"/>
                <a:gd name="connsiteY6" fmla="*/ 918973 h 924830"/>
                <a:gd name="connsiteX7" fmla="*/ 484337 w 833817"/>
                <a:gd name="connsiteY7" fmla="*/ 807461 h 924830"/>
                <a:gd name="connsiteX8" fmla="*/ 662756 w 833817"/>
                <a:gd name="connsiteY8" fmla="*/ 524963 h 924830"/>
                <a:gd name="connsiteX9" fmla="*/ 499205 w 833817"/>
                <a:gd name="connsiteY9" fmla="*/ 279636 h 924830"/>
                <a:gd name="connsiteX10" fmla="*/ 402561 w 833817"/>
                <a:gd name="connsiteY10" fmla="*/ 175558 h 924830"/>
                <a:gd name="connsiteX11" fmla="*/ 209273 w 833817"/>
                <a:gd name="connsiteY11" fmla="*/ 331675 h 924830"/>
                <a:gd name="connsiteX12" fmla="*/ 1117 w 833817"/>
                <a:gd name="connsiteY12" fmla="*/ 465490 h 924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33817" h="924830">
                  <a:moveTo>
                    <a:pt x="1117" y="465490"/>
                  </a:moveTo>
                  <a:cubicBezTo>
                    <a:pt x="17224" y="417168"/>
                    <a:pt x="245205" y="112368"/>
                    <a:pt x="305917" y="41744"/>
                  </a:cubicBezTo>
                  <a:cubicBezTo>
                    <a:pt x="366629" y="-28880"/>
                    <a:pt x="310873" y="3334"/>
                    <a:pt x="365390" y="41744"/>
                  </a:cubicBezTo>
                  <a:cubicBezTo>
                    <a:pt x="419907" y="80154"/>
                    <a:pt x="556200" y="196622"/>
                    <a:pt x="633020" y="272202"/>
                  </a:cubicBezTo>
                  <a:cubicBezTo>
                    <a:pt x="709840" y="347782"/>
                    <a:pt x="805245" y="433275"/>
                    <a:pt x="826308" y="495226"/>
                  </a:cubicBezTo>
                  <a:cubicBezTo>
                    <a:pt x="847371" y="557177"/>
                    <a:pt x="823829" y="573284"/>
                    <a:pt x="759400" y="643909"/>
                  </a:cubicBezTo>
                  <a:cubicBezTo>
                    <a:pt x="694971" y="714534"/>
                    <a:pt x="485576" y="891714"/>
                    <a:pt x="439732" y="918973"/>
                  </a:cubicBezTo>
                  <a:cubicBezTo>
                    <a:pt x="393888" y="946232"/>
                    <a:pt x="447166" y="873129"/>
                    <a:pt x="484337" y="807461"/>
                  </a:cubicBezTo>
                  <a:cubicBezTo>
                    <a:pt x="521508" y="741793"/>
                    <a:pt x="660278" y="612934"/>
                    <a:pt x="662756" y="524963"/>
                  </a:cubicBezTo>
                  <a:cubicBezTo>
                    <a:pt x="665234" y="436992"/>
                    <a:pt x="542571" y="337870"/>
                    <a:pt x="499205" y="279636"/>
                  </a:cubicBezTo>
                  <a:cubicBezTo>
                    <a:pt x="455839" y="221402"/>
                    <a:pt x="450883" y="166885"/>
                    <a:pt x="402561" y="175558"/>
                  </a:cubicBezTo>
                  <a:cubicBezTo>
                    <a:pt x="354239" y="184231"/>
                    <a:pt x="271224" y="278397"/>
                    <a:pt x="209273" y="331675"/>
                  </a:cubicBezTo>
                  <a:cubicBezTo>
                    <a:pt x="147322" y="384953"/>
                    <a:pt x="-14990" y="513812"/>
                    <a:pt x="1117" y="465490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フリーフォーム 12">
              <a:extLst>
                <a:ext uri="{FF2B5EF4-FFF2-40B4-BE49-F238E27FC236}">
                  <a16:creationId xmlns:a16="http://schemas.microsoft.com/office/drawing/2014/main" id="{BCF24E9C-5742-DA57-1B6D-693E3CC60906}"/>
                </a:ext>
              </a:extLst>
            </p:cNvPr>
            <p:cNvSpPr/>
            <p:nvPr/>
          </p:nvSpPr>
          <p:spPr>
            <a:xfrm>
              <a:off x="1782910" y="6843374"/>
              <a:ext cx="548862" cy="643107"/>
            </a:xfrm>
            <a:custGeom>
              <a:avLst/>
              <a:gdLst>
                <a:gd name="connsiteX0" fmla="*/ 38456 w 548862"/>
                <a:gd name="connsiteY0" fmla="*/ 3475 h 643107"/>
                <a:gd name="connsiteX1" fmla="*/ 283783 w 548862"/>
                <a:gd name="connsiteY1" fmla="*/ 330577 h 643107"/>
                <a:gd name="connsiteX2" fmla="*/ 514241 w 548862"/>
                <a:gd name="connsiteY2" fmla="*/ 516431 h 643107"/>
                <a:gd name="connsiteX3" fmla="*/ 536544 w 548862"/>
                <a:gd name="connsiteY3" fmla="*/ 642811 h 643107"/>
                <a:gd name="connsiteX4" fmla="*/ 402729 w 548862"/>
                <a:gd name="connsiteY4" fmla="*/ 538733 h 643107"/>
                <a:gd name="connsiteX5" fmla="*/ 38456 w 548862"/>
                <a:gd name="connsiteY5" fmla="*/ 181894 h 643107"/>
                <a:gd name="connsiteX6" fmla="*/ 38456 w 548862"/>
                <a:gd name="connsiteY6" fmla="*/ 3475 h 643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8862" h="643107">
                  <a:moveTo>
                    <a:pt x="38456" y="3475"/>
                  </a:moveTo>
                  <a:cubicBezTo>
                    <a:pt x="79344" y="28255"/>
                    <a:pt x="204485" y="245084"/>
                    <a:pt x="283783" y="330577"/>
                  </a:cubicBezTo>
                  <a:cubicBezTo>
                    <a:pt x="363081" y="416070"/>
                    <a:pt x="472114" y="464392"/>
                    <a:pt x="514241" y="516431"/>
                  </a:cubicBezTo>
                  <a:cubicBezTo>
                    <a:pt x="556368" y="568470"/>
                    <a:pt x="555129" y="639094"/>
                    <a:pt x="536544" y="642811"/>
                  </a:cubicBezTo>
                  <a:cubicBezTo>
                    <a:pt x="517959" y="646528"/>
                    <a:pt x="485744" y="615553"/>
                    <a:pt x="402729" y="538733"/>
                  </a:cubicBezTo>
                  <a:cubicBezTo>
                    <a:pt x="319714" y="461914"/>
                    <a:pt x="99168" y="272343"/>
                    <a:pt x="38456" y="181894"/>
                  </a:cubicBezTo>
                  <a:cubicBezTo>
                    <a:pt x="-22256" y="91445"/>
                    <a:pt x="-2432" y="-21305"/>
                    <a:pt x="38456" y="3475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フリーフォーム 13">
              <a:extLst>
                <a:ext uri="{FF2B5EF4-FFF2-40B4-BE49-F238E27FC236}">
                  <a16:creationId xmlns:a16="http://schemas.microsoft.com/office/drawing/2014/main" id="{FD942BE5-DC13-8038-24EF-A75472EF4AD5}"/>
                </a:ext>
              </a:extLst>
            </p:cNvPr>
            <p:cNvSpPr/>
            <p:nvPr/>
          </p:nvSpPr>
          <p:spPr>
            <a:xfrm>
              <a:off x="2526282" y="4933880"/>
              <a:ext cx="553588" cy="1682524"/>
            </a:xfrm>
            <a:custGeom>
              <a:avLst/>
              <a:gdLst>
                <a:gd name="connsiteX0" fmla="*/ 298694 w 553588"/>
                <a:gd name="connsiteY0" fmla="*/ 2393 h 1682524"/>
                <a:gd name="connsiteX1" fmla="*/ 373035 w 553588"/>
                <a:gd name="connsiteY1" fmla="*/ 247720 h 1682524"/>
                <a:gd name="connsiteX2" fmla="*/ 187181 w 553588"/>
                <a:gd name="connsiteY2" fmla="*/ 849886 h 1682524"/>
                <a:gd name="connsiteX3" fmla="*/ 1328 w 553588"/>
                <a:gd name="connsiteY3" fmla="*/ 1474354 h 1682524"/>
                <a:gd name="connsiteX4" fmla="*/ 120274 w 553588"/>
                <a:gd name="connsiteY4" fmla="*/ 1570998 h 1682524"/>
                <a:gd name="connsiteX5" fmla="*/ 417640 w 553588"/>
                <a:gd name="connsiteY5" fmla="*/ 1682510 h 1682524"/>
                <a:gd name="connsiteX6" fmla="*/ 551455 w 553588"/>
                <a:gd name="connsiteY6" fmla="*/ 1563564 h 1682524"/>
                <a:gd name="connsiteX7" fmla="*/ 320996 w 553588"/>
                <a:gd name="connsiteY7" fmla="*/ 1548696 h 1682524"/>
                <a:gd name="connsiteX8" fmla="*/ 150011 w 553588"/>
                <a:gd name="connsiteY8" fmla="*/ 1377710 h 1682524"/>
                <a:gd name="connsiteX9" fmla="*/ 387903 w 553588"/>
                <a:gd name="connsiteY9" fmla="*/ 582257 h 1682524"/>
                <a:gd name="connsiteX10" fmla="*/ 432508 w 553588"/>
                <a:gd name="connsiteY10" fmla="*/ 151076 h 1682524"/>
                <a:gd name="connsiteX11" fmla="*/ 298694 w 553588"/>
                <a:gd name="connsiteY11" fmla="*/ 2393 h 1682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53588" h="1682524">
                  <a:moveTo>
                    <a:pt x="298694" y="2393"/>
                  </a:moveTo>
                  <a:cubicBezTo>
                    <a:pt x="288782" y="18500"/>
                    <a:pt x="391620" y="106471"/>
                    <a:pt x="373035" y="247720"/>
                  </a:cubicBezTo>
                  <a:cubicBezTo>
                    <a:pt x="354450" y="388969"/>
                    <a:pt x="249132" y="645447"/>
                    <a:pt x="187181" y="849886"/>
                  </a:cubicBezTo>
                  <a:cubicBezTo>
                    <a:pt x="125230" y="1054325"/>
                    <a:pt x="12479" y="1354169"/>
                    <a:pt x="1328" y="1474354"/>
                  </a:cubicBezTo>
                  <a:cubicBezTo>
                    <a:pt x="-9823" y="1594539"/>
                    <a:pt x="50889" y="1536305"/>
                    <a:pt x="120274" y="1570998"/>
                  </a:cubicBezTo>
                  <a:cubicBezTo>
                    <a:pt x="189659" y="1605691"/>
                    <a:pt x="345777" y="1683749"/>
                    <a:pt x="417640" y="1682510"/>
                  </a:cubicBezTo>
                  <a:cubicBezTo>
                    <a:pt x="489503" y="1681271"/>
                    <a:pt x="567562" y="1585866"/>
                    <a:pt x="551455" y="1563564"/>
                  </a:cubicBezTo>
                  <a:cubicBezTo>
                    <a:pt x="535348" y="1541262"/>
                    <a:pt x="387903" y="1579672"/>
                    <a:pt x="320996" y="1548696"/>
                  </a:cubicBezTo>
                  <a:cubicBezTo>
                    <a:pt x="254089" y="1517720"/>
                    <a:pt x="138860" y="1538783"/>
                    <a:pt x="150011" y="1377710"/>
                  </a:cubicBezTo>
                  <a:cubicBezTo>
                    <a:pt x="161162" y="1216637"/>
                    <a:pt x="340820" y="786696"/>
                    <a:pt x="387903" y="582257"/>
                  </a:cubicBezTo>
                  <a:cubicBezTo>
                    <a:pt x="434986" y="377818"/>
                    <a:pt x="442420" y="248959"/>
                    <a:pt x="432508" y="151076"/>
                  </a:cubicBezTo>
                  <a:cubicBezTo>
                    <a:pt x="422596" y="53193"/>
                    <a:pt x="308606" y="-13714"/>
                    <a:pt x="298694" y="2393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フリーフォーム 14">
              <a:extLst>
                <a:ext uri="{FF2B5EF4-FFF2-40B4-BE49-F238E27FC236}">
                  <a16:creationId xmlns:a16="http://schemas.microsoft.com/office/drawing/2014/main" id="{9B6AA762-3A63-9ACA-EC95-8047370DED39}"/>
                </a:ext>
              </a:extLst>
            </p:cNvPr>
            <p:cNvSpPr/>
            <p:nvPr/>
          </p:nvSpPr>
          <p:spPr>
            <a:xfrm>
              <a:off x="2861540" y="4860452"/>
              <a:ext cx="580570" cy="712356"/>
            </a:xfrm>
            <a:custGeom>
              <a:avLst/>
              <a:gdLst>
                <a:gd name="connsiteX0" fmla="*/ 606 w 580570"/>
                <a:gd name="connsiteY0" fmla="*/ 179899 h 712356"/>
                <a:gd name="connsiteX1" fmla="*/ 416919 w 580570"/>
                <a:gd name="connsiteY1" fmla="*/ 135294 h 712356"/>
                <a:gd name="connsiteX2" fmla="*/ 468958 w 580570"/>
                <a:gd name="connsiteY2" fmla="*/ 202202 h 712356"/>
                <a:gd name="connsiteX3" fmla="*/ 372314 w 580570"/>
                <a:gd name="connsiteY3" fmla="*/ 700289 h 712356"/>
                <a:gd name="connsiteX4" fmla="*/ 461523 w 580570"/>
                <a:gd name="connsiteY4" fmla="*/ 514436 h 712356"/>
                <a:gd name="connsiteX5" fmla="*/ 580470 w 580570"/>
                <a:gd name="connsiteY5" fmla="*/ 31216 h 712356"/>
                <a:gd name="connsiteX6" fmla="*/ 483826 w 580570"/>
                <a:gd name="connsiteY6" fmla="*/ 46085 h 712356"/>
                <a:gd name="connsiteX7" fmla="*/ 327709 w 580570"/>
                <a:gd name="connsiteY7" fmla="*/ 68387 h 712356"/>
                <a:gd name="connsiteX8" fmla="*/ 606 w 580570"/>
                <a:gd name="connsiteY8" fmla="*/ 179899 h 712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80570" h="712356">
                  <a:moveTo>
                    <a:pt x="606" y="179899"/>
                  </a:moveTo>
                  <a:cubicBezTo>
                    <a:pt x="15474" y="191050"/>
                    <a:pt x="338860" y="131577"/>
                    <a:pt x="416919" y="135294"/>
                  </a:cubicBezTo>
                  <a:cubicBezTo>
                    <a:pt x="494978" y="139011"/>
                    <a:pt x="476392" y="108036"/>
                    <a:pt x="468958" y="202202"/>
                  </a:cubicBezTo>
                  <a:cubicBezTo>
                    <a:pt x="461524" y="296368"/>
                    <a:pt x="373553" y="648250"/>
                    <a:pt x="372314" y="700289"/>
                  </a:cubicBezTo>
                  <a:cubicBezTo>
                    <a:pt x="371075" y="752328"/>
                    <a:pt x="426830" y="625948"/>
                    <a:pt x="461523" y="514436"/>
                  </a:cubicBezTo>
                  <a:cubicBezTo>
                    <a:pt x="496216" y="402924"/>
                    <a:pt x="576753" y="109274"/>
                    <a:pt x="580470" y="31216"/>
                  </a:cubicBezTo>
                  <a:cubicBezTo>
                    <a:pt x="584187" y="-46842"/>
                    <a:pt x="483826" y="46085"/>
                    <a:pt x="483826" y="46085"/>
                  </a:cubicBezTo>
                  <a:cubicBezTo>
                    <a:pt x="441699" y="52280"/>
                    <a:pt x="407007" y="51041"/>
                    <a:pt x="327709" y="68387"/>
                  </a:cubicBezTo>
                  <a:cubicBezTo>
                    <a:pt x="248411" y="85733"/>
                    <a:pt x="-14262" y="168748"/>
                    <a:pt x="606" y="179899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フリーフォーム 15">
              <a:extLst>
                <a:ext uri="{FF2B5EF4-FFF2-40B4-BE49-F238E27FC236}">
                  <a16:creationId xmlns:a16="http://schemas.microsoft.com/office/drawing/2014/main" id="{B603D058-345E-5ACE-89D0-EBC93BE81EE4}"/>
                </a:ext>
              </a:extLst>
            </p:cNvPr>
            <p:cNvSpPr/>
            <p:nvPr/>
          </p:nvSpPr>
          <p:spPr>
            <a:xfrm>
              <a:off x="3233818" y="5262910"/>
              <a:ext cx="1191170" cy="489169"/>
            </a:xfrm>
            <a:custGeom>
              <a:avLst/>
              <a:gdLst>
                <a:gd name="connsiteX0" fmla="*/ 36 w 1191170"/>
                <a:gd name="connsiteY0" fmla="*/ 290397 h 489169"/>
                <a:gd name="connsiteX1" fmla="*/ 698845 w 1191170"/>
                <a:gd name="connsiteY1" fmla="*/ 74807 h 489169"/>
                <a:gd name="connsiteX2" fmla="*/ 1055684 w 1191170"/>
                <a:gd name="connsiteY2" fmla="*/ 466 h 489169"/>
                <a:gd name="connsiteX3" fmla="*/ 1137460 w 1191170"/>
                <a:gd name="connsiteY3" fmla="*/ 52505 h 489169"/>
                <a:gd name="connsiteX4" fmla="*/ 1174631 w 1191170"/>
                <a:gd name="connsiteY4" fmla="*/ 223490 h 489169"/>
                <a:gd name="connsiteX5" fmla="*/ 1189499 w 1191170"/>
                <a:gd name="connsiteY5" fmla="*/ 483685 h 489169"/>
                <a:gd name="connsiteX6" fmla="*/ 1137460 w 1191170"/>
                <a:gd name="connsiteY6" fmla="*/ 379607 h 489169"/>
                <a:gd name="connsiteX7" fmla="*/ 1077987 w 1191170"/>
                <a:gd name="connsiteY7" fmla="*/ 134280 h 489169"/>
                <a:gd name="connsiteX8" fmla="*/ 1018514 w 1191170"/>
                <a:gd name="connsiteY8" fmla="*/ 119412 h 489169"/>
                <a:gd name="connsiteX9" fmla="*/ 669109 w 1191170"/>
                <a:gd name="connsiteY9" fmla="*/ 208622 h 489169"/>
                <a:gd name="connsiteX10" fmla="*/ 36 w 1191170"/>
                <a:gd name="connsiteY10" fmla="*/ 290397 h 489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91170" h="489169">
                  <a:moveTo>
                    <a:pt x="36" y="290397"/>
                  </a:moveTo>
                  <a:cubicBezTo>
                    <a:pt x="4992" y="268094"/>
                    <a:pt x="522904" y="123129"/>
                    <a:pt x="698845" y="74807"/>
                  </a:cubicBezTo>
                  <a:cubicBezTo>
                    <a:pt x="874786" y="26485"/>
                    <a:pt x="982582" y="4183"/>
                    <a:pt x="1055684" y="466"/>
                  </a:cubicBezTo>
                  <a:cubicBezTo>
                    <a:pt x="1128787" y="-3251"/>
                    <a:pt x="1117636" y="15334"/>
                    <a:pt x="1137460" y="52505"/>
                  </a:cubicBezTo>
                  <a:cubicBezTo>
                    <a:pt x="1157285" y="89676"/>
                    <a:pt x="1165958" y="151627"/>
                    <a:pt x="1174631" y="223490"/>
                  </a:cubicBezTo>
                  <a:cubicBezTo>
                    <a:pt x="1183304" y="295353"/>
                    <a:pt x="1195694" y="457666"/>
                    <a:pt x="1189499" y="483685"/>
                  </a:cubicBezTo>
                  <a:cubicBezTo>
                    <a:pt x="1183304" y="509704"/>
                    <a:pt x="1156045" y="437841"/>
                    <a:pt x="1137460" y="379607"/>
                  </a:cubicBezTo>
                  <a:cubicBezTo>
                    <a:pt x="1118875" y="321373"/>
                    <a:pt x="1097811" y="177646"/>
                    <a:pt x="1077987" y="134280"/>
                  </a:cubicBezTo>
                  <a:cubicBezTo>
                    <a:pt x="1058163" y="90914"/>
                    <a:pt x="1086660" y="107022"/>
                    <a:pt x="1018514" y="119412"/>
                  </a:cubicBezTo>
                  <a:cubicBezTo>
                    <a:pt x="950368" y="131802"/>
                    <a:pt x="838855" y="177646"/>
                    <a:pt x="669109" y="208622"/>
                  </a:cubicBezTo>
                  <a:cubicBezTo>
                    <a:pt x="499363" y="239598"/>
                    <a:pt x="-4920" y="312700"/>
                    <a:pt x="36" y="290397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フリーフォーム 16">
              <a:extLst>
                <a:ext uri="{FF2B5EF4-FFF2-40B4-BE49-F238E27FC236}">
                  <a16:creationId xmlns:a16="http://schemas.microsoft.com/office/drawing/2014/main" id="{6F32D225-63DF-EB0F-2DF8-6C7C6CC387C3}"/>
                </a:ext>
              </a:extLst>
            </p:cNvPr>
            <p:cNvSpPr/>
            <p:nvPr/>
          </p:nvSpPr>
          <p:spPr>
            <a:xfrm>
              <a:off x="2961785" y="5905626"/>
              <a:ext cx="662095" cy="631330"/>
            </a:xfrm>
            <a:custGeom>
              <a:avLst/>
              <a:gdLst>
                <a:gd name="connsiteX0" fmla="*/ 160556 w 662095"/>
                <a:gd name="connsiteY0" fmla="*/ 56559 h 631330"/>
                <a:gd name="connsiteX1" fmla="*/ 4439 w 662095"/>
                <a:gd name="connsiteY1" fmla="*/ 472872 h 631330"/>
                <a:gd name="connsiteX2" fmla="*/ 49044 w 662095"/>
                <a:gd name="connsiteY2" fmla="*/ 628989 h 631330"/>
                <a:gd name="connsiteX3" fmla="*/ 115952 w 662095"/>
                <a:gd name="connsiteY3" fmla="*/ 539779 h 631330"/>
                <a:gd name="connsiteX4" fmla="*/ 257200 w 662095"/>
                <a:gd name="connsiteY4" fmla="*/ 197808 h 631330"/>
                <a:gd name="connsiteX5" fmla="*/ 628908 w 662095"/>
                <a:gd name="connsiteY5" fmla="*/ 56559 h 631330"/>
                <a:gd name="connsiteX6" fmla="*/ 628908 w 662095"/>
                <a:gd name="connsiteY6" fmla="*/ 4520 h 631330"/>
                <a:gd name="connsiteX7" fmla="*/ 495093 w 662095"/>
                <a:gd name="connsiteY7" fmla="*/ 11954 h 631330"/>
                <a:gd name="connsiteX8" fmla="*/ 160556 w 662095"/>
                <a:gd name="connsiteY8" fmla="*/ 56559 h 631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62095" h="631330">
                  <a:moveTo>
                    <a:pt x="160556" y="56559"/>
                  </a:moveTo>
                  <a:cubicBezTo>
                    <a:pt x="78780" y="133379"/>
                    <a:pt x="23024" y="377467"/>
                    <a:pt x="4439" y="472872"/>
                  </a:cubicBezTo>
                  <a:cubicBezTo>
                    <a:pt x="-14146" y="568277"/>
                    <a:pt x="30458" y="617838"/>
                    <a:pt x="49044" y="628989"/>
                  </a:cubicBezTo>
                  <a:cubicBezTo>
                    <a:pt x="67630" y="640140"/>
                    <a:pt x="81259" y="611643"/>
                    <a:pt x="115952" y="539779"/>
                  </a:cubicBezTo>
                  <a:cubicBezTo>
                    <a:pt x="150645" y="467915"/>
                    <a:pt x="171707" y="278345"/>
                    <a:pt x="257200" y="197808"/>
                  </a:cubicBezTo>
                  <a:cubicBezTo>
                    <a:pt x="342693" y="117271"/>
                    <a:pt x="566957" y="88774"/>
                    <a:pt x="628908" y="56559"/>
                  </a:cubicBezTo>
                  <a:cubicBezTo>
                    <a:pt x="690859" y="24344"/>
                    <a:pt x="651210" y="11954"/>
                    <a:pt x="628908" y="4520"/>
                  </a:cubicBezTo>
                  <a:cubicBezTo>
                    <a:pt x="606606" y="-2914"/>
                    <a:pt x="571913" y="-1675"/>
                    <a:pt x="495093" y="11954"/>
                  </a:cubicBezTo>
                  <a:cubicBezTo>
                    <a:pt x="418274" y="25583"/>
                    <a:pt x="242332" y="-20261"/>
                    <a:pt x="160556" y="56559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フリーフォーム 17">
              <a:extLst>
                <a:ext uri="{FF2B5EF4-FFF2-40B4-BE49-F238E27FC236}">
                  <a16:creationId xmlns:a16="http://schemas.microsoft.com/office/drawing/2014/main" id="{67823621-097A-57F8-210E-594F824B5B9D}"/>
                </a:ext>
              </a:extLst>
            </p:cNvPr>
            <p:cNvSpPr/>
            <p:nvPr/>
          </p:nvSpPr>
          <p:spPr>
            <a:xfrm>
              <a:off x="3135805" y="5955559"/>
              <a:ext cx="478924" cy="1303967"/>
            </a:xfrm>
            <a:custGeom>
              <a:avLst/>
              <a:gdLst>
                <a:gd name="connsiteX0" fmla="*/ 358244 w 478924"/>
                <a:gd name="connsiteY0" fmla="*/ 14061 h 1303967"/>
                <a:gd name="connsiteX1" fmla="*/ 350810 w 478924"/>
                <a:gd name="connsiteY1" fmla="*/ 341163 h 1303967"/>
                <a:gd name="connsiteX2" fmla="*/ 38575 w 478924"/>
                <a:gd name="connsiteY2" fmla="*/ 1121748 h 1303967"/>
                <a:gd name="connsiteX3" fmla="*/ 46010 w 478924"/>
                <a:gd name="connsiteY3" fmla="*/ 1173787 h 1303967"/>
                <a:gd name="connsiteX4" fmla="*/ 410283 w 478924"/>
                <a:gd name="connsiteY4" fmla="*/ 1300168 h 1303967"/>
                <a:gd name="connsiteX5" fmla="*/ 432585 w 478924"/>
                <a:gd name="connsiteY5" fmla="*/ 1262997 h 1303967"/>
                <a:gd name="connsiteX6" fmla="*/ 298771 w 478924"/>
                <a:gd name="connsiteY6" fmla="*/ 1181221 h 1303967"/>
                <a:gd name="connsiteX7" fmla="*/ 187258 w 478924"/>
                <a:gd name="connsiteY7" fmla="*/ 1017670 h 1303967"/>
                <a:gd name="connsiteX8" fmla="*/ 462322 w 478924"/>
                <a:gd name="connsiteY8" fmla="*/ 341163 h 1303967"/>
                <a:gd name="connsiteX9" fmla="*/ 440019 w 478924"/>
                <a:gd name="connsiteY9" fmla="*/ 88402 h 1303967"/>
                <a:gd name="connsiteX10" fmla="*/ 358244 w 478924"/>
                <a:gd name="connsiteY10" fmla="*/ 14061 h 1303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78924" h="1303967">
                  <a:moveTo>
                    <a:pt x="358244" y="14061"/>
                  </a:moveTo>
                  <a:cubicBezTo>
                    <a:pt x="343376" y="56188"/>
                    <a:pt x="404088" y="156549"/>
                    <a:pt x="350810" y="341163"/>
                  </a:cubicBezTo>
                  <a:cubicBezTo>
                    <a:pt x="297532" y="525778"/>
                    <a:pt x="89375" y="982977"/>
                    <a:pt x="38575" y="1121748"/>
                  </a:cubicBezTo>
                  <a:cubicBezTo>
                    <a:pt x="-12225" y="1260519"/>
                    <a:pt x="-15941" y="1144050"/>
                    <a:pt x="46010" y="1173787"/>
                  </a:cubicBezTo>
                  <a:cubicBezTo>
                    <a:pt x="107961" y="1203524"/>
                    <a:pt x="345854" y="1285300"/>
                    <a:pt x="410283" y="1300168"/>
                  </a:cubicBezTo>
                  <a:cubicBezTo>
                    <a:pt x="474712" y="1315036"/>
                    <a:pt x="451170" y="1282821"/>
                    <a:pt x="432585" y="1262997"/>
                  </a:cubicBezTo>
                  <a:cubicBezTo>
                    <a:pt x="414000" y="1243173"/>
                    <a:pt x="339659" y="1222109"/>
                    <a:pt x="298771" y="1181221"/>
                  </a:cubicBezTo>
                  <a:cubicBezTo>
                    <a:pt x="257883" y="1140333"/>
                    <a:pt x="160000" y="1157680"/>
                    <a:pt x="187258" y="1017670"/>
                  </a:cubicBezTo>
                  <a:cubicBezTo>
                    <a:pt x="214516" y="877660"/>
                    <a:pt x="420195" y="496041"/>
                    <a:pt x="462322" y="341163"/>
                  </a:cubicBezTo>
                  <a:cubicBezTo>
                    <a:pt x="504449" y="186285"/>
                    <a:pt x="454887" y="144158"/>
                    <a:pt x="440019" y="88402"/>
                  </a:cubicBezTo>
                  <a:cubicBezTo>
                    <a:pt x="425151" y="32646"/>
                    <a:pt x="373112" y="-28066"/>
                    <a:pt x="358244" y="14061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フリーフォーム 18">
              <a:extLst>
                <a:ext uri="{FF2B5EF4-FFF2-40B4-BE49-F238E27FC236}">
                  <a16:creationId xmlns:a16="http://schemas.microsoft.com/office/drawing/2014/main" id="{03838546-D4D1-EA7E-7EFA-0392F3B6228A}"/>
                </a:ext>
              </a:extLst>
            </p:cNvPr>
            <p:cNvSpPr/>
            <p:nvPr/>
          </p:nvSpPr>
          <p:spPr>
            <a:xfrm>
              <a:off x="3541124" y="5686467"/>
              <a:ext cx="878708" cy="1556364"/>
            </a:xfrm>
            <a:custGeom>
              <a:avLst/>
              <a:gdLst>
                <a:gd name="connsiteX0" fmla="*/ 852456 w 878708"/>
                <a:gd name="connsiteY0" fmla="*/ 655 h 1556364"/>
                <a:gd name="connsiteX1" fmla="*/ 302330 w 878708"/>
                <a:gd name="connsiteY1" fmla="*/ 186509 h 1556364"/>
                <a:gd name="connsiteX2" fmla="*/ 309764 w 878708"/>
                <a:gd name="connsiteY2" fmla="*/ 290587 h 1556364"/>
                <a:gd name="connsiteX3" fmla="*/ 384105 w 878708"/>
                <a:gd name="connsiteY3" fmla="*/ 439270 h 1556364"/>
                <a:gd name="connsiteX4" fmla="*/ 123910 w 878708"/>
                <a:gd name="connsiteY4" fmla="*/ 1212421 h 1556364"/>
                <a:gd name="connsiteX5" fmla="*/ 4964 w 878708"/>
                <a:gd name="connsiteY5" fmla="*/ 1502353 h 1556364"/>
                <a:gd name="connsiteX6" fmla="*/ 34700 w 878708"/>
                <a:gd name="connsiteY6" fmla="*/ 1539523 h 1556364"/>
                <a:gd name="connsiteX7" fmla="*/ 146213 w 878708"/>
                <a:gd name="connsiteY7" fmla="*/ 1309065 h 1556364"/>
                <a:gd name="connsiteX8" fmla="*/ 473315 w 878708"/>
                <a:gd name="connsiteY8" fmla="*/ 298021 h 1556364"/>
                <a:gd name="connsiteX9" fmla="*/ 376671 w 878708"/>
                <a:gd name="connsiteY9" fmla="*/ 216245 h 1556364"/>
                <a:gd name="connsiteX10" fmla="*/ 748378 w 878708"/>
                <a:gd name="connsiteY10" fmla="*/ 127035 h 1556364"/>
                <a:gd name="connsiteX11" fmla="*/ 852456 w 878708"/>
                <a:gd name="connsiteY11" fmla="*/ 655 h 1556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78708" h="1556364">
                  <a:moveTo>
                    <a:pt x="852456" y="655"/>
                  </a:moveTo>
                  <a:cubicBezTo>
                    <a:pt x="778115" y="10567"/>
                    <a:pt x="392779" y="138187"/>
                    <a:pt x="302330" y="186509"/>
                  </a:cubicBezTo>
                  <a:cubicBezTo>
                    <a:pt x="211881" y="234831"/>
                    <a:pt x="296135" y="248460"/>
                    <a:pt x="309764" y="290587"/>
                  </a:cubicBezTo>
                  <a:cubicBezTo>
                    <a:pt x="323393" y="332714"/>
                    <a:pt x="415081" y="285631"/>
                    <a:pt x="384105" y="439270"/>
                  </a:cubicBezTo>
                  <a:cubicBezTo>
                    <a:pt x="353129" y="592909"/>
                    <a:pt x="187100" y="1035241"/>
                    <a:pt x="123910" y="1212421"/>
                  </a:cubicBezTo>
                  <a:cubicBezTo>
                    <a:pt x="60720" y="1389602"/>
                    <a:pt x="19832" y="1447836"/>
                    <a:pt x="4964" y="1502353"/>
                  </a:cubicBezTo>
                  <a:cubicBezTo>
                    <a:pt x="-9904" y="1556870"/>
                    <a:pt x="11158" y="1571738"/>
                    <a:pt x="34700" y="1539523"/>
                  </a:cubicBezTo>
                  <a:cubicBezTo>
                    <a:pt x="58242" y="1507308"/>
                    <a:pt x="73111" y="1515982"/>
                    <a:pt x="146213" y="1309065"/>
                  </a:cubicBezTo>
                  <a:cubicBezTo>
                    <a:pt x="219315" y="1102148"/>
                    <a:pt x="434905" y="480158"/>
                    <a:pt x="473315" y="298021"/>
                  </a:cubicBezTo>
                  <a:cubicBezTo>
                    <a:pt x="511725" y="115884"/>
                    <a:pt x="330827" y="244743"/>
                    <a:pt x="376671" y="216245"/>
                  </a:cubicBezTo>
                  <a:cubicBezTo>
                    <a:pt x="422515" y="187747"/>
                    <a:pt x="669081" y="158010"/>
                    <a:pt x="748378" y="127035"/>
                  </a:cubicBezTo>
                  <a:cubicBezTo>
                    <a:pt x="827675" y="96060"/>
                    <a:pt x="926797" y="-9257"/>
                    <a:pt x="852456" y="655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フリーフォーム 19">
              <a:extLst>
                <a:ext uri="{FF2B5EF4-FFF2-40B4-BE49-F238E27FC236}">
                  <a16:creationId xmlns:a16="http://schemas.microsoft.com/office/drawing/2014/main" id="{5F87AB15-0850-4E01-C7B5-568CCEC1E090}"/>
                </a:ext>
              </a:extLst>
            </p:cNvPr>
            <p:cNvSpPr/>
            <p:nvPr/>
          </p:nvSpPr>
          <p:spPr>
            <a:xfrm>
              <a:off x="4125843" y="4629125"/>
              <a:ext cx="669531" cy="749181"/>
            </a:xfrm>
            <a:custGeom>
              <a:avLst/>
              <a:gdLst>
                <a:gd name="connsiteX0" fmla="*/ 108 w 669531"/>
                <a:gd name="connsiteY0" fmla="*/ 9782 h 749181"/>
                <a:gd name="connsiteX1" fmla="*/ 238001 w 669531"/>
                <a:gd name="connsiteY1" fmla="*/ 500436 h 749181"/>
                <a:gd name="connsiteX2" fmla="*/ 349513 w 669531"/>
                <a:gd name="connsiteY2" fmla="*/ 730895 h 749181"/>
                <a:gd name="connsiteX3" fmla="*/ 461025 w 669531"/>
                <a:gd name="connsiteY3" fmla="*/ 716026 h 749181"/>
                <a:gd name="connsiteX4" fmla="*/ 669181 w 669531"/>
                <a:gd name="connsiteY4" fmla="*/ 567343 h 749181"/>
                <a:gd name="connsiteX5" fmla="*/ 505630 w 669531"/>
                <a:gd name="connsiteY5" fmla="*/ 619382 h 749181"/>
                <a:gd name="connsiteX6" fmla="*/ 319777 w 669531"/>
                <a:gd name="connsiteY6" fmla="*/ 455831 h 749181"/>
                <a:gd name="connsiteX7" fmla="*/ 208264 w 669531"/>
                <a:gd name="connsiteY7" fmla="*/ 195636 h 749181"/>
                <a:gd name="connsiteX8" fmla="*/ 108 w 669531"/>
                <a:gd name="connsiteY8" fmla="*/ 9782 h 749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69531" h="749181">
                  <a:moveTo>
                    <a:pt x="108" y="9782"/>
                  </a:moveTo>
                  <a:cubicBezTo>
                    <a:pt x="5064" y="60582"/>
                    <a:pt x="238001" y="500436"/>
                    <a:pt x="238001" y="500436"/>
                  </a:cubicBezTo>
                  <a:cubicBezTo>
                    <a:pt x="296235" y="620622"/>
                    <a:pt x="312342" y="694963"/>
                    <a:pt x="349513" y="730895"/>
                  </a:cubicBezTo>
                  <a:cubicBezTo>
                    <a:pt x="386684" y="766827"/>
                    <a:pt x="407747" y="743285"/>
                    <a:pt x="461025" y="716026"/>
                  </a:cubicBezTo>
                  <a:cubicBezTo>
                    <a:pt x="514303" y="688767"/>
                    <a:pt x="661747" y="583450"/>
                    <a:pt x="669181" y="567343"/>
                  </a:cubicBezTo>
                  <a:cubicBezTo>
                    <a:pt x="676615" y="551236"/>
                    <a:pt x="563864" y="637967"/>
                    <a:pt x="505630" y="619382"/>
                  </a:cubicBezTo>
                  <a:cubicBezTo>
                    <a:pt x="447396" y="600797"/>
                    <a:pt x="369338" y="526455"/>
                    <a:pt x="319777" y="455831"/>
                  </a:cubicBezTo>
                  <a:cubicBezTo>
                    <a:pt x="270216" y="385207"/>
                    <a:pt x="255347" y="272456"/>
                    <a:pt x="208264" y="195636"/>
                  </a:cubicBezTo>
                  <a:cubicBezTo>
                    <a:pt x="161181" y="118817"/>
                    <a:pt x="-4848" y="-41018"/>
                    <a:pt x="108" y="9782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フリーフォーム 20">
              <a:extLst>
                <a:ext uri="{FF2B5EF4-FFF2-40B4-BE49-F238E27FC236}">
                  <a16:creationId xmlns:a16="http://schemas.microsoft.com/office/drawing/2014/main" id="{59834F68-6A3B-A928-86C7-FB13D51C21C4}"/>
                </a:ext>
              </a:extLst>
            </p:cNvPr>
            <p:cNvSpPr/>
            <p:nvPr/>
          </p:nvSpPr>
          <p:spPr>
            <a:xfrm>
              <a:off x="4177940" y="4603549"/>
              <a:ext cx="596178" cy="682152"/>
            </a:xfrm>
            <a:custGeom>
              <a:avLst/>
              <a:gdLst>
                <a:gd name="connsiteX0" fmla="*/ 50 w 596178"/>
                <a:gd name="connsiteY0" fmla="*/ 57661 h 682152"/>
                <a:gd name="connsiteX1" fmla="*/ 260245 w 596178"/>
                <a:gd name="connsiteY1" fmla="*/ 5622 h 682152"/>
                <a:gd name="connsiteX2" fmla="*/ 379192 w 596178"/>
                <a:gd name="connsiteY2" fmla="*/ 206344 h 682152"/>
                <a:gd name="connsiteX3" fmla="*/ 572480 w 596178"/>
                <a:gd name="connsiteY3" fmla="*/ 652392 h 682152"/>
                <a:gd name="connsiteX4" fmla="*/ 579914 w 596178"/>
                <a:gd name="connsiteY4" fmla="*/ 592919 h 682152"/>
                <a:gd name="connsiteX5" fmla="*/ 453533 w 596178"/>
                <a:gd name="connsiteY5" fmla="*/ 206344 h 682152"/>
                <a:gd name="connsiteX6" fmla="*/ 386626 w 596178"/>
                <a:gd name="connsiteY6" fmla="*/ 79963 h 682152"/>
                <a:gd name="connsiteX7" fmla="*/ 282548 w 596178"/>
                <a:gd name="connsiteY7" fmla="*/ 79963 h 682152"/>
                <a:gd name="connsiteX8" fmla="*/ 50 w 596178"/>
                <a:gd name="connsiteY8" fmla="*/ 57661 h 682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6178" h="682152">
                  <a:moveTo>
                    <a:pt x="50" y="57661"/>
                  </a:moveTo>
                  <a:cubicBezTo>
                    <a:pt x="-3667" y="45271"/>
                    <a:pt x="197055" y="-19159"/>
                    <a:pt x="260245" y="5622"/>
                  </a:cubicBezTo>
                  <a:cubicBezTo>
                    <a:pt x="323435" y="30402"/>
                    <a:pt x="327153" y="98549"/>
                    <a:pt x="379192" y="206344"/>
                  </a:cubicBezTo>
                  <a:cubicBezTo>
                    <a:pt x="431231" y="314139"/>
                    <a:pt x="539026" y="587963"/>
                    <a:pt x="572480" y="652392"/>
                  </a:cubicBezTo>
                  <a:cubicBezTo>
                    <a:pt x="605934" y="716821"/>
                    <a:pt x="599738" y="667260"/>
                    <a:pt x="579914" y="592919"/>
                  </a:cubicBezTo>
                  <a:cubicBezTo>
                    <a:pt x="560090" y="518578"/>
                    <a:pt x="485748" y="291837"/>
                    <a:pt x="453533" y="206344"/>
                  </a:cubicBezTo>
                  <a:cubicBezTo>
                    <a:pt x="421318" y="120851"/>
                    <a:pt x="415123" y="101026"/>
                    <a:pt x="386626" y="79963"/>
                  </a:cubicBezTo>
                  <a:cubicBezTo>
                    <a:pt x="358129" y="58900"/>
                    <a:pt x="344499" y="82441"/>
                    <a:pt x="282548" y="79963"/>
                  </a:cubicBezTo>
                  <a:cubicBezTo>
                    <a:pt x="220597" y="77485"/>
                    <a:pt x="3767" y="70051"/>
                    <a:pt x="50" y="57661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フリーフォーム 21">
              <a:extLst>
                <a:ext uri="{FF2B5EF4-FFF2-40B4-BE49-F238E27FC236}">
                  <a16:creationId xmlns:a16="http://schemas.microsoft.com/office/drawing/2014/main" id="{7EEE2148-78BF-54F5-A040-AB38F65CA5A5}"/>
                </a:ext>
              </a:extLst>
            </p:cNvPr>
            <p:cNvSpPr/>
            <p:nvPr/>
          </p:nvSpPr>
          <p:spPr>
            <a:xfrm>
              <a:off x="4675488" y="4503363"/>
              <a:ext cx="568802" cy="794668"/>
            </a:xfrm>
            <a:custGeom>
              <a:avLst/>
              <a:gdLst>
                <a:gd name="connsiteX0" fmla="*/ 590 w 568802"/>
                <a:gd name="connsiteY0" fmla="*/ 83505 h 794668"/>
                <a:gd name="connsiteX1" fmla="*/ 112102 w 568802"/>
                <a:gd name="connsiteY1" fmla="*/ 373437 h 794668"/>
                <a:gd name="connsiteX2" fmla="*/ 186444 w 568802"/>
                <a:gd name="connsiteY2" fmla="*/ 655935 h 794668"/>
                <a:gd name="connsiteX3" fmla="*/ 208746 w 568802"/>
                <a:gd name="connsiteY3" fmla="*/ 782315 h 794668"/>
                <a:gd name="connsiteX4" fmla="*/ 342561 w 568802"/>
                <a:gd name="connsiteY4" fmla="*/ 782315 h 794668"/>
                <a:gd name="connsiteX5" fmla="*/ 491244 w 568802"/>
                <a:gd name="connsiteY5" fmla="*/ 715408 h 794668"/>
                <a:gd name="connsiteX6" fmla="*/ 565585 w 568802"/>
                <a:gd name="connsiteY6" fmla="*/ 685671 h 794668"/>
                <a:gd name="connsiteX7" fmla="*/ 535849 w 568802"/>
                <a:gd name="connsiteY7" fmla="*/ 470081 h 794668"/>
                <a:gd name="connsiteX8" fmla="*/ 364863 w 568802"/>
                <a:gd name="connsiteY8" fmla="*/ 16598 h 794668"/>
                <a:gd name="connsiteX9" fmla="*/ 342561 w 568802"/>
                <a:gd name="connsiteY9" fmla="*/ 128110 h 794668"/>
                <a:gd name="connsiteX10" fmla="*/ 416902 w 568802"/>
                <a:gd name="connsiteY10" fmla="*/ 410608 h 794668"/>
                <a:gd name="connsiteX11" fmla="*/ 483810 w 568802"/>
                <a:gd name="connsiteY11" fmla="*/ 566725 h 794668"/>
                <a:gd name="connsiteX12" fmla="*/ 312824 w 568802"/>
                <a:gd name="connsiteY12" fmla="*/ 685671 h 794668"/>
                <a:gd name="connsiteX13" fmla="*/ 253351 w 568802"/>
                <a:gd name="connsiteY13" fmla="*/ 484949 h 794668"/>
                <a:gd name="connsiteX14" fmla="*/ 164141 w 568802"/>
                <a:gd name="connsiteY14" fmla="*/ 202452 h 794668"/>
                <a:gd name="connsiteX15" fmla="*/ 590 w 568802"/>
                <a:gd name="connsiteY15" fmla="*/ 83505 h 794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68802" h="794668">
                  <a:moveTo>
                    <a:pt x="590" y="83505"/>
                  </a:moveTo>
                  <a:cubicBezTo>
                    <a:pt x="-8083" y="112002"/>
                    <a:pt x="81126" y="278032"/>
                    <a:pt x="112102" y="373437"/>
                  </a:cubicBezTo>
                  <a:cubicBezTo>
                    <a:pt x="143078" y="468842"/>
                    <a:pt x="170337" y="587789"/>
                    <a:pt x="186444" y="655935"/>
                  </a:cubicBezTo>
                  <a:cubicBezTo>
                    <a:pt x="202551" y="724081"/>
                    <a:pt x="182727" y="761252"/>
                    <a:pt x="208746" y="782315"/>
                  </a:cubicBezTo>
                  <a:cubicBezTo>
                    <a:pt x="234765" y="803378"/>
                    <a:pt x="295478" y="793466"/>
                    <a:pt x="342561" y="782315"/>
                  </a:cubicBezTo>
                  <a:cubicBezTo>
                    <a:pt x="389644" y="771164"/>
                    <a:pt x="454073" y="731515"/>
                    <a:pt x="491244" y="715408"/>
                  </a:cubicBezTo>
                  <a:cubicBezTo>
                    <a:pt x="528415" y="699301"/>
                    <a:pt x="558151" y="726559"/>
                    <a:pt x="565585" y="685671"/>
                  </a:cubicBezTo>
                  <a:cubicBezTo>
                    <a:pt x="573019" y="644783"/>
                    <a:pt x="569303" y="581593"/>
                    <a:pt x="535849" y="470081"/>
                  </a:cubicBezTo>
                  <a:cubicBezTo>
                    <a:pt x="502395" y="358569"/>
                    <a:pt x="397078" y="73593"/>
                    <a:pt x="364863" y="16598"/>
                  </a:cubicBezTo>
                  <a:cubicBezTo>
                    <a:pt x="332648" y="-40397"/>
                    <a:pt x="333888" y="62442"/>
                    <a:pt x="342561" y="128110"/>
                  </a:cubicBezTo>
                  <a:cubicBezTo>
                    <a:pt x="351234" y="193778"/>
                    <a:pt x="393361" y="337506"/>
                    <a:pt x="416902" y="410608"/>
                  </a:cubicBezTo>
                  <a:cubicBezTo>
                    <a:pt x="440444" y="483711"/>
                    <a:pt x="501156" y="520881"/>
                    <a:pt x="483810" y="566725"/>
                  </a:cubicBezTo>
                  <a:cubicBezTo>
                    <a:pt x="466464" y="612569"/>
                    <a:pt x="351234" y="699300"/>
                    <a:pt x="312824" y="685671"/>
                  </a:cubicBezTo>
                  <a:cubicBezTo>
                    <a:pt x="274414" y="672042"/>
                    <a:pt x="278131" y="565485"/>
                    <a:pt x="253351" y="484949"/>
                  </a:cubicBezTo>
                  <a:cubicBezTo>
                    <a:pt x="228571" y="404413"/>
                    <a:pt x="201312" y="270598"/>
                    <a:pt x="164141" y="202452"/>
                  </a:cubicBezTo>
                  <a:cubicBezTo>
                    <a:pt x="126970" y="134306"/>
                    <a:pt x="9263" y="55008"/>
                    <a:pt x="590" y="83505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フリーフォーム 22">
              <a:extLst>
                <a:ext uri="{FF2B5EF4-FFF2-40B4-BE49-F238E27FC236}">
                  <a16:creationId xmlns:a16="http://schemas.microsoft.com/office/drawing/2014/main" id="{BCD016C2-2B72-F3CB-B7F0-F929098DEA0F}"/>
                </a:ext>
              </a:extLst>
            </p:cNvPr>
            <p:cNvSpPr/>
            <p:nvPr/>
          </p:nvSpPr>
          <p:spPr>
            <a:xfrm>
              <a:off x="4674858" y="4531837"/>
              <a:ext cx="286787" cy="138555"/>
            </a:xfrm>
            <a:custGeom>
              <a:avLst/>
              <a:gdLst>
                <a:gd name="connsiteX0" fmla="*/ 1220 w 286787"/>
                <a:gd name="connsiteY0" fmla="*/ 77334 h 138555"/>
                <a:gd name="connsiteX1" fmla="*/ 216810 w 286787"/>
                <a:gd name="connsiteY1" fmla="*/ 136807 h 138555"/>
                <a:gd name="connsiteX2" fmla="*/ 283718 w 286787"/>
                <a:gd name="connsiteY2" fmla="*/ 2992 h 138555"/>
                <a:gd name="connsiteX3" fmla="*/ 135035 w 286787"/>
                <a:gd name="connsiteY3" fmla="*/ 47597 h 138555"/>
                <a:gd name="connsiteX4" fmla="*/ 1220 w 286787"/>
                <a:gd name="connsiteY4" fmla="*/ 77334 h 138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6787" h="138555">
                  <a:moveTo>
                    <a:pt x="1220" y="77334"/>
                  </a:moveTo>
                  <a:cubicBezTo>
                    <a:pt x="14849" y="92202"/>
                    <a:pt x="169727" y="149197"/>
                    <a:pt x="216810" y="136807"/>
                  </a:cubicBezTo>
                  <a:cubicBezTo>
                    <a:pt x="263893" y="124417"/>
                    <a:pt x="297347" y="17860"/>
                    <a:pt x="283718" y="2992"/>
                  </a:cubicBezTo>
                  <a:cubicBezTo>
                    <a:pt x="270089" y="-11876"/>
                    <a:pt x="178401" y="32729"/>
                    <a:pt x="135035" y="47597"/>
                  </a:cubicBezTo>
                  <a:cubicBezTo>
                    <a:pt x="91669" y="62465"/>
                    <a:pt x="-12409" y="62466"/>
                    <a:pt x="1220" y="77334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フリーフォーム 23">
              <a:extLst>
                <a:ext uri="{FF2B5EF4-FFF2-40B4-BE49-F238E27FC236}">
                  <a16:creationId xmlns:a16="http://schemas.microsoft.com/office/drawing/2014/main" id="{E718D764-B74D-E00F-08FD-3BA5880EDC8B}"/>
                </a:ext>
              </a:extLst>
            </p:cNvPr>
            <p:cNvSpPr/>
            <p:nvPr/>
          </p:nvSpPr>
          <p:spPr>
            <a:xfrm>
              <a:off x="5195990" y="4994947"/>
              <a:ext cx="3543614" cy="914865"/>
            </a:xfrm>
            <a:custGeom>
              <a:avLst/>
              <a:gdLst>
                <a:gd name="connsiteX0" fmla="*/ 478 w 3543614"/>
                <a:gd name="connsiteY0" fmla="*/ 454282 h 914865"/>
                <a:gd name="connsiteX1" fmla="*/ 297844 w 3543614"/>
                <a:gd name="connsiteY1" fmla="*/ 855726 h 914865"/>
                <a:gd name="connsiteX2" fmla="*/ 349883 w 3543614"/>
                <a:gd name="connsiteY2" fmla="*/ 892897 h 914865"/>
                <a:gd name="connsiteX3" fmla="*/ 647249 w 3543614"/>
                <a:gd name="connsiteY3" fmla="*/ 692175 h 914865"/>
                <a:gd name="connsiteX4" fmla="*/ 907444 w 3543614"/>
                <a:gd name="connsiteY4" fmla="*/ 669873 h 914865"/>
                <a:gd name="connsiteX5" fmla="*/ 1204810 w 3543614"/>
                <a:gd name="connsiteY5" fmla="*/ 863160 h 914865"/>
                <a:gd name="connsiteX6" fmla="*/ 1539347 w 3543614"/>
                <a:gd name="connsiteY6" fmla="*/ 900331 h 914865"/>
                <a:gd name="connsiteX7" fmla="*/ 1955659 w 3543614"/>
                <a:gd name="connsiteY7" fmla="*/ 655004 h 914865"/>
                <a:gd name="connsiteX8" fmla="*/ 2230722 w 3543614"/>
                <a:gd name="connsiteY8" fmla="*/ 409677 h 914865"/>
                <a:gd name="connsiteX9" fmla="*/ 2654469 w 3543614"/>
                <a:gd name="connsiteY9" fmla="*/ 550926 h 914865"/>
                <a:gd name="connsiteX10" fmla="*/ 2914664 w 3543614"/>
                <a:gd name="connsiteY10" fmla="*/ 439414 h 914865"/>
                <a:gd name="connsiteX11" fmla="*/ 3152556 w 3543614"/>
                <a:gd name="connsiteY11" fmla="*/ 290731 h 914865"/>
                <a:gd name="connsiteX12" fmla="*/ 3472225 w 3543614"/>
                <a:gd name="connsiteY12" fmla="*/ 313033 h 914865"/>
                <a:gd name="connsiteX13" fmla="*/ 3539132 w 3543614"/>
                <a:gd name="connsiteY13" fmla="*/ 799 h 914865"/>
                <a:gd name="connsiteX14" fmla="*/ 3390449 w 3543614"/>
                <a:gd name="connsiteY14" fmla="*/ 223824 h 914865"/>
                <a:gd name="connsiteX15" fmla="*/ 3085649 w 3543614"/>
                <a:gd name="connsiteY15" fmla="*/ 246126 h 914865"/>
                <a:gd name="connsiteX16" fmla="*/ 2580127 w 3543614"/>
                <a:gd name="connsiteY16" fmla="*/ 431980 h 914865"/>
                <a:gd name="connsiteX17" fmla="*/ 2111776 w 3543614"/>
                <a:gd name="connsiteY17" fmla="*/ 394809 h 914865"/>
                <a:gd name="connsiteX18" fmla="*/ 1360927 w 3543614"/>
                <a:gd name="connsiteY18" fmla="*/ 863160 h 914865"/>
                <a:gd name="connsiteX19" fmla="*/ 699288 w 3543614"/>
                <a:gd name="connsiteY19" fmla="*/ 588097 h 914865"/>
                <a:gd name="connsiteX20" fmla="*/ 327581 w 3543614"/>
                <a:gd name="connsiteY20" fmla="*/ 818555 h 914865"/>
                <a:gd name="connsiteX21" fmla="*/ 230937 w 3543614"/>
                <a:gd name="connsiteY21" fmla="*/ 617833 h 914865"/>
                <a:gd name="connsiteX22" fmla="*/ 478 w 3543614"/>
                <a:gd name="connsiteY22" fmla="*/ 454282 h 914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543614" h="914865">
                  <a:moveTo>
                    <a:pt x="478" y="454282"/>
                  </a:moveTo>
                  <a:cubicBezTo>
                    <a:pt x="11629" y="493931"/>
                    <a:pt x="239610" y="782624"/>
                    <a:pt x="297844" y="855726"/>
                  </a:cubicBezTo>
                  <a:cubicBezTo>
                    <a:pt x="356078" y="928828"/>
                    <a:pt x="291649" y="920155"/>
                    <a:pt x="349883" y="892897"/>
                  </a:cubicBezTo>
                  <a:cubicBezTo>
                    <a:pt x="408117" y="865639"/>
                    <a:pt x="554322" y="729346"/>
                    <a:pt x="647249" y="692175"/>
                  </a:cubicBezTo>
                  <a:cubicBezTo>
                    <a:pt x="740176" y="655004"/>
                    <a:pt x="814517" y="641376"/>
                    <a:pt x="907444" y="669873"/>
                  </a:cubicBezTo>
                  <a:cubicBezTo>
                    <a:pt x="1000371" y="698370"/>
                    <a:pt x="1099493" y="824750"/>
                    <a:pt x="1204810" y="863160"/>
                  </a:cubicBezTo>
                  <a:cubicBezTo>
                    <a:pt x="1310127" y="901570"/>
                    <a:pt x="1414206" y="935024"/>
                    <a:pt x="1539347" y="900331"/>
                  </a:cubicBezTo>
                  <a:cubicBezTo>
                    <a:pt x="1664488" y="865638"/>
                    <a:pt x="1840430" y="736780"/>
                    <a:pt x="1955659" y="655004"/>
                  </a:cubicBezTo>
                  <a:cubicBezTo>
                    <a:pt x="2070888" y="573228"/>
                    <a:pt x="2114254" y="427023"/>
                    <a:pt x="2230722" y="409677"/>
                  </a:cubicBezTo>
                  <a:cubicBezTo>
                    <a:pt x="2347190" y="392331"/>
                    <a:pt x="2540479" y="545970"/>
                    <a:pt x="2654469" y="550926"/>
                  </a:cubicBezTo>
                  <a:cubicBezTo>
                    <a:pt x="2768459" y="555882"/>
                    <a:pt x="2831650" y="482780"/>
                    <a:pt x="2914664" y="439414"/>
                  </a:cubicBezTo>
                  <a:cubicBezTo>
                    <a:pt x="2997679" y="396048"/>
                    <a:pt x="3059629" y="311794"/>
                    <a:pt x="3152556" y="290731"/>
                  </a:cubicBezTo>
                  <a:cubicBezTo>
                    <a:pt x="3245483" y="269668"/>
                    <a:pt x="3407796" y="361355"/>
                    <a:pt x="3472225" y="313033"/>
                  </a:cubicBezTo>
                  <a:cubicBezTo>
                    <a:pt x="3536654" y="264711"/>
                    <a:pt x="3552761" y="15667"/>
                    <a:pt x="3539132" y="799"/>
                  </a:cubicBezTo>
                  <a:cubicBezTo>
                    <a:pt x="3525503" y="-14069"/>
                    <a:pt x="3466029" y="182936"/>
                    <a:pt x="3390449" y="223824"/>
                  </a:cubicBezTo>
                  <a:cubicBezTo>
                    <a:pt x="3314869" y="264712"/>
                    <a:pt x="3220703" y="211433"/>
                    <a:pt x="3085649" y="246126"/>
                  </a:cubicBezTo>
                  <a:cubicBezTo>
                    <a:pt x="2950595" y="280819"/>
                    <a:pt x="2742439" y="407199"/>
                    <a:pt x="2580127" y="431980"/>
                  </a:cubicBezTo>
                  <a:cubicBezTo>
                    <a:pt x="2417815" y="456761"/>
                    <a:pt x="2314976" y="322946"/>
                    <a:pt x="2111776" y="394809"/>
                  </a:cubicBezTo>
                  <a:cubicBezTo>
                    <a:pt x="1908576" y="466672"/>
                    <a:pt x="1596342" y="830945"/>
                    <a:pt x="1360927" y="863160"/>
                  </a:cubicBezTo>
                  <a:cubicBezTo>
                    <a:pt x="1125512" y="895375"/>
                    <a:pt x="871512" y="595531"/>
                    <a:pt x="699288" y="588097"/>
                  </a:cubicBezTo>
                  <a:cubicBezTo>
                    <a:pt x="527064" y="580663"/>
                    <a:pt x="405640" y="813599"/>
                    <a:pt x="327581" y="818555"/>
                  </a:cubicBezTo>
                  <a:cubicBezTo>
                    <a:pt x="249523" y="823511"/>
                    <a:pt x="285454" y="672350"/>
                    <a:pt x="230937" y="617833"/>
                  </a:cubicBezTo>
                  <a:cubicBezTo>
                    <a:pt x="176420" y="563316"/>
                    <a:pt x="-10673" y="414633"/>
                    <a:pt x="478" y="454282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フリーフォーム 24">
              <a:extLst>
                <a:ext uri="{FF2B5EF4-FFF2-40B4-BE49-F238E27FC236}">
                  <a16:creationId xmlns:a16="http://schemas.microsoft.com/office/drawing/2014/main" id="{8F6BCBEA-710F-54A4-095F-FE8DC8F5D76B}"/>
                </a:ext>
              </a:extLst>
            </p:cNvPr>
            <p:cNvSpPr/>
            <p:nvPr/>
          </p:nvSpPr>
          <p:spPr>
            <a:xfrm>
              <a:off x="5396598" y="4787131"/>
              <a:ext cx="3309088" cy="782414"/>
            </a:xfrm>
            <a:custGeom>
              <a:avLst/>
              <a:gdLst>
                <a:gd name="connsiteX0" fmla="*/ 592 w 3309088"/>
                <a:gd name="connsiteY0" fmla="*/ 781045 h 782414"/>
                <a:gd name="connsiteX1" fmla="*/ 602758 w 3309088"/>
                <a:gd name="connsiteY1" fmla="*/ 431640 h 782414"/>
                <a:gd name="connsiteX2" fmla="*/ 1085978 w 3309088"/>
                <a:gd name="connsiteY2" fmla="*/ 647230 h 782414"/>
                <a:gd name="connsiteX3" fmla="*/ 1517158 w 3309088"/>
                <a:gd name="connsiteY3" fmla="*/ 468810 h 782414"/>
                <a:gd name="connsiteX4" fmla="*/ 1881431 w 3309088"/>
                <a:gd name="connsiteY4" fmla="*/ 164010 h 782414"/>
                <a:gd name="connsiteX5" fmla="*/ 2386953 w 3309088"/>
                <a:gd name="connsiteY5" fmla="*/ 305259 h 782414"/>
                <a:gd name="connsiteX6" fmla="*/ 2833002 w 3309088"/>
                <a:gd name="connsiteY6" fmla="*/ 82235 h 782414"/>
                <a:gd name="connsiteX7" fmla="*/ 3308787 w 3309088"/>
                <a:gd name="connsiteY7" fmla="*/ 216049 h 782414"/>
                <a:gd name="connsiteX8" fmla="*/ 2892475 w 3309088"/>
                <a:gd name="connsiteY8" fmla="*/ 459 h 782414"/>
                <a:gd name="connsiteX9" fmla="*/ 2171363 w 3309088"/>
                <a:gd name="connsiteY9" fmla="*/ 156576 h 782414"/>
                <a:gd name="connsiteX10" fmla="*/ 1799656 w 3309088"/>
                <a:gd name="connsiteY10" fmla="*/ 74801 h 782414"/>
                <a:gd name="connsiteX11" fmla="*/ 1256963 w 3309088"/>
                <a:gd name="connsiteY11" fmla="*/ 535718 h 782414"/>
                <a:gd name="connsiteX12" fmla="*/ 506114 w 3309088"/>
                <a:gd name="connsiteY12" fmla="*/ 275523 h 782414"/>
                <a:gd name="connsiteX13" fmla="*/ 592 w 3309088"/>
                <a:gd name="connsiteY13" fmla="*/ 781045 h 782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09088" h="782414">
                  <a:moveTo>
                    <a:pt x="592" y="781045"/>
                  </a:moveTo>
                  <a:cubicBezTo>
                    <a:pt x="16699" y="807065"/>
                    <a:pt x="421861" y="453942"/>
                    <a:pt x="602758" y="431640"/>
                  </a:cubicBezTo>
                  <a:cubicBezTo>
                    <a:pt x="783655" y="409338"/>
                    <a:pt x="933578" y="641035"/>
                    <a:pt x="1085978" y="647230"/>
                  </a:cubicBezTo>
                  <a:cubicBezTo>
                    <a:pt x="1238378" y="653425"/>
                    <a:pt x="1384582" y="549347"/>
                    <a:pt x="1517158" y="468810"/>
                  </a:cubicBezTo>
                  <a:cubicBezTo>
                    <a:pt x="1649734" y="388273"/>
                    <a:pt x="1736465" y="191268"/>
                    <a:pt x="1881431" y="164010"/>
                  </a:cubicBezTo>
                  <a:cubicBezTo>
                    <a:pt x="2026397" y="136752"/>
                    <a:pt x="2228358" y="318888"/>
                    <a:pt x="2386953" y="305259"/>
                  </a:cubicBezTo>
                  <a:cubicBezTo>
                    <a:pt x="2545548" y="291630"/>
                    <a:pt x="2679363" y="97103"/>
                    <a:pt x="2833002" y="82235"/>
                  </a:cubicBezTo>
                  <a:cubicBezTo>
                    <a:pt x="2986641" y="67367"/>
                    <a:pt x="3298875" y="229678"/>
                    <a:pt x="3308787" y="216049"/>
                  </a:cubicBezTo>
                  <a:cubicBezTo>
                    <a:pt x="3318699" y="202420"/>
                    <a:pt x="3082046" y="10371"/>
                    <a:pt x="2892475" y="459"/>
                  </a:cubicBezTo>
                  <a:cubicBezTo>
                    <a:pt x="2702904" y="-9453"/>
                    <a:pt x="2353500" y="144186"/>
                    <a:pt x="2171363" y="156576"/>
                  </a:cubicBezTo>
                  <a:cubicBezTo>
                    <a:pt x="1989226" y="168966"/>
                    <a:pt x="1952056" y="11611"/>
                    <a:pt x="1799656" y="74801"/>
                  </a:cubicBezTo>
                  <a:cubicBezTo>
                    <a:pt x="1647256" y="137991"/>
                    <a:pt x="1472553" y="502264"/>
                    <a:pt x="1256963" y="535718"/>
                  </a:cubicBezTo>
                  <a:cubicBezTo>
                    <a:pt x="1041373" y="569172"/>
                    <a:pt x="711792" y="237113"/>
                    <a:pt x="506114" y="275523"/>
                  </a:cubicBezTo>
                  <a:cubicBezTo>
                    <a:pt x="300436" y="313933"/>
                    <a:pt x="-15515" y="755025"/>
                    <a:pt x="592" y="781045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5413105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F0000"/>
        </a:solidFill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888</TotalTime>
  <Words>0</Words>
  <Application>Microsoft Macintosh PowerPoint</Application>
  <PresentationFormat>A3 297x420 mm</PresentationFormat>
  <Paragraphs>0</Paragraphs>
  <Slides>9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9</vt:i4>
      </vt:variant>
    </vt:vector>
  </HeadingPairs>
  <TitlesOfParts>
    <vt:vector size="13" baseType="lpstr">
      <vt:lpstr>Aptos</vt:lpstr>
      <vt:lpstr>Aptos Display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諭 熊坂</dc:creator>
  <cp:lastModifiedBy>諭 熊坂</cp:lastModifiedBy>
  <cp:revision>13</cp:revision>
  <dcterms:created xsi:type="dcterms:W3CDTF">2025-06-21T10:48:27Z</dcterms:created>
  <dcterms:modified xsi:type="dcterms:W3CDTF">2025-07-05T01:45:04Z</dcterms:modified>
</cp:coreProperties>
</file>