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56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6"/>
  </p:normalViewPr>
  <p:slideViewPr>
    <p:cSldViewPr snapToGrid="0">
      <p:cViewPr>
        <p:scale>
          <a:sx n="135" d="100"/>
          <a:sy n="135" d="100"/>
        </p:scale>
        <p:origin x="144" y="-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0A95-7046-A649-BDC5-4B9DCD5988AD}" type="datetimeFigureOut">
              <a:rPr kumimoji="1" lang="ja-JP" altLang="en-US" smtClean="0"/>
              <a:t>2025/7/5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A66C-4331-CC4E-8AF9-4FFA3DD02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744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0A95-7046-A649-BDC5-4B9DCD5988AD}" type="datetimeFigureOut">
              <a:rPr kumimoji="1" lang="ja-JP" altLang="en-US" smtClean="0"/>
              <a:t>2025/7/5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A66C-4331-CC4E-8AF9-4FFA3DD02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03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0A95-7046-A649-BDC5-4B9DCD5988AD}" type="datetimeFigureOut">
              <a:rPr kumimoji="1" lang="ja-JP" altLang="en-US" smtClean="0"/>
              <a:t>2025/7/5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A66C-4331-CC4E-8AF9-4FFA3DD02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87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0A95-7046-A649-BDC5-4B9DCD5988AD}" type="datetimeFigureOut">
              <a:rPr kumimoji="1" lang="ja-JP" altLang="en-US" smtClean="0"/>
              <a:t>2025/7/5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A66C-4331-CC4E-8AF9-4FFA3DD02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615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0A95-7046-A649-BDC5-4B9DCD5988AD}" type="datetimeFigureOut">
              <a:rPr kumimoji="1" lang="ja-JP" altLang="en-US" smtClean="0"/>
              <a:t>2025/7/5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A66C-4331-CC4E-8AF9-4FFA3DD02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628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0A95-7046-A649-BDC5-4B9DCD5988AD}" type="datetimeFigureOut">
              <a:rPr kumimoji="1" lang="ja-JP" altLang="en-US" smtClean="0"/>
              <a:t>2025/7/5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A66C-4331-CC4E-8AF9-4FFA3DD02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48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0A95-7046-A649-BDC5-4B9DCD5988AD}" type="datetimeFigureOut">
              <a:rPr kumimoji="1" lang="ja-JP" altLang="en-US" smtClean="0"/>
              <a:t>2025/7/5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A66C-4331-CC4E-8AF9-4FFA3DD02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751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0A95-7046-A649-BDC5-4B9DCD5988AD}" type="datetimeFigureOut">
              <a:rPr kumimoji="1" lang="ja-JP" altLang="en-US" smtClean="0"/>
              <a:t>2025/7/5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A66C-4331-CC4E-8AF9-4FFA3DD02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94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0A95-7046-A649-BDC5-4B9DCD5988AD}" type="datetimeFigureOut">
              <a:rPr kumimoji="1" lang="ja-JP" altLang="en-US" smtClean="0"/>
              <a:t>2025/7/5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A66C-4331-CC4E-8AF9-4FFA3DD02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3705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0A95-7046-A649-BDC5-4B9DCD5988AD}" type="datetimeFigureOut">
              <a:rPr kumimoji="1" lang="ja-JP" altLang="en-US" smtClean="0"/>
              <a:t>2025/7/5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A66C-4331-CC4E-8AF9-4FFA3DD02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045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0A95-7046-A649-BDC5-4B9DCD5988AD}" type="datetimeFigureOut">
              <a:rPr kumimoji="1" lang="ja-JP" altLang="en-US" smtClean="0"/>
              <a:t>2025/7/5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4A66C-4331-CC4E-8AF9-4FFA3DD02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106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A60A95-7046-A649-BDC5-4B9DCD5988AD}" type="datetimeFigureOut">
              <a:rPr kumimoji="1" lang="ja-JP" altLang="en-US" smtClean="0"/>
              <a:t>2025/7/5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64A66C-4331-CC4E-8AF9-4FFA3DD02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675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比類なき表現力、白鳥玉季がドラマ『いちばんすきな花』に寄せる想い - BARFOUT!" hidden="1">
            <a:extLst>
              <a:ext uri="{FF2B5EF4-FFF2-40B4-BE49-F238E27FC236}">
                <a16:creationId xmlns:a16="http://schemas.microsoft.com/office/drawing/2014/main" id="{F5DA75C9-9D7F-5F8A-1525-3F3A85B013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5" r="31632" b="27925"/>
          <a:stretch/>
        </p:blipFill>
        <p:spPr bwMode="auto">
          <a:xfrm>
            <a:off x="0" y="556591"/>
            <a:ext cx="9601200" cy="8424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132F543A-A233-3DFC-5E3A-EEF12E7CED94}"/>
              </a:ext>
            </a:extLst>
          </p:cNvPr>
          <p:cNvSpPr/>
          <p:nvPr/>
        </p:nvSpPr>
        <p:spPr>
          <a:xfrm>
            <a:off x="3425824" y="4136972"/>
            <a:ext cx="197662" cy="311471"/>
          </a:xfrm>
          <a:custGeom>
            <a:avLst/>
            <a:gdLst>
              <a:gd name="connsiteX0" fmla="*/ 1 w 197662"/>
              <a:gd name="connsiteY0" fmla="*/ 53 h 311471"/>
              <a:gd name="connsiteX1" fmla="*/ 165101 w 197662"/>
              <a:gd name="connsiteY1" fmla="*/ 196903 h 311471"/>
              <a:gd name="connsiteX2" fmla="*/ 146051 w 197662"/>
              <a:gd name="connsiteY2" fmla="*/ 177853 h 311471"/>
              <a:gd name="connsiteX3" fmla="*/ 190501 w 197662"/>
              <a:gd name="connsiteY3" fmla="*/ 257228 h 311471"/>
              <a:gd name="connsiteX4" fmla="*/ 196851 w 197662"/>
              <a:gd name="connsiteY4" fmla="*/ 311203 h 311471"/>
              <a:gd name="connsiteX5" fmla="*/ 193676 w 197662"/>
              <a:gd name="connsiteY5" fmla="*/ 235003 h 311471"/>
              <a:gd name="connsiteX6" fmla="*/ 161926 w 197662"/>
              <a:gd name="connsiteY6" fmla="*/ 177853 h 311471"/>
              <a:gd name="connsiteX7" fmla="*/ 1 w 197662"/>
              <a:gd name="connsiteY7" fmla="*/ 53 h 311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7662" h="311471">
                <a:moveTo>
                  <a:pt x="1" y="53"/>
                </a:moveTo>
                <a:cubicBezTo>
                  <a:pt x="530" y="3228"/>
                  <a:pt x="165101" y="196903"/>
                  <a:pt x="165101" y="196903"/>
                </a:cubicBezTo>
                <a:cubicBezTo>
                  <a:pt x="189443" y="226536"/>
                  <a:pt x="141818" y="167799"/>
                  <a:pt x="146051" y="177853"/>
                </a:cubicBezTo>
                <a:cubicBezTo>
                  <a:pt x="150284" y="187907"/>
                  <a:pt x="182034" y="235003"/>
                  <a:pt x="190501" y="257228"/>
                </a:cubicBezTo>
                <a:cubicBezTo>
                  <a:pt x="198968" y="279453"/>
                  <a:pt x="196322" y="314907"/>
                  <a:pt x="196851" y="311203"/>
                </a:cubicBezTo>
                <a:cubicBezTo>
                  <a:pt x="197380" y="307499"/>
                  <a:pt x="199497" y="257228"/>
                  <a:pt x="193676" y="235003"/>
                </a:cubicBezTo>
                <a:cubicBezTo>
                  <a:pt x="187855" y="212778"/>
                  <a:pt x="195264" y="218599"/>
                  <a:pt x="161926" y="177853"/>
                </a:cubicBezTo>
                <a:cubicBezTo>
                  <a:pt x="128589" y="137107"/>
                  <a:pt x="-528" y="-3122"/>
                  <a:pt x="1" y="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0F0C2F5D-A15B-8D36-6A3A-5C9F393EB92E}"/>
              </a:ext>
            </a:extLst>
          </p:cNvPr>
          <p:cNvSpPr/>
          <p:nvPr/>
        </p:nvSpPr>
        <p:spPr>
          <a:xfrm>
            <a:off x="3320727" y="4111187"/>
            <a:ext cx="290183" cy="311654"/>
          </a:xfrm>
          <a:custGeom>
            <a:avLst/>
            <a:gdLst>
              <a:gd name="connsiteX0" fmla="*/ 323 w 290183"/>
              <a:gd name="connsiteY0" fmla="*/ 438 h 311654"/>
              <a:gd name="connsiteX1" fmla="*/ 193998 w 290183"/>
              <a:gd name="connsiteY1" fmla="*/ 181413 h 311654"/>
              <a:gd name="connsiteX2" fmla="*/ 174948 w 290183"/>
              <a:gd name="connsiteY2" fmla="*/ 156013 h 311654"/>
              <a:gd name="connsiteX3" fmla="*/ 286073 w 290183"/>
              <a:gd name="connsiteY3" fmla="*/ 244913 h 311654"/>
              <a:gd name="connsiteX4" fmla="*/ 267023 w 290183"/>
              <a:gd name="connsiteY4" fmla="*/ 225863 h 311654"/>
              <a:gd name="connsiteX5" fmla="*/ 289248 w 290183"/>
              <a:gd name="connsiteY5" fmla="*/ 311588 h 311654"/>
              <a:gd name="connsiteX6" fmla="*/ 228923 w 290183"/>
              <a:gd name="connsiteY6" fmla="*/ 209988 h 311654"/>
              <a:gd name="connsiteX7" fmla="*/ 101923 w 290183"/>
              <a:gd name="connsiteY7" fmla="*/ 44888 h 311654"/>
              <a:gd name="connsiteX8" fmla="*/ 146373 w 290183"/>
              <a:gd name="connsiteY8" fmla="*/ 127438 h 311654"/>
              <a:gd name="connsiteX9" fmla="*/ 323 w 290183"/>
              <a:gd name="connsiteY9" fmla="*/ 438 h 311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0183" h="311654">
                <a:moveTo>
                  <a:pt x="323" y="438"/>
                </a:moveTo>
                <a:cubicBezTo>
                  <a:pt x="8261" y="9434"/>
                  <a:pt x="164894" y="155484"/>
                  <a:pt x="193998" y="181413"/>
                </a:cubicBezTo>
                <a:cubicBezTo>
                  <a:pt x="223102" y="207342"/>
                  <a:pt x="159602" y="145430"/>
                  <a:pt x="174948" y="156013"/>
                </a:cubicBezTo>
                <a:cubicBezTo>
                  <a:pt x="190294" y="166596"/>
                  <a:pt x="286073" y="244913"/>
                  <a:pt x="286073" y="244913"/>
                </a:cubicBezTo>
                <a:cubicBezTo>
                  <a:pt x="301419" y="256555"/>
                  <a:pt x="266494" y="214751"/>
                  <a:pt x="267023" y="225863"/>
                </a:cubicBezTo>
                <a:cubicBezTo>
                  <a:pt x="267552" y="236975"/>
                  <a:pt x="295598" y="314234"/>
                  <a:pt x="289248" y="311588"/>
                </a:cubicBezTo>
                <a:cubicBezTo>
                  <a:pt x="282898" y="308942"/>
                  <a:pt x="260144" y="254438"/>
                  <a:pt x="228923" y="209988"/>
                </a:cubicBezTo>
                <a:cubicBezTo>
                  <a:pt x="197702" y="165538"/>
                  <a:pt x="115681" y="58646"/>
                  <a:pt x="101923" y="44888"/>
                </a:cubicBezTo>
                <a:cubicBezTo>
                  <a:pt x="88165" y="31130"/>
                  <a:pt x="159602" y="131142"/>
                  <a:pt x="146373" y="127438"/>
                </a:cubicBezTo>
                <a:cubicBezTo>
                  <a:pt x="133144" y="123734"/>
                  <a:pt x="-7615" y="-8558"/>
                  <a:pt x="323" y="4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8CA954CB-3AF6-38F8-F299-6E9D07EC7AB5}"/>
              </a:ext>
            </a:extLst>
          </p:cNvPr>
          <p:cNvSpPr/>
          <p:nvPr/>
        </p:nvSpPr>
        <p:spPr>
          <a:xfrm>
            <a:off x="2803307" y="4048089"/>
            <a:ext cx="547270" cy="193909"/>
          </a:xfrm>
          <a:custGeom>
            <a:avLst/>
            <a:gdLst>
              <a:gd name="connsiteX0" fmla="*/ 218 w 547270"/>
              <a:gd name="connsiteY0" fmla="*/ 193711 h 193909"/>
              <a:gd name="connsiteX1" fmla="*/ 257393 w 547270"/>
              <a:gd name="connsiteY1" fmla="*/ 82586 h 193909"/>
              <a:gd name="connsiteX2" fmla="*/ 432018 w 547270"/>
              <a:gd name="connsiteY2" fmla="*/ 73061 h 193909"/>
              <a:gd name="connsiteX3" fmla="*/ 546318 w 547270"/>
              <a:gd name="connsiteY3" fmla="*/ 95286 h 193909"/>
              <a:gd name="connsiteX4" fmla="*/ 479643 w 547270"/>
              <a:gd name="connsiteY4" fmla="*/ 79411 h 193909"/>
              <a:gd name="connsiteX5" fmla="*/ 358993 w 547270"/>
              <a:gd name="connsiteY5" fmla="*/ 66711 h 193909"/>
              <a:gd name="connsiteX6" fmla="*/ 184368 w 547270"/>
              <a:gd name="connsiteY6" fmla="*/ 69886 h 193909"/>
              <a:gd name="connsiteX7" fmla="*/ 327243 w 547270"/>
              <a:gd name="connsiteY7" fmla="*/ 44486 h 193909"/>
              <a:gd name="connsiteX8" fmla="*/ 289143 w 547270"/>
              <a:gd name="connsiteY8" fmla="*/ 36 h 193909"/>
              <a:gd name="connsiteX9" fmla="*/ 343118 w 547270"/>
              <a:gd name="connsiteY9" fmla="*/ 38136 h 193909"/>
              <a:gd name="connsiteX10" fmla="*/ 127218 w 547270"/>
              <a:gd name="connsiteY10" fmla="*/ 101636 h 193909"/>
              <a:gd name="connsiteX11" fmla="*/ 162143 w 547270"/>
              <a:gd name="connsiteY11" fmla="*/ 47661 h 193909"/>
              <a:gd name="connsiteX12" fmla="*/ 158968 w 547270"/>
              <a:gd name="connsiteY12" fmla="*/ 88936 h 193909"/>
              <a:gd name="connsiteX13" fmla="*/ 60543 w 547270"/>
              <a:gd name="connsiteY13" fmla="*/ 146086 h 193909"/>
              <a:gd name="connsiteX14" fmla="*/ 209768 w 547270"/>
              <a:gd name="connsiteY14" fmla="*/ 111161 h 193909"/>
              <a:gd name="connsiteX15" fmla="*/ 218 w 547270"/>
              <a:gd name="connsiteY15" fmla="*/ 193711 h 193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7270" h="193909">
                <a:moveTo>
                  <a:pt x="218" y="193711"/>
                </a:moveTo>
                <a:cubicBezTo>
                  <a:pt x="8156" y="188948"/>
                  <a:pt x="185426" y="102694"/>
                  <a:pt x="257393" y="82586"/>
                </a:cubicBezTo>
                <a:cubicBezTo>
                  <a:pt x="329360" y="62478"/>
                  <a:pt x="383864" y="70944"/>
                  <a:pt x="432018" y="73061"/>
                </a:cubicBezTo>
                <a:cubicBezTo>
                  <a:pt x="480172" y="75178"/>
                  <a:pt x="538381" y="94228"/>
                  <a:pt x="546318" y="95286"/>
                </a:cubicBezTo>
                <a:cubicBezTo>
                  <a:pt x="554255" y="96344"/>
                  <a:pt x="510864" y="84173"/>
                  <a:pt x="479643" y="79411"/>
                </a:cubicBezTo>
                <a:cubicBezTo>
                  <a:pt x="448422" y="74649"/>
                  <a:pt x="408205" y="68298"/>
                  <a:pt x="358993" y="66711"/>
                </a:cubicBezTo>
                <a:cubicBezTo>
                  <a:pt x="309781" y="65124"/>
                  <a:pt x="189660" y="73590"/>
                  <a:pt x="184368" y="69886"/>
                </a:cubicBezTo>
                <a:cubicBezTo>
                  <a:pt x="179076" y="66182"/>
                  <a:pt x="309781" y="56128"/>
                  <a:pt x="327243" y="44486"/>
                </a:cubicBezTo>
                <a:cubicBezTo>
                  <a:pt x="344705" y="32844"/>
                  <a:pt x="286497" y="1094"/>
                  <a:pt x="289143" y="36"/>
                </a:cubicBezTo>
                <a:cubicBezTo>
                  <a:pt x="291789" y="-1022"/>
                  <a:pt x="370106" y="21203"/>
                  <a:pt x="343118" y="38136"/>
                </a:cubicBezTo>
                <a:cubicBezTo>
                  <a:pt x="316131" y="55069"/>
                  <a:pt x="157380" y="100049"/>
                  <a:pt x="127218" y="101636"/>
                </a:cubicBezTo>
                <a:cubicBezTo>
                  <a:pt x="97056" y="103223"/>
                  <a:pt x="156851" y="49778"/>
                  <a:pt x="162143" y="47661"/>
                </a:cubicBezTo>
                <a:cubicBezTo>
                  <a:pt x="167435" y="45544"/>
                  <a:pt x="175901" y="72532"/>
                  <a:pt x="158968" y="88936"/>
                </a:cubicBezTo>
                <a:cubicBezTo>
                  <a:pt x="142035" y="105340"/>
                  <a:pt x="52076" y="142382"/>
                  <a:pt x="60543" y="146086"/>
                </a:cubicBezTo>
                <a:cubicBezTo>
                  <a:pt x="69010" y="149790"/>
                  <a:pt x="216118" y="106399"/>
                  <a:pt x="209768" y="111161"/>
                </a:cubicBezTo>
                <a:cubicBezTo>
                  <a:pt x="203418" y="115923"/>
                  <a:pt x="-7720" y="198474"/>
                  <a:pt x="218" y="1937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87F33761-ADA4-53B7-EB8D-4D453FC7B5E2}"/>
              </a:ext>
            </a:extLst>
          </p:cNvPr>
          <p:cNvSpPr/>
          <p:nvPr/>
        </p:nvSpPr>
        <p:spPr>
          <a:xfrm>
            <a:off x="3152498" y="4054283"/>
            <a:ext cx="230300" cy="117817"/>
          </a:xfrm>
          <a:custGeom>
            <a:avLst/>
            <a:gdLst>
              <a:gd name="connsiteX0" fmla="*/ 277 w 230300"/>
              <a:gd name="connsiteY0" fmla="*/ 44642 h 117817"/>
              <a:gd name="connsiteX1" fmla="*/ 143152 w 230300"/>
              <a:gd name="connsiteY1" fmla="*/ 66867 h 117817"/>
              <a:gd name="connsiteX2" fmla="*/ 228877 w 230300"/>
              <a:gd name="connsiteY2" fmla="*/ 117667 h 117817"/>
              <a:gd name="connsiteX3" fmla="*/ 190777 w 230300"/>
              <a:gd name="connsiteY3" fmla="*/ 79567 h 117817"/>
              <a:gd name="connsiteX4" fmla="*/ 114577 w 230300"/>
              <a:gd name="connsiteY4" fmla="*/ 192 h 117817"/>
              <a:gd name="connsiteX5" fmla="*/ 152677 w 230300"/>
              <a:gd name="connsiteY5" fmla="*/ 57342 h 117817"/>
              <a:gd name="connsiteX6" fmla="*/ 108227 w 230300"/>
              <a:gd name="connsiteY6" fmla="*/ 60517 h 117817"/>
              <a:gd name="connsiteX7" fmla="*/ 277 w 230300"/>
              <a:gd name="connsiteY7" fmla="*/ 44642 h 11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0300" h="117817">
                <a:moveTo>
                  <a:pt x="277" y="44642"/>
                </a:moveTo>
                <a:cubicBezTo>
                  <a:pt x="6098" y="45700"/>
                  <a:pt x="105052" y="54696"/>
                  <a:pt x="143152" y="66867"/>
                </a:cubicBezTo>
                <a:cubicBezTo>
                  <a:pt x="181252" y="79038"/>
                  <a:pt x="220940" y="115550"/>
                  <a:pt x="228877" y="117667"/>
                </a:cubicBezTo>
                <a:cubicBezTo>
                  <a:pt x="236814" y="119784"/>
                  <a:pt x="209827" y="99146"/>
                  <a:pt x="190777" y="79567"/>
                </a:cubicBezTo>
                <a:cubicBezTo>
                  <a:pt x="171727" y="59988"/>
                  <a:pt x="120927" y="3896"/>
                  <a:pt x="114577" y="192"/>
                </a:cubicBezTo>
                <a:cubicBezTo>
                  <a:pt x="108227" y="-3512"/>
                  <a:pt x="153735" y="47288"/>
                  <a:pt x="152677" y="57342"/>
                </a:cubicBezTo>
                <a:cubicBezTo>
                  <a:pt x="151619" y="67396"/>
                  <a:pt x="134685" y="61575"/>
                  <a:pt x="108227" y="60517"/>
                </a:cubicBezTo>
                <a:cubicBezTo>
                  <a:pt x="81769" y="59459"/>
                  <a:pt x="-5544" y="43584"/>
                  <a:pt x="277" y="446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1AB53BED-944D-43C7-D8C8-0CED01216C2A}"/>
              </a:ext>
            </a:extLst>
          </p:cNvPr>
          <p:cNvSpPr/>
          <p:nvPr/>
        </p:nvSpPr>
        <p:spPr>
          <a:xfrm>
            <a:off x="2713214" y="4175117"/>
            <a:ext cx="192125" cy="257844"/>
          </a:xfrm>
          <a:custGeom>
            <a:avLst/>
            <a:gdLst>
              <a:gd name="connsiteX0" fmla="*/ 191911 w 192125"/>
              <a:gd name="connsiteY0" fmla="*/ 8 h 257844"/>
              <a:gd name="connsiteX1" fmla="*/ 71261 w 192125"/>
              <a:gd name="connsiteY1" fmla="*/ 127008 h 257844"/>
              <a:gd name="connsiteX2" fmla="*/ 1411 w 192125"/>
              <a:gd name="connsiteY2" fmla="*/ 196858 h 257844"/>
              <a:gd name="connsiteX3" fmla="*/ 23636 w 192125"/>
              <a:gd name="connsiteY3" fmla="*/ 177808 h 257844"/>
              <a:gd name="connsiteX4" fmla="*/ 14111 w 192125"/>
              <a:gd name="connsiteY4" fmla="*/ 241308 h 257844"/>
              <a:gd name="connsiteX5" fmla="*/ 29986 w 192125"/>
              <a:gd name="connsiteY5" fmla="*/ 257183 h 257844"/>
              <a:gd name="connsiteX6" fmla="*/ 4586 w 192125"/>
              <a:gd name="connsiteY6" fmla="*/ 225433 h 257844"/>
              <a:gd name="connsiteX7" fmla="*/ 68086 w 192125"/>
              <a:gd name="connsiteY7" fmla="*/ 120658 h 257844"/>
              <a:gd name="connsiteX8" fmla="*/ 39511 w 192125"/>
              <a:gd name="connsiteY8" fmla="*/ 133358 h 257844"/>
              <a:gd name="connsiteX9" fmla="*/ 191911 w 192125"/>
              <a:gd name="connsiteY9" fmla="*/ 8 h 257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2125" h="257844">
                <a:moveTo>
                  <a:pt x="191911" y="8"/>
                </a:moveTo>
                <a:cubicBezTo>
                  <a:pt x="197202" y="-1050"/>
                  <a:pt x="103011" y="94200"/>
                  <a:pt x="71261" y="127008"/>
                </a:cubicBezTo>
                <a:cubicBezTo>
                  <a:pt x="39511" y="159816"/>
                  <a:pt x="9348" y="188391"/>
                  <a:pt x="1411" y="196858"/>
                </a:cubicBezTo>
                <a:cubicBezTo>
                  <a:pt x="-6527" y="205325"/>
                  <a:pt x="21519" y="170400"/>
                  <a:pt x="23636" y="177808"/>
                </a:cubicBezTo>
                <a:cubicBezTo>
                  <a:pt x="25753" y="185216"/>
                  <a:pt x="13053" y="228079"/>
                  <a:pt x="14111" y="241308"/>
                </a:cubicBezTo>
                <a:cubicBezTo>
                  <a:pt x="15169" y="254537"/>
                  <a:pt x="31573" y="259829"/>
                  <a:pt x="29986" y="257183"/>
                </a:cubicBezTo>
                <a:cubicBezTo>
                  <a:pt x="28398" y="254537"/>
                  <a:pt x="-1764" y="248187"/>
                  <a:pt x="4586" y="225433"/>
                </a:cubicBezTo>
                <a:cubicBezTo>
                  <a:pt x="10936" y="202679"/>
                  <a:pt x="62265" y="136004"/>
                  <a:pt x="68086" y="120658"/>
                </a:cubicBezTo>
                <a:cubicBezTo>
                  <a:pt x="73907" y="105312"/>
                  <a:pt x="18874" y="156641"/>
                  <a:pt x="39511" y="133358"/>
                </a:cubicBezTo>
                <a:cubicBezTo>
                  <a:pt x="60148" y="110075"/>
                  <a:pt x="186620" y="1066"/>
                  <a:pt x="191911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D8B49E36-4F45-4574-121B-6A36B60FA3B1}"/>
              </a:ext>
            </a:extLst>
          </p:cNvPr>
          <p:cNvSpPr/>
          <p:nvPr/>
        </p:nvSpPr>
        <p:spPr>
          <a:xfrm>
            <a:off x="3444771" y="4194113"/>
            <a:ext cx="143295" cy="270769"/>
          </a:xfrm>
          <a:custGeom>
            <a:avLst/>
            <a:gdLst>
              <a:gd name="connsiteX0" fmla="*/ 104 w 143295"/>
              <a:gd name="connsiteY0" fmla="*/ 62 h 270769"/>
              <a:gd name="connsiteX1" fmla="*/ 57254 w 143295"/>
              <a:gd name="connsiteY1" fmla="*/ 114362 h 270769"/>
              <a:gd name="connsiteX2" fmla="*/ 69954 w 143295"/>
              <a:gd name="connsiteY2" fmla="*/ 209612 h 270769"/>
              <a:gd name="connsiteX3" fmla="*/ 73129 w 143295"/>
              <a:gd name="connsiteY3" fmla="*/ 161987 h 270769"/>
              <a:gd name="connsiteX4" fmla="*/ 69954 w 143295"/>
              <a:gd name="connsiteY4" fmla="*/ 269937 h 270769"/>
              <a:gd name="connsiteX5" fmla="*/ 82654 w 143295"/>
              <a:gd name="connsiteY5" fmla="*/ 212787 h 270769"/>
              <a:gd name="connsiteX6" fmla="*/ 108054 w 143295"/>
              <a:gd name="connsiteY6" fmla="*/ 228662 h 270769"/>
              <a:gd name="connsiteX7" fmla="*/ 108054 w 143295"/>
              <a:gd name="connsiteY7" fmla="*/ 254062 h 270769"/>
              <a:gd name="connsiteX8" fmla="*/ 130279 w 143295"/>
              <a:gd name="connsiteY8" fmla="*/ 212787 h 270769"/>
              <a:gd name="connsiteX9" fmla="*/ 142979 w 143295"/>
              <a:gd name="connsiteY9" fmla="*/ 250887 h 270769"/>
              <a:gd name="connsiteX10" fmla="*/ 117579 w 143295"/>
              <a:gd name="connsiteY10" fmla="*/ 225487 h 270769"/>
              <a:gd name="connsiteX11" fmla="*/ 85829 w 143295"/>
              <a:gd name="connsiteY11" fmla="*/ 196912 h 270769"/>
              <a:gd name="connsiteX12" fmla="*/ 82654 w 143295"/>
              <a:gd name="connsiteY12" fmla="*/ 120712 h 270769"/>
              <a:gd name="connsiteX13" fmla="*/ 73129 w 143295"/>
              <a:gd name="connsiteY13" fmla="*/ 130237 h 270769"/>
              <a:gd name="connsiteX14" fmla="*/ 104 w 143295"/>
              <a:gd name="connsiteY14" fmla="*/ 62 h 270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3295" h="270769">
                <a:moveTo>
                  <a:pt x="104" y="62"/>
                </a:moveTo>
                <a:cubicBezTo>
                  <a:pt x="-2542" y="-2584"/>
                  <a:pt x="45612" y="79437"/>
                  <a:pt x="57254" y="114362"/>
                </a:cubicBezTo>
                <a:cubicBezTo>
                  <a:pt x="68896" y="149287"/>
                  <a:pt x="67308" y="201675"/>
                  <a:pt x="69954" y="209612"/>
                </a:cubicBezTo>
                <a:cubicBezTo>
                  <a:pt x="72600" y="217549"/>
                  <a:pt x="73129" y="151933"/>
                  <a:pt x="73129" y="161987"/>
                </a:cubicBezTo>
                <a:cubicBezTo>
                  <a:pt x="73129" y="172041"/>
                  <a:pt x="68367" y="261470"/>
                  <a:pt x="69954" y="269937"/>
                </a:cubicBezTo>
                <a:cubicBezTo>
                  <a:pt x="71541" y="278404"/>
                  <a:pt x="76304" y="219666"/>
                  <a:pt x="82654" y="212787"/>
                </a:cubicBezTo>
                <a:cubicBezTo>
                  <a:pt x="89004" y="205908"/>
                  <a:pt x="103821" y="221783"/>
                  <a:pt x="108054" y="228662"/>
                </a:cubicBezTo>
                <a:cubicBezTo>
                  <a:pt x="112287" y="235541"/>
                  <a:pt x="104350" y="256708"/>
                  <a:pt x="108054" y="254062"/>
                </a:cubicBezTo>
                <a:cubicBezTo>
                  <a:pt x="111758" y="251416"/>
                  <a:pt x="124458" y="213316"/>
                  <a:pt x="130279" y="212787"/>
                </a:cubicBezTo>
                <a:cubicBezTo>
                  <a:pt x="136100" y="212258"/>
                  <a:pt x="145096" y="248770"/>
                  <a:pt x="142979" y="250887"/>
                </a:cubicBezTo>
                <a:cubicBezTo>
                  <a:pt x="140862" y="253004"/>
                  <a:pt x="127104" y="234483"/>
                  <a:pt x="117579" y="225487"/>
                </a:cubicBezTo>
                <a:cubicBezTo>
                  <a:pt x="108054" y="216491"/>
                  <a:pt x="91650" y="214374"/>
                  <a:pt x="85829" y="196912"/>
                </a:cubicBezTo>
                <a:cubicBezTo>
                  <a:pt x="80008" y="179450"/>
                  <a:pt x="82654" y="120712"/>
                  <a:pt x="82654" y="120712"/>
                </a:cubicBezTo>
                <a:cubicBezTo>
                  <a:pt x="80537" y="109600"/>
                  <a:pt x="84242" y="151404"/>
                  <a:pt x="73129" y="130237"/>
                </a:cubicBezTo>
                <a:cubicBezTo>
                  <a:pt x="62017" y="109070"/>
                  <a:pt x="2750" y="2708"/>
                  <a:pt x="104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B463E5E4-54E5-E829-E885-D055A5A1F5F1}"/>
              </a:ext>
            </a:extLst>
          </p:cNvPr>
          <p:cNvSpPr/>
          <p:nvPr/>
        </p:nvSpPr>
        <p:spPr>
          <a:xfrm>
            <a:off x="2714625" y="4435475"/>
            <a:ext cx="909710" cy="104911"/>
          </a:xfrm>
          <a:custGeom>
            <a:avLst/>
            <a:gdLst>
              <a:gd name="connsiteX0" fmla="*/ 908050 w 909710"/>
              <a:gd name="connsiteY0" fmla="*/ 19050 h 104911"/>
              <a:gd name="connsiteX1" fmla="*/ 727075 w 909710"/>
              <a:gd name="connsiteY1" fmla="*/ 15875 h 104911"/>
              <a:gd name="connsiteX2" fmla="*/ 463550 w 909710"/>
              <a:gd name="connsiteY2" fmla="*/ 66675 h 104911"/>
              <a:gd name="connsiteX3" fmla="*/ 520700 w 909710"/>
              <a:gd name="connsiteY3" fmla="*/ 60325 h 104911"/>
              <a:gd name="connsiteX4" fmla="*/ 222250 w 909710"/>
              <a:gd name="connsiteY4" fmla="*/ 60325 h 104911"/>
              <a:gd name="connsiteX5" fmla="*/ 117475 w 909710"/>
              <a:gd name="connsiteY5" fmla="*/ 28575 h 104911"/>
              <a:gd name="connsiteX6" fmla="*/ 0 w 909710"/>
              <a:gd name="connsiteY6" fmla="*/ 0 h 104911"/>
              <a:gd name="connsiteX7" fmla="*/ 142875 w 909710"/>
              <a:gd name="connsiteY7" fmla="*/ 34925 h 104911"/>
              <a:gd name="connsiteX8" fmla="*/ 257175 w 909710"/>
              <a:gd name="connsiteY8" fmla="*/ 104775 h 104911"/>
              <a:gd name="connsiteX9" fmla="*/ 225425 w 909710"/>
              <a:gd name="connsiteY9" fmla="*/ 53975 h 104911"/>
              <a:gd name="connsiteX10" fmla="*/ 342900 w 909710"/>
              <a:gd name="connsiteY10" fmla="*/ 101600 h 104911"/>
              <a:gd name="connsiteX11" fmla="*/ 368300 w 909710"/>
              <a:gd name="connsiteY11" fmla="*/ 82550 h 104911"/>
              <a:gd name="connsiteX12" fmla="*/ 393700 w 909710"/>
              <a:gd name="connsiteY12" fmla="*/ 85725 h 104911"/>
              <a:gd name="connsiteX13" fmla="*/ 371475 w 909710"/>
              <a:gd name="connsiteY13" fmla="*/ 66675 h 104911"/>
              <a:gd name="connsiteX14" fmla="*/ 666750 w 909710"/>
              <a:gd name="connsiteY14" fmla="*/ 47625 h 104911"/>
              <a:gd name="connsiteX15" fmla="*/ 622300 w 909710"/>
              <a:gd name="connsiteY15" fmla="*/ 25400 h 104911"/>
              <a:gd name="connsiteX16" fmla="*/ 908050 w 909710"/>
              <a:gd name="connsiteY16" fmla="*/ 19050 h 10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09710" h="104911">
                <a:moveTo>
                  <a:pt x="908050" y="19050"/>
                </a:moveTo>
                <a:cubicBezTo>
                  <a:pt x="925512" y="17463"/>
                  <a:pt x="801158" y="7937"/>
                  <a:pt x="727075" y="15875"/>
                </a:cubicBezTo>
                <a:cubicBezTo>
                  <a:pt x="652992" y="23813"/>
                  <a:pt x="497946" y="59267"/>
                  <a:pt x="463550" y="66675"/>
                </a:cubicBezTo>
                <a:cubicBezTo>
                  <a:pt x="429154" y="74083"/>
                  <a:pt x="560917" y="61383"/>
                  <a:pt x="520700" y="60325"/>
                </a:cubicBezTo>
                <a:cubicBezTo>
                  <a:pt x="480483" y="59267"/>
                  <a:pt x="289454" y="65617"/>
                  <a:pt x="222250" y="60325"/>
                </a:cubicBezTo>
                <a:cubicBezTo>
                  <a:pt x="155046" y="55033"/>
                  <a:pt x="154517" y="38629"/>
                  <a:pt x="117475" y="28575"/>
                </a:cubicBezTo>
                <a:cubicBezTo>
                  <a:pt x="80433" y="18521"/>
                  <a:pt x="0" y="0"/>
                  <a:pt x="0" y="0"/>
                </a:cubicBezTo>
                <a:cubicBezTo>
                  <a:pt x="4233" y="1058"/>
                  <a:pt x="100013" y="17463"/>
                  <a:pt x="142875" y="34925"/>
                </a:cubicBezTo>
                <a:cubicBezTo>
                  <a:pt x="185737" y="52387"/>
                  <a:pt x="243417" y="101600"/>
                  <a:pt x="257175" y="104775"/>
                </a:cubicBezTo>
                <a:cubicBezTo>
                  <a:pt x="270933" y="107950"/>
                  <a:pt x="211137" y="54504"/>
                  <a:pt x="225425" y="53975"/>
                </a:cubicBezTo>
                <a:cubicBezTo>
                  <a:pt x="239712" y="53446"/>
                  <a:pt x="342900" y="101600"/>
                  <a:pt x="342900" y="101600"/>
                </a:cubicBezTo>
                <a:cubicBezTo>
                  <a:pt x="366712" y="106362"/>
                  <a:pt x="359833" y="85196"/>
                  <a:pt x="368300" y="82550"/>
                </a:cubicBezTo>
                <a:cubicBezTo>
                  <a:pt x="376767" y="79904"/>
                  <a:pt x="393171" y="88371"/>
                  <a:pt x="393700" y="85725"/>
                </a:cubicBezTo>
                <a:cubicBezTo>
                  <a:pt x="394229" y="83079"/>
                  <a:pt x="325967" y="73025"/>
                  <a:pt x="371475" y="66675"/>
                </a:cubicBezTo>
                <a:cubicBezTo>
                  <a:pt x="416983" y="60325"/>
                  <a:pt x="624946" y="54504"/>
                  <a:pt x="666750" y="47625"/>
                </a:cubicBezTo>
                <a:cubicBezTo>
                  <a:pt x="708554" y="40746"/>
                  <a:pt x="578379" y="29633"/>
                  <a:pt x="622300" y="25400"/>
                </a:cubicBezTo>
                <a:cubicBezTo>
                  <a:pt x="666221" y="21167"/>
                  <a:pt x="890588" y="20637"/>
                  <a:pt x="908050" y="190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60D5E53C-DFF9-1A6E-CE4E-0F5DE1B0EFBB}"/>
              </a:ext>
            </a:extLst>
          </p:cNvPr>
          <p:cNvSpPr/>
          <p:nvPr/>
        </p:nvSpPr>
        <p:spPr>
          <a:xfrm>
            <a:off x="2555869" y="4187750"/>
            <a:ext cx="291028" cy="203292"/>
          </a:xfrm>
          <a:custGeom>
            <a:avLst/>
            <a:gdLst>
              <a:gd name="connsiteX0" fmla="*/ 288931 w 291028"/>
              <a:gd name="connsiteY0" fmla="*/ 31825 h 203292"/>
              <a:gd name="connsiteX1" fmla="*/ 142881 w 291028"/>
              <a:gd name="connsiteY1" fmla="*/ 130250 h 203292"/>
              <a:gd name="connsiteX2" fmla="*/ 6 w 291028"/>
              <a:gd name="connsiteY2" fmla="*/ 203275 h 203292"/>
              <a:gd name="connsiteX3" fmla="*/ 136531 w 291028"/>
              <a:gd name="connsiteY3" fmla="*/ 136600 h 203292"/>
              <a:gd name="connsiteX4" fmla="*/ 85731 w 291028"/>
              <a:gd name="connsiteY4" fmla="*/ 76275 h 203292"/>
              <a:gd name="connsiteX5" fmla="*/ 171456 w 291028"/>
              <a:gd name="connsiteY5" fmla="*/ 95325 h 203292"/>
              <a:gd name="connsiteX6" fmla="*/ 174631 w 291028"/>
              <a:gd name="connsiteY6" fmla="*/ 19125 h 203292"/>
              <a:gd name="connsiteX7" fmla="*/ 219081 w 291028"/>
              <a:gd name="connsiteY7" fmla="*/ 60400 h 203292"/>
              <a:gd name="connsiteX8" fmla="*/ 222256 w 291028"/>
              <a:gd name="connsiteY8" fmla="*/ 75 h 203292"/>
              <a:gd name="connsiteX9" fmla="*/ 228606 w 291028"/>
              <a:gd name="connsiteY9" fmla="*/ 47700 h 203292"/>
              <a:gd name="connsiteX10" fmla="*/ 288931 w 291028"/>
              <a:gd name="connsiteY10" fmla="*/ 31825 h 203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1028" h="203292">
                <a:moveTo>
                  <a:pt x="288931" y="31825"/>
                </a:moveTo>
                <a:cubicBezTo>
                  <a:pt x="274643" y="45583"/>
                  <a:pt x="191035" y="101675"/>
                  <a:pt x="142881" y="130250"/>
                </a:cubicBezTo>
                <a:cubicBezTo>
                  <a:pt x="94727" y="158825"/>
                  <a:pt x="1064" y="202217"/>
                  <a:pt x="6" y="203275"/>
                </a:cubicBezTo>
                <a:cubicBezTo>
                  <a:pt x="-1052" y="204333"/>
                  <a:pt x="122243" y="157767"/>
                  <a:pt x="136531" y="136600"/>
                </a:cubicBezTo>
                <a:cubicBezTo>
                  <a:pt x="150818" y="115433"/>
                  <a:pt x="79910" y="83154"/>
                  <a:pt x="85731" y="76275"/>
                </a:cubicBezTo>
                <a:cubicBezTo>
                  <a:pt x="91552" y="69396"/>
                  <a:pt x="156639" y="104850"/>
                  <a:pt x="171456" y="95325"/>
                </a:cubicBezTo>
                <a:cubicBezTo>
                  <a:pt x="186273" y="85800"/>
                  <a:pt x="166694" y="24946"/>
                  <a:pt x="174631" y="19125"/>
                </a:cubicBezTo>
                <a:cubicBezTo>
                  <a:pt x="182568" y="13304"/>
                  <a:pt x="211143" y="63575"/>
                  <a:pt x="219081" y="60400"/>
                </a:cubicBezTo>
                <a:cubicBezTo>
                  <a:pt x="227019" y="57225"/>
                  <a:pt x="220668" y="2192"/>
                  <a:pt x="222256" y="75"/>
                </a:cubicBezTo>
                <a:cubicBezTo>
                  <a:pt x="223844" y="-2042"/>
                  <a:pt x="216964" y="40821"/>
                  <a:pt x="228606" y="47700"/>
                </a:cubicBezTo>
                <a:cubicBezTo>
                  <a:pt x="240248" y="54579"/>
                  <a:pt x="303219" y="18067"/>
                  <a:pt x="288931" y="318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060B16B3-075B-5D92-8C27-92C9F0A648BB}"/>
              </a:ext>
            </a:extLst>
          </p:cNvPr>
          <p:cNvSpPr/>
          <p:nvPr/>
        </p:nvSpPr>
        <p:spPr>
          <a:xfrm>
            <a:off x="2782982" y="4060089"/>
            <a:ext cx="436883" cy="118473"/>
          </a:xfrm>
          <a:custGeom>
            <a:avLst/>
            <a:gdLst>
              <a:gd name="connsiteX0" fmla="*/ 1493 w 436883"/>
              <a:gd name="connsiteY0" fmla="*/ 118211 h 118473"/>
              <a:gd name="connsiteX1" fmla="*/ 223743 w 436883"/>
              <a:gd name="connsiteY1" fmla="*/ 19786 h 118473"/>
              <a:gd name="connsiteX2" fmla="*/ 436468 w 436883"/>
              <a:gd name="connsiteY2" fmla="*/ 736 h 118473"/>
              <a:gd name="connsiteX3" fmla="*/ 274543 w 436883"/>
              <a:gd name="connsiteY3" fmla="*/ 3911 h 118473"/>
              <a:gd name="connsiteX4" fmla="*/ 153893 w 436883"/>
              <a:gd name="connsiteY4" fmla="*/ 3911 h 118473"/>
              <a:gd name="connsiteX5" fmla="*/ 214218 w 436883"/>
              <a:gd name="connsiteY5" fmla="*/ 10261 h 118473"/>
              <a:gd name="connsiteX6" fmla="*/ 74518 w 436883"/>
              <a:gd name="connsiteY6" fmla="*/ 45186 h 118473"/>
              <a:gd name="connsiteX7" fmla="*/ 125318 w 436883"/>
              <a:gd name="connsiteY7" fmla="*/ 48361 h 118473"/>
              <a:gd name="connsiteX8" fmla="*/ 1493 w 436883"/>
              <a:gd name="connsiteY8" fmla="*/ 118211 h 118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6883" h="118473">
                <a:moveTo>
                  <a:pt x="1493" y="118211"/>
                </a:moveTo>
                <a:cubicBezTo>
                  <a:pt x="17897" y="113448"/>
                  <a:pt x="151247" y="39365"/>
                  <a:pt x="223743" y="19786"/>
                </a:cubicBezTo>
                <a:cubicBezTo>
                  <a:pt x="296239" y="207"/>
                  <a:pt x="428001" y="3382"/>
                  <a:pt x="436468" y="736"/>
                </a:cubicBezTo>
                <a:cubicBezTo>
                  <a:pt x="444935" y="-1910"/>
                  <a:pt x="321639" y="3382"/>
                  <a:pt x="274543" y="3911"/>
                </a:cubicBezTo>
                <a:cubicBezTo>
                  <a:pt x="227447" y="4440"/>
                  <a:pt x="163947" y="2853"/>
                  <a:pt x="153893" y="3911"/>
                </a:cubicBezTo>
                <a:cubicBezTo>
                  <a:pt x="143839" y="4969"/>
                  <a:pt x="227447" y="3382"/>
                  <a:pt x="214218" y="10261"/>
                </a:cubicBezTo>
                <a:cubicBezTo>
                  <a:pt x="200989" y="17140"/>
                  <a:pt x="89335" y="38836"/>
                  <a:pt x="74518" y="45186"/>
                </a:cubicBezTo>
                <a:cubicBezTo>
                  <a:pt x="59701" y="51536"/>
                  <a:pt x="141722" y="35132"/>
                  <a:pt x="125318" y="48361"/>
                </a:cubicBezTo>
                <a:cubicBezTo>
                  <a:pt x="108914" y="61590"/>
                  <a:pt x="-14911" y="122974"/>
                  <a:pt x="1493" y="1182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F445D89B-857E-27D7-2F6F-56A41196F8C0}"/>
              </a:ext>
            </a:extLst>
          </p:cNvPr>
          <p:cNvSpPr/>
          <p:nvPr/>
        </p:nvSpPr>
        <p:spPr>
          <a:xfrm>
            <a:off x="3140020" y="4035422"/>
            <a:ext cx="283828" cy="114315"/>
          </a:xfrm>
          <a:custGeom>
            <a:avLst/>
            <a:gdLst>
              <a:gd name="connsiteX0" fmla="*/ 55 w 283828"/>
              <a:gd name="connsiteY0" fmla="*/ 3 h 114315"/>
              <a:gd name="connsiteX1" fmla="*/ 254055 w 283828"/>
              <a:gd name="connsiteY1" fmla="*/ 76203 h 114315"/>
              <a:gd name="connsiteX2" fmla="*/ 276280 w 283828"/>
              <a:gd name="connsiteY2" fmla="*/ 114303 h 114315"/>
              <a:gd name="connsiteX3" fmla="*/ 231830 w 283828"/>
              <a:gd name="connsiteY3" fmla="*/ 79378 h 114315"/>
              <a:gd name="connsiteX4" fmla="*/ 55 w 283828"/>
              <a:gd name="connsiteY4" fmla="*/ 3 h 114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828" h="114315">
                <a:moveTo>
                  <a:pt x="55" y="3"/>
                </a:moveTo>
                <a:cubicBezTo>
                  <a:pt x="3759" y="-526"/>
                  <a:pt x="208018" y="57153"/>
                  <a:pt x="254055" y="76203"/>
                </a:cubicBezTo>
                <a:cubicBezTo>
                  <a:pt x="300092" y="95253"/>
                  <a:pt x="279984" y="113774"/>
                  <a:pt x="276280" y="114303"/>
                </a:cubicBezTo>
                <a:cubicBezTo>
                  <a:pt x="272576" y="114832"/>
                  <a:pt x="283688" y="98428"/>
                  <a:pt x="231830" y="79378"/>
                </a:cubicBezTo>
                <a:cubicBezTo>
                  <a:pt x="179972" y="60328"/>
                  <a:pt x="-3649" y="532"/>
                  <a:pt x="55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DDC93654-747F-6ADF-50E8-3820583A30E8}"/>
              </a:ext>
            </a:extLst>
          </p:cNvPr>
          <p:cNvSpPr/>
          <p:nvPr/>
        </p:nvSpPr>
        <p:spPr>
          <a:xfrm>
            <a:off x="3069035" y="4107040"/>
            <a:ext cx="401247" cy="373025"/>
          </a:xfrm>
          <a:custGeom>
            <a:avLst/>
            <a:gdLst>
              <a:gd name="connsiteX0" fmla="*/ 102790 w 401247"/>
              <a:gd name="connsiteY0" fmla="*/ 7760 h 373025"/>
              <a:gd name="connsiteX1" fmla="*/ 10715 w 401247"/>
              <a:gd name="connsiteY1" fmla="*/ 118885 h 373025"/>
              <a:gd name="connsiteX2" fmla="*/ 4365 w 401247"/>
              <a:gd name="connsiteY2" fmla="*/ 195085 h 373025"/>
              <a:gd name="connsiteX3" fmla="*/ 32940 w 401247"/>
              <a:gd name="connsiteY3" fmla="*/ 283985 h 373025"/>
              <a:gd name="connsiteX4" fmla="*/ 128190 w 401247"/>
              <a:gd name="connsiteY4" fmla="*/ 360185 h 373025"/>
              <a:gd name="connsiteX5" fmla="*/ 286940 w 401247"/>
              <a:gd name="connsiteY5" fmla="*/ 369710 h 373025"/>
              <a:gd name="connsiteX6" fmla="*/ 356790 w 401247"/>
              <a:gd name="connsiteY6" fmla="*/ 325260 h 373025"/>
              <a:gd name="connsiteX7" fmla="*/ 401240 w 401247"/>
              <a:gd name="connsiteY7" fmla="*/ 204610 h 373025"/>
              <a:gd name="connsiteX8" fmla="*/ 353615 w 401247"/>
              <a:gd name="connsiteY8" fmla="*/ 96660 h 373025"/>
              <a:gd name="connsiteX9" fmla="*/ 267890 w 401247"/>
              <a:gd name="connsiteY9" fmla="*/ 20460 h 373025"/>
              <a:gd name="connsiteX10" fmla="*/ 102790 w 401247"/>
              <a:gd name="connsiteY10" fmla="*/ 7760 h 373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247" h="373025">
                <a:moveTo>
                  <a:pt x="102790" y="7760"/>
                </a:moveTo>
                <a:cubicBezTo>
                  <a:pt x="59927" y="24164"/>
                  <a:pt x="27119" y="87664"/>
                  <a:pt x="10715" y="118885"/>
                </a:cubicBezTo>
                <a:cubicBezTo>
                  <a:pt x="-5689" y="150106"/>
                  <a:pt x="661" y="167568"/>
                  <a:pt x="4365" y="195085"/>
                </a:cubicBezTo>
                <a:cubicBezTo>
                  <a:pt x="8069" y="222602"/>
                  <a:pt x="12303" y="256468"/>
                  <a:pt x="32940" y="283985"/>
                </a:cubicBezTo>
                <a:cubicBezTo>
                  <a:pt x="53577" y="311502"/>
                  <a:pt x="85857" y="345898"/>
                  <a:pt x="128190" y="360185"/>
                </a:cubicBezTo>
                <a:cubicBezTo>
                  <a:pt x="170523" y="374472"/>
                  <a:pt x="248840" y="375531"/>
                  <a:pt x="286940" y="369710"/>
                </a:cubicBezTo>
                <a:cubicBezTo>
                  <a:pt x="325040" y="363889"/>
                  <a:pt x="337740" y="352777"/>
                  <a:pt x="356790" y="325260"/>
                </a:cubicBezTo>
                <a:cubicBezTo>
                  <a:pt x="375840" y="297743"/>
                  <a:pt x="401769" y="242710"/>
                  <a:pt x="401240" y="204610"/>
                </a:cubicBezTo>
                <a:cubicBezTo>
                  <a:pt x="400711" y="166510"/>
                  <a:pt x="375840" y="127352"/>
                  <a:pt x="353615" y="96660"/>
                </a:cubicBezTo>
                <a:cubicBezTo>
                  <a:pt x="331390" y="65968"/>
                  <a:pt x="307048" y="37393"/>
                  <a:pt x="267890" y="20460"/>
                </a:cubicBezTo>
                <a:cubicBezTo>
                  <a:pt x="228732" y="3527"/>
                  <a:pt x="145653" y="-8644"/>
                  <a:pt x="102790" y="776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04DF3A4E-868C-0DBC-56F0-BA2783929E7D}"/>
              </a:ext>
            </a:extLst>
          </p:cNvPr>
          <p:cNvSpPr/>
          <p:nvPr/>
        </p:nvSpPr>
        <p:spPr>
          <a:xfrm>
            <a:off x="2936857" y="4092575"/>
            <a:ext cx="398927" cy="31990"/>
          </a:xfrm>
          <a:custGeom>
            <a:avLst/>
            <a:gdLst>
              <a:gd name="connsiteX0" fmla="*/ 18 w 398927"/>
              <a:gd name="connsiteY0" fmla="*/ 31750 h 31990"/>
              <a:gd name="connsiteX1" fmla="*/ 219093 w 398927"/>
              <a:gd name="connsiteY1" fmla="*/ 0 h 31990"/>
              <a:gd name="connsiteX2" fmla="*/ 396893 w 398927"/>
              <a:gd name="connsiteY2" fmla="*/ 31750 h 31990"/>
              <a:gd name="connsiteX3" fmla="*/ 307993 w 398927"/>
              <a:gd name="connsiteY3" fmla="*/ 6350 h 31990"/>
              <a:gd name="connsiteX4" fmla="*/ 193693 w 398927"/>
              <a:gd name="connsiteY4" fmla="*/ 31750 h 31990"/>
              <a:gd name="connsiteX5" fmla="*/ 206393 w 398927"/>
              <a:gd name="connsiteY5" fmla="*/ 15875 h 31990"/>
              <a:gd name="connsiteX6" fmla="*/ 18 w 398927"/>
              <a:gd name="connsiteY6" fmla="*/ 31750 h 31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8927" h="31990">
                <a:moveTo>
                  <a:pt x="18" y="31750"/>
                </a:moveTo>
                <a:cubicBezTo>
                  <a:pt x="2135" y="29104"/>
                  <a:pt x="152947" y="0"/>
                  <a:pt x="219093" y="0"/>
                </a:cubicBezTo>
                <a:cubicBezTo>
                  <a:pt x="285239" y="0"/>
                  <a:pt x="382076" y="30692"/>
                  <a:pt x="396893" y="31750"/>
                </a:cubicBezTo>
                <a:cubicBezTo>
                  <a:pt x="411710" y="32808"/>
                  <a:pt x="341860" y="6350"/>
                  <a:pt x="307993" y="6350"/>
                </a:cubicBezTo>
                <a:cubicBezTo>
                  <a:pt x="274126" y="6350"/>
                  <a:pt x="193693" y="31750"/>
                  <a:pt x="193693" y="31750"/>
                </a:cubicBezTo>
                <a:cubicBezTo>
                  <a:pt x="176760" y="33338"/>
                  <a:pt x="236555" y="17462"/>
                  <a:pt x="206393" y="15875"/>
                </a:cubicBezTo>
                <a:cubicBezTo>
                  <a:pt x="176231" y="14288"/>
                  <a:pt x="-2099" y="34396"/>
                  <a:pt x="18" y="317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>
            <a:extLst>
              <a:ext uri="{FF2B5EF4-FFF2-40B4-BE49-F238E27FC236}">
                <a16:creationId xmlns:a16="http://schemas.microsoft.com/office/drawing/2014/main" id="{A6075397-0B29-3A7E-1C2B-130A21818527}"/>
              </a:ext>
            </a:extLst>
          </p:cNvPr>
          <p:cNvSpPr/>
          <p:nvPr/>
        </p:nvSpPr>
        <p:spPr>
          <a:xfrm rot="18511131">
            <a:off x="3197456" y="4149147"/>
            <a:ext cx="79375" cy="13541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>
            <a:extLst>
              <a:ext uri="{FF2B5EF4-FFF2-40B4-BE49-F238E27FC236}">
                <a16:creationId xmlns:a16="http://schemas.microsoft.com/office/drawing/2014/main" id="{A5E5D175-2B88-FA36-F32F-CD6320E5A957}"/>
              </a:ext>
            </a:extLst>
          </p:cNvPr>
          <p:cNvSpPr/>
          <p:nvPr/>
        </p:nvSpPr>
        <p:spPr>
          <a:xfrm>
            <a:off x="3323884" y="4238345"/>
            <a:ext cx="57337" cy="573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31E28369-B751-12F8-ADD3-CBB0774EE358}"/>
              </a:ext>
            </a:extLst>
          </p:cNvPr>
          <p:cNvSpPr/>
          <p:nvPr/>
        </p:nvSpPr>
        <p:spPr>
          <a:xfrm>
            <a:off x="3147256" y="4342827"/>
            <a:ext cx="57337" cy="573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259FC588-3958-746D-936D-5EDE7863506F}"/>
              </a:ext>
            </a:extLst>
          </p:cNvPr>
          <p:cNvSpPr/>
          <p:nvPr/>
        </p:nvSpPr>
        <p:spPr>
          <a:xfrm>
            <a:off x="2741941" y="4209970"/>
            <a:ext cx="102861" cy="235241"/>
          </a:xfrm>
          <a:custGeom>
            <a:avLst/>
            <a:gdLst>
              <a:gd name="connsiteX0" fmla="*/ 102859 w 102861"/>
              <a:gd name="connsiteY0" fmla="*/ 80 h 235241"/>
              <a:gd name="connsiteX1" fmla="*/ 10784 w 102861"/>
              <a:gd name="connsiteY1" fmla="*/ 171530 h 235241"/>
              <a:gd name="connsiteX2" fmla="*/ 4434 w 102861"/>
              <a:gd name="connsiteY2" fmla="*/ 235030 h 235241"/>
              <a:gd name="connsiteX3" fmla="*/ 4434 w 102861"/>
              <a:gd name="connsiteY3" fmla="*/ 190580 h 235241"/>
              <a:gd name="connsiteX4" fmla="*/ 7609 w 102861"/>
              <a:gd name="connsiteY4" fmla="*/ 149305 h 235241"/>
              <a:gd name="connsiteX5" fmla="*/ 102859 w 102861"/>
              <a:gd name="connsiteY5" fmla="*/ 80 h 235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2861" h="235241">
                <a:moveTo>
                  <a:pt x="102859" y="80"/>
                </a:moveTo>
                <a:cubicBezTo>
                  <a:pt x="103388" y="3784"/>
                  <a:pt x="27188" y="132372"/>
                  <a:pt x="10784" y="171530"/>
                </a:cubicBezTo>
                <a:cubicBezTo>
                  <a:pt x="-5620" y="210688"/>
                  <a:pt x="5492" y="231855"/>
                  <a:pt x="4434" y="235030"/>
                </a:cubicBezTo>
                <a:cubicBezTo>
                  <a:pt x="3376" y="238205"/>
                  <a:pt x="3905" y="204868"/>
                  <a:pt x="4434" y="190580"/>
                </a:cubicBezTo>
                <a:cubicBezTo>
                  <a:pt x="4963" y="176293"/>
                  <a:pt x="-7737" y="177351"/>
                  <a:pt x="7609" y="149305"/>
                </a:cubicBezTo>
                <a:cubicBezTo>
                  <a:pt x="22955" y="121259"/>
                  <a:pt x="102330" y="-3624"/>
                  <a:pt x="102859" y="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62AFBE31-0E59-4569-327A-AC244D1448D2}"/>
              </a:ext>
            </a:extLst>
          </p:cNvPr>
          <p:cNvSpPr/>
          <p:nvPr/>
        </p:nvSpPr>
        <p:spPr>
          <a:xfrm>
            <a:off x="2596225" y="4011319"/>
            <a:ext cx="426759" cy="227678"/>
          </a:xfrm>
          <a:custGeom>
            <a:avLst/>
            <a:gdLst>
              <a:gd name="connsiteX0" fmla="*/ 925 w 426759"/>
              <a:gd name="connsiteY0" fmla="*/ 227306 h 227678"/>
              <a:gd name="connsiteX1" fmla="*/ 251750 w 426759"/>
              <a:gd name="connsiteY1" fmla="*/ 27281 h 227678"/>
              <a:gd name="connsiteX2" fmla="*/ 426375 w 426759"/>
              <a:gd name="connsiteY2" fmla="*/ 1881 h 227678"/>
              <a:gd name="connsiteX3" fmla="*/ 296200 w 426759"/>
              <a:gd name="connsiteY3" fmla="*/ 27281 h 227678"/>
              <a:gd name="connsiteX4" fmla="*/ 210475 w 426759"/>
              <a:gd name="connsiteY4" fmla="*/ 59031 h 227678"/>
              <a:gd name="connsiteX5" fmla="*/ 162850 w 426759"/>
              <a:gd name="connsiteY5" fmla="*/ 116181 h 227678"/>
              <a:gd name="connsiteX6" fmla="*/ 166025 w 426759"/>
              <a:gd name="connsiteY6" fmla="*/ 78081 h 227678"/>
              <a:gd name="connsiteX7" fmla="*/ 925 w 426759"/>
              <a:gd name="connsiteY7" fmla="*/ 227306 h 227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6759" h="227678">
                <a:moveTo>
                  <a:pt x="925" y="227306"/>
                </a:moveTo>
                <a:cubicBezTo>
                  <a:pt x="15213" y="218839"/>
                  <a:pt x="180842" y="64852"/>
                  <a:pt x="251750" y="27281"/>
                </a:cubicBezTo>
                <a:cubicBezTo>
                  <a:pt x="322658" y="-10290"/>
                  <a:pt x="418967" y="1881"/>
                  <a:pt x="426375" y="1881"/>
                </a:cubicBezTo>
                <a:cubicBezTo>
                  <a:pt x="433783" y="1881"/>
                  <a:pt x="332183" y="17756"/>
                  <a:pt x="296200" y="27281"/>
                </a:cubicBezTo>
                <a:cubicBezTo>
                  <a:pt x="260217" y="36806"/>
                  <a:pt x="232700" y="44214"/>
                  <a:pt x="210475" y="59031"/>
                </a:cubicBezTo>
                <a:cubicBezTo>
                  <a:pt x="188250" y="73848"/>
                  <a:pt x="170258" y="113006"/>
                  <a:pt x="162850" y="116181"/>
                </a:cubicBezTo>
                <a:cubicBezTo>
                  <a:pt x="155442" y="119356"/>
                  <a:pt x="189837" y="59031"/>
                  <a:pt x="166025" y="78081"/>
                </a:cubicBezTo>
                <a:cubicBezTo>
                  <a:pt x="142213" y="97131"/>
                  <a:pt x="-13363" y="235773"/>
                  <a:pt x="925" y="2273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A4223217-3F15-C0ED-7DB1-5B55C2FF8787}"/>
              </a:ext>
            </a:extLst>
          </p:cNvPr>
          <p:cNvSpPr/>
          <p:nvPr/>
        </p:nvSpPr>
        <p:spPr>
          <a:xfrm>
            <a:off x="3781373" y="3470246"/>
            <a:ext cx="47931" cy="224078"/>
          </a:xfrm>
          <a:custGeom>
            <a:avLst/>
            <a:gdLst>
              <a:gd name="connsiteX0" fmla="*/ 52 w 47931"/>
              <a:gd name="connsiteY0" fmla="*/ 29 h 224078"/>
              <a:gd name="connsiteX1" fmla="*/ 47677 w 47931"/>
              <a:gd name="connsiteY1" fmla="*/ 92104 h 224078"/>
              <a:gd name="connsiteX2" fmla="*/ 19102 w 47931"/>
              <a:gd name="connsiteY2" fmla="*/ 222279 h 224078"/>
              <a:gd name="connsiteX3" fmla="*/ 22277 w 47931"/>
              <a:gd name="connsiteY3" fmla="*/ 171479 h 224078"/>
              <a:gd name="connsiteX4" fmla="*/ 6402 w 47931"/>
              <a:gd name="connsiteY4" fmla="*/ 222279 h 224078"/>
              <a:gd name="connsiteX5" fmla="*/ 6402 w 47931"/>
              <a:gd name="connsiteY5" fmla="*/ 142904 h 224078"/>
              <a:gd name="connsiteX6" fmla="*/ 6402 w 47931"/>
              <a:gd name="connsiteY6" fmla="*/ 107979 h 224078"/>
              <a:gd name="connsiteX7" fmla="*/ 19102 w 47931"/>
              <a:gd name="connsiteY7" fmla="*/ 190529 h 224078"/>
              <a:gd name="connsiteX8" fmla="*/ 34977 w 47931"/>
              <a:gd name="connsiteY8" fmla="*/ 146079 h 224078"/>
              <a:gd name="connsiteX9" fmla="*/ 38152 w 47931"/>
              <a:gd name="connsiteY9" fmla="*/ 82579 h 224078"/>
              <a:gd name="connsiteX10" fmla="*/ 52 w 47931"/>
              <a:gd name="connsiteY10" fmla="*/ 29 h 224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931" h="224078">
                <a:moveTo>
                  <a:pt x="52" y="29"/>
                </a:moveTo>
                <a:cubicBezTo>
                  <a:pt x="1639" y="1616"/>
                  <a:pt x="44502" y="55062"/>
                  <a:pt x="47677" y="92104"/>
                </a:cubicBezTo>
                <a:cubicBezTo>
                  <a:pt x="50852" y="129146"/>
                  <a:pt x="23335" y="209050"/>
                  <a:pt x="19102" y="222279"/>
                </a:cubicBezTo>
                <a:cubicBezTo>
                  <a:pt x="14869" y="235508"/>
                  <a:pt x="24394" y="171479"/>
                  <a:pt x="22277" y="171479"/>
                </a:cubicBezTo>
                <a:cubicBezTo>
                  <a:pt x="20160" y="171479"/>
                  <a:pt x="9048" y="227041"/>
                  <a:pt x="6402" y="222279"/>
                </a:cubicBezTo>
                <a:cubicBezTo>
                  <a:pt x="3756" y="217517"/>
                  <a:pt x="6402" y="142904"/>
                  <a:pt x="6402" y="142904"/>
                </a:cubicBezTo>
                <a:cubicBezTo>
                  <a:pt x="6402" y="123854"/>
                  <a:pt x="4285" y="100042"/>
                  <a:pt x="6402" y="107979"/>
                </a:cubicBezTo>
                <a:cubicBezTo>
                  <a:pt x="8519" y="115916"/>
                  <a:pt x="14340" y="184179"/>
                  <a:pt x="19102" y="190529"/>
                </a:cubicBezTo>
                <a:cubicBezTo>
                  <a:pt x="23864" y="196879"/>
                  <a:pt x="31802" y="164071"/>
                  <a:pt x="34977" y="146079"/>
                </a:cubicBezTo>
                <a:cubicBezTo>
                  <a:pt x="38152" y="128087"/>
                  <a:pt x="42915" y="104804"/>
                  <a:pt x="38152" y="82579"/>
                </a:cubicBezTo>
                <a:cubicBezTo>
                  <a:pt x="33390" y="60354"/>
                  <a:pt x="-1535" y="-1558"/>
                  <a:pt x="52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980C9C0A-98D2-3BB2-BB33-E2C1270619FB}"/>
              </a:ext>
            </a:extLst>
          </p:cNvPr>
          <p:cNvSpPr/>
          <p:nvPr/>
        </p:nvSpPr>
        <p:spPr>
          <a:xfrm>
            <a:off x="3628948" y="3416058"/>
            <a:ext cx="94697" cy="267094"/>
          </a:xfrm>
          <a:custGeom>
            <a:avLst/>
            <a:gdLst>
              <a:gd name="connsiteX0" fmla="*/ 77 w 94697"/>
              <a:gd name="connsiteY0" fmla="*/ 242 h 267094"/>
              <a:gd name="connsiteX1" fmla="*/ 76277 w 94697"/>
              <a:gd name="connsiteY1" fmla="*/ 117717 h 267094"/>
              <a:gd name="connsiteX2" fmla="*/ 76277 w 94697"/>
              <a:gd name="connsiteY2" fmla="*/ 241542 h 267094"/>
              <a:gd name="connsiteX3" fmla="*/ 73102 w 94697"/>
              <a:gd name="connsiteY3" fmla="*/ 263767 h 267094"/>
              <a:gd name="connsiteX4" fmla="*/ 76277 w 94697"/>
              <a:gd name="connsiteY4" fmla="*/ 193917 h 267094"/>
              <a:gd name="connsiteX5" fmla="*/ 92152 w 94697"/>
              <a:gd name="connsiteY5" fmla="*/ 149467 h 267094"/>
              <a:gd name="connsiteX6" fmla="*/ 77 w 94697"/>
              <a:gd name="connsiteY6" fmla="*/ 242 h 267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4697" h="267094">
                <a:moveTo>
                  <a:pt x="77" y="242"/>
                </a:moveTo>
                <a:cubicBezTo>
                  <a:pt x="-2569" y="-5050"/>
                  <a:pt x="63577" y="77500"/>
                  <a:pt x="76277" y="117717"/>
                </a:cubicBezTo>
                <a:cubicBezTo>
                  <a:pt x="88977" y="157934"/>
                  <a:pt x="76806" y="217200"/>
                  <a:pt x="76277" y="241542"/>
                </a:cubicBezTo>
                <a:cubicBezTo>
                  <a:pt x="75748" y="265884"/>
                  <a:pt x="73102" y="271704"/>
                  <a:pt x="73102" y="263767"/>
                </a:cubicBezTo>
                <a:cubicBezTo>
                  <a:pt x="73102" y="255830"/>
                  <a:pt x="73102" y="212967"/>
                  <a:pt x="76277" y="193917"/>
                </a:cubicBezTo>
                <a:cubicBezTo>
                  <a:pt x="79452" y="174867"/>
                  <a:pt x="102206" y="176984"/>
                  <a:pt x="92152" y="149467"/>
                </a:cubicBezTo>
                <a:cubicBezTo>
                  <a:pt x="82098" y="121950"/>
                  <a:pt x="2723" y="5534"/>
                  <a:pt x="77" y="2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9E9A1366-3E18-B7E3-88AA-5424B17E500D}"/>
              </a:ext>
            </a:extLst>
          </p:cNvPr>
          <p:cNvSpPr/>
          <p:nvPr/>
        </p:nvSpPr>
        <p:spPr>
          <a:xfrm>
            <a:off x="3435328" y="3393890"/>
            <a:ext cx="229784" cy="264358"/>
          </a:xfrm>
          <a:custGeom>
            <a:avLst/>
            <a:gdLst>
              <a:gd name="connsiteX0" fmla="*/ 22 w 229784"/>
              <a:gd name="connsiteY0" fmla="*/ 185 h 264358"/>
              <a:gd name="connsiteX1" fmla="*/ 184172 w 229784"/>
              <a:gd name="connsiteY1" fmla="*/ 89085 h 264358"/>
              <a:gd name="connsiteX2" fmla="*/ 228622 w 229784"/>
              <a:gd name="connsiteY2" fmla="*/ 260535 h 264358"/>
              <a:gd name="connsiteX3" fmla="*/ 215922 w 229784"/>
              <a:gd name="connsiteY3" fmla="*/ 200210 h 264358"/>
              <a:gd name="connsiteX4" fmla="*/ 206397 w 229784"/>
              <a:gd name="connsiteY4" fmla="*/ 108135 h 264358"/>
              <a:gd name="connsiteX5" fmla="*/ 171472 w 229784"/>
              <a:gd name="connsiteY5" fmla="*/ 66860 h 264358"/>
              <a:gd name="connsiteX6" fmla="*/ 22 w 229784"/>
              <a:gd name="connsiteY6" fmla="*/ 185 h 264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9784" h="264358">
                <a:moveTo>
                  <a:pt x="22" y="185"/>
                </a:moveTo>
                <a:cubicBezTo>
                  <a:pt x="2139" y="3889"/>
                  <a:pt x="146072" y="45693"/>
                  <a:pt x="184172" y="89085"/>
                </a:cubicBezTo>
                <a:cubicBezTo>
                  <a:pt x="222272" y="132477"/>
                  <a:pt x="223330" y="242014"/>
                  <a:pt x="228622" y="260535"/>
                </a:cubicBezTo>
                <a:cubicBezTo>
                  <a:pt x="233914" y="279056"/>
                  <a:pt x="219626" y="225610"/>
                  <a:pt x="215922" y="200210"/>
                </a:cubicBezTo>
                <a:cubicBezTo>
                  <a:pt x="212218" y="174810"/>
                  <a:pt x="213805" y="130360"/>
                  <a:pt x="206397" y="108135"/>
                </a:cubicBezTo>
                <a:cubicBezTo>
                  <a:pt x="198989" y="85910"/>
                  <a:pt x="200047" y="84322"/>
                  <a:pt x="171472" y="66860"/>
                </a:cubicBezTo>
                <a:cubicBezTo>
                  <a:pt x="142897" y="49398"/>
                  <a:pt x="-2095" y="-3519"/>
                  <a:pt x="22" y="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7C85DC60-D51B-D0AC-49CA-9402BBFFBD46}"/>
              </a:ext>
            </a:extLst>
          </p:cNvPr>
          <p:cNvSpPr/>
          <p:nvPr/>
        </p:nvSpPr>
        <p:spPr>
          <a:xfrm>
            <a:off x="3262799" y="3375189"/>
            <a:ext cx="347213" cy="288826"/>
          </a:xfrm>
          <a:custGeom>
            <a:avLst/>
            <a:gdLst>
              <a:gd name="connsiteX0" fmla="*/ 4276 w 347213"/>
              <a:gd name="connsiteY0" fmla="*/ 3011 h 288826"/>
              <a:gd name="connsiteX1" fmla="*/ 245576 w 347213"/>
              <a:gd name="connsiteY1" fmla="*/ 114136 h 288826"/>
              <a:gd name="connsiteX2" fmla="*/ 318601 w 347213"/>
              <a:gd name="connsiteY2" fmla="*/ 218911 h 288826"/>
              <a:gd name="connsiteX3" fmla="*/ 321776 w 347213"/>
              <a:gd name="connsiteY3" fmla="*/ 126836 h 288826"/>
              <a:gd name="connsiteX4" fmla="*/ 347176 w 347213"/>
              <a:gd name="connsiteY4" fmla="*/ 288761 h 288826"/>
              <a:gd name="connsiteX5" fmla="*/ 315426 w 347213"/>
              <a:gd name="connsiteY5" fmla="*/ 104611 h 288826"/>
              <a:gd name="connsiteX6" fmla="*/ 315426 w 347213"/>
              <a:gd name="connsiteY6" fmla="*/ 174461 h 288826"/>
              <a:gd name="connsiteX7" fmla="*/ 261451 w 347213"/>
              <a:gd name="connsiteY7" fmla="*/ 139536 h 288826"/>
              <a:gd name="connsiteX8" fmla="*/ 140801 w 347213"/>
              <a:gd name="connsiteY8" fmla="*/ 50636 h 288826"/>
              <a:gd name="connsiteX9" fmla="*/ 93176 w 347213"/>
              <a:gd name="connsiteY9" fmla="*/ 31586 h 288826"/>
              <a:gd name="connsiteX10" fmla="*/ 4276 w 347213"/>
              <a:gd name="connsiteY10" fmla="*/ 3011 h 288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7213" h="288826">
                <a:moveTo>
                  <a:pt x="4276" y="3011"/>
                </a:moveTo>
                <a:cubicBezTo>
                  <a:pt x="29676" y="16769"/>
                  <a:pt x="193189" y="78153"/>
                  <a:pt x="245576" y="114136"/>
                </a:cubicBezTo>
                <a:cubicBezTo>
                  <a:pt x="297963" y="150119"/>
                  <a:pt x="305901" y="216794"/>
                  <a:pt x="318601" y="218911"/>
                </a:cubicBezTo>
                <a:cubicBezTo>
                  <a:pt x="331301" y="221028"/>
                  <a:pt x="317014" y="115194"/>
                  <a:pt x="321776" y="126836"/>
                </a:cubicBezTo>
                <a:cubicBezTo>
                  <a:pt x="326538" y="138478"/>
                  <a:pt x="348234" y="292465"/>
                  <a:pt x="347176" y="288761"/>
                </a:cubicBezTo>
                <a:cubicBezTo>
                  <a:pt x="346118" y="285057"/>
                  <a:pt x="320718" y="123661"/>
                  <a:pt x="315426" y="104611"/>
                </a:cubicBezTo>
                <a:cubicBezTo>
                  <a:pt x="310134" y="85561"/>
                  <a:pt x="324422" y="168640"/>
                  <a:pt x="315426" y="174461"/>
                </a:cubicBezTo>
                <a:cubicBezTo>
                  <a:pt x="306430" y="180282"/>
                  <a:pt x="290555" y="160174"/>
                  <a:pt x="261451" y="139536"/>
                </a:cubicBezTo>
                <a:cubicBezTo>
                  <a:pt x="232347" y="118899"/>
                  <a:pt x="168847" y="68628"/>
                  <a:pt x="140801" y="50636"/>
                </a:cubicBezTo>
                <a:cubicBezTo>
                  <a:pt x="112755" y="32644"/>
                  <a:pt x="112226" y="36348"/>
                  <a:pt x="93176" y="31586"/>
                </a:cubicBezTo>
                <a:cubicBezTo>
                  <a:pt x="74126" y="26824"/>
                  <a:pt x="-21124" y="-10747"/>
                  <a:pt x="4276" y="30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0265C9EC-0D5B-F1EE-283B-6C5F54864504}"/>
              </a:ext>
            </a:extLst>
          </p:cNvPr>
          <p:cNvSpPr/>
          <p:nvPr/>
        </p:nvSpPr>
        <p:spPr>
          <a:xfrm>
            <a:off x="3124079" y="3401997"/>
            <a:ext cx="403366" cy="244095"/>
          </a:xfrm>
          <a:custGeom>
            <a:avLst/>
            <a:gdLst>
              <a:gd name="connsiteX0" fmla="*/ 121 w 403366"/>
              <a:gd name="connsiteY0" fmla="*/ 1603 h 244095"/>
              <a:gd name="connsiteX1" fmla="*/ 196971 w 403366"/>
              <a:gd name="connsiteY1" fmla="*/ 52403 h 244095"/>
              <a:gd name="connsiteX2" fmla="*/ 266821 w 403366"/>
              <a:gd name="connsiteY2" fmla="*/ 138128 h 244095"/>
              <a:gd name="connsiteX3" fmla="*/ 263646 w 403366"/>
              <a:gd name="connsiteY3" fmla="*/ 103203 h 244095"/>
              <a:gd name="connsiteX4" fmla="*/ 339846 w 403366"/>
              <a:gd name="connsiteY4" fmla="*/ 182578 h 244095"/>
              <a:gd name="connsiteX5" fmla="*/ 330321 w 403366"/>
              <a:gd name="connsiteY5" fmla="*/ 125428 h 244095"/>
              <a:gd name="connsiteX6" fmla="*/ 403346 w 403366"/>
              <a:gd name="connsiteY6" fmla="*/ 242903 h 244095"/>
              <a:gd name="connsiteX7" fmla="*/ 336671 w 403366"/>
              <a:gd name="connsiteY7" fmla="*/ 179403 h 244095"/>
              <a:gd name="connsiteX8" fmla="*/ 231896 w 403366"/>
              <a:gd name="connsiteY8" fmla="*/ 71453 h 244095"/>
              <a:gd name="connsiteX9" fmla="*/ 168396 w 403366"/>
              <a:gd name="connsiteY9" fmla="*/ 17478 h 244095"/>
              <a:gd name="connsiteX10" fmla="*/ 121 w 403366"/>
              <a:gd name="connsiteY10" fmla="*/ 1603 h 244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3366" h="244095">
                <a:moveTo>
                  <a:pt x="121" y="1603"/>
                </a:moveTo>
                <a:cubicBezTo>
                  <a:pt x="4883" y="7424"/>
                  <a:pt x="152521" y="29649"/>
                  <a:pt x="196971" y="52403"/>
                </a:cubicBezTo>
                <a:cubicBezTo>
                  <a:pt x="241421" y="75157"/>
                  <a:pt x="255709" y="129661"/>
                  <a:pt x="266821" y="138128"/>
                </a:cubicBezTo>
                <a:cubicBezTo>
                  <a:pt x="277933" y="146595"/>
                  <a:pt x="251475" y="95795"/>
                  <a:pt x="263646" y="103203"/>
                </a:cubicBezTo>
                <a:cubicBezTo>
                  <a:pt x="275817" y="110611"/>
                  <a:pt x="328734" y="178874"/>
                  <a:pt x="339846" y="182578"/>
                </a:cubicBezTo>
                <a:cubicBezTo>
                  <a:pt x="350958" y="186282"/>
                  <a:pt x="319738" y="115374"/>
                  <a:pt x="330321" y="125428"/>
                </a:cubicBezTo>
                <a:cubicBezTo>
                  <a:pt x="340904" y="135482"/>
                  <a:pt x="402288" y="233907"/>
                  <a:pt x="403346" y="242903"/>
                </a:cubicBezTo>
                <a:cubicBezTo>
                  <a:pt x="404404" y="251899"/>
                  <a:pt x="365246" y="207978"/>
                  <a:pt x="336671" y="179403"/>
                </a:cubicBezTo>
                <a:cubicBezTo>
                  <a:pt x="308096" y="150828"/>
                  <a:pt x="259942" y="98440"/>
                  <a:pt x="231896" y="71453"/>
                </a:cubicBezTo>
                <a:cubicBezTo>
                  <a:pt x="203850" y="44466"/>
                  <a:pt x="204908" y="28061"/>
                  <a:pt x="168396" y="17478"/>
                </a:cubicBezTo>
                <a:cubicBezTo>
                  <a:pt x="131884" y="6895"/>
                  <a:pt x="-4641" y="-4218"/>
                  <a:pt x="121" y="16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56A8441B-19E0-84F2-74D7-A0C1B29F35A3}"/>
              </a:ext>
            </a:extLst>
          </p:cNvPr>
          <p:cNvSpPr/>
          <p:nvPr/>
        </p:nvSpPr>
        <p:spPr>
          <a:xfrm>
            <a:off x="3005895" y="3425017"/>
            <a:ext cx="343730" cy="198428"/>
          </a:xfrm>
          <a:custGeom>
            <a:avLst/>
            <a:gdLst>
              <a:gd name="connsiteX0" fmla="*/ 830 w 343730"/>
              <a:gd name="connsiteY0" fmla="*/ 808 h 198428"/>
              <a:gd name="connsiteX1" fmla="*/ 165930 w 343730"/>
              <a:gd name="connsiteY1" fmla="*/ 54783 h 198428"/>
              <a:gd name="connsiteX2" fmla="*/ 277055 w 343730"/>
              <a:gd name="connsiteY2" fmla="*/ 169083 h 198428"/>
              <a:gd name="connsiteX3" fmla="*/ 270705 w 343730"/>
              <a:gd name="connsiteY3" fmla="*/ 121458 h 198428"/>
              <a:gd name="connsiteX4" fmla="*/ 343730 w 343730"/>
              <a:gd name="connsiteY4" fmla="*/ 197658 h 198428"/>
              <a:gd name="connsiteX5" fmla="*/ 270705 w 343730"/>
              <a:gd name="connsiteY5" fmla="*/ 153208 h 198428"/>
              <a:gd name="connsiteX6" fmla="*/ 143705 w 343730"/>
              <a:gd name="connsiteY6" fmla="*/ 35733 h 198428"/>
              <a:gd name="connsiteX7" fmla="*/ 102430 w 343730"/>
              <a:gd name="connsiteY7" fmla="*/ 23033 h 198428"/>
              <a:gd name="connsiteX8" fmla="*/ 830 w 343730"/>
              <a:gd name="connsiteY8" fmla="*/ 808 h 198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3730" h="198428">
                <a:moveTo>
                  <a:pt x="830" y="808"/>
                </a:moveTo>
                <a:cubicBezTo>
                  <a:pt x="11413" y="6100"/>
                  <a:pt x="119892" y="26737"/>
                  <a:pt x="165930" y="54783"/>
                </a:cubicBezTo>
                <a:cubicBezTo>
                  <a:pt x="211968" y="82829"/>
                  <a:pt x="259593" y="157971"/>
                  <a:pt x="277055" y="169083"/>
                </a:cubicBezTo>
                <a:cubicBezTo>
                  <a:pt x="294517" y="180195"/>
                  <a:pt x="259593" y="116696"/>
                  <a:pt x="270705" y="121458"/>
                </a:cubicBezTo>
                <a:cubicBezTo>
                  <a:pt x="281817" y="126220"/>
                  <a:pt x="343730" y="192366"/>
                  <a:pt x="343730" y="197658"/>
                </a:cubicBezTo>
                <a:cubicBezTo>
                  <a:pt x="343730" y="202950"/>
                  <a:pt x="304043" y="180196"/>
                  <a:pt x="270705" y="153208"/>
                </a:cubicBezTo>
                <a:cubicBezTo>
                  <a:pt x="237368" y="126221"/>
                  <a:pt x="171751" y="57429"/>
                  <a:pt x="143705" y="35733"/>
                </a:cubicBezTo>
                <a:cubicBezTo>
                  <a:pt x="115659" y="14037"/>
                  <a:pt x="120951" y="28325"/>
                  <a:pt x="102430" y="23033"/>
                </a:cubicBezTo>
                <a:cubicBezTo>
                  <a:pt x="83909" y="17741"/>
                  <a:pt x="-9753" y="-4484"/>
                  <a:pt x="830" y="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FAF6AADC-6A84-D540-0FD5-EDD6C3DCF3C3}"/>
              </a:ext>
            </a:extLst>
          </p:cNvPr>
          <p:cNvSpPr/>
          <p:nvPr/>
        </p:nvSpPr>
        <p:spPr>
          <a:xfrm>
            <a:off x="2619231" y="3413310"/>
            <a:ext cx="320438" cy="243856"/>
          </a:xfrm>
          <a:custGeom>
            <a:avLst/>
            <a:gdLst>
              <a:gd name="connsiteX0" fmla="*/ 317644 w 320438"/>
              <a:gd name="connsiteY0" fmla="*/ 2990 h 243856"/>
              <a:gd name="connsiteX1" fmla="*/ 98569 w 320438"/>
              <a:gd name="connsiteY1" fmla="*/ 129990 h 243856"/>
              <a:gd name="connsiteX2" fmla="*/ 136669 w 320438"/>
              <a:gd name="connsiteY2" fmla="*/ 79190 h 243856"/>
              <a:gd name="connsiteX3" fmla="*/ 6494 w 320438"/>
              <a:gd name="connsiteY3" fmla="*/ 241115 h 243856"/>
              <a:gd name="connsiteX4" fmla="*/ 35069 w 320438"/>
              <a:gd name="connsiteY4" fmla="*/ 174440 h 243856"/>
              <a:gd name="connsiteX5" fmla="*/ 168419 w 320438"/>
              <a:gd name="connsiteY5" fmla="*/ 88715 h 243856"/>
              <a:gd name="connsiteX6" fmla="*/ 127144 w 320438"/>
              <a:gd name="connsiteY6" fmla="*/ 114115 h 243856"/>
              <a:gd name="connsiteX7" fmla="*/ 219219 w 320438"/>
              <a:gd name="connsiteY7" fmla="*/ 44265 h 243856"/>
              <a:gd name="connsiteX8" fmla="*/ 317644 w 320438"/>
              <a:gd name="connsiteY8" fmla="*/ 2990 h 24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0438" h="243856">
                <a:moveTo>
                  <a:pt x="317644" y="2990"/>
                </a:moveTo>
                <a:cubicBezTo>
                  <a:pt x="297536" y="17277"/>
                  <a:pt x="128731" y="117290"/>
                  <a:pt x="98569" y="129990"/>
                </a:cubicBezTo>
                <a:cubicBezTo>
                  <a:pt x="68406" y="142690"/>
                  <a:pt x="152015" y="60669"/>
                  <a:pt x="136669" y="79190"/>
                </a:cubicBezTo>
                <a:cubicBezTo>
                  <a:pt x="121323" y="97711"/>
                  <a:pt x="23427" y="225240"/>
                  <a:pt x="6494" y="241115"/>
                </a:cubicBezTo>
                <a:cubicBezTo>
                  <a:pt x="-10439" y="256990"/>
                  <a:pt x="8081" y="199840"/>
                  <a:pt x="35069" y="174440"/>
                </a:cubicBezTo>
                <a:cubicBezTo>
                  <a:pt x="62056" y="149040"/>
                  <a:pt x="153073" y="98769"/>
                  <a:pt x="168419" y="88715"/>
                </a:cubicBezTo>
                <a:cubicBezTo>
                  <a:pt x="183765" y="78661"/>
                  <a:pt x="118677" y="121523"/>
                  <a:pt x="127144" y="114115"/>
                </a:cubicBezTo>
                <a:cubicBezTo>
                  <a:pt x="135611" y="106707"/>
                  <a:pt x="194877" y="59082"/>
                  <a:pt x="219219" y="44265"/>
                </a:cubicBezTo>
                <a:cubicBezTo>
                  <a:pt x="243561" y="29448"/>
                  <a:pt x="337752" y="-11297"/>
                  <a:pt x="317644" y="29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F72E485D-6C0D-CCBE-C005-EBA3BB31D61D}"/>
              </a:ext>
            </a:extLst>
          </p:cNvPr>
          <p:cNvSpPr/>
          <p:nvPr/>
        </p:nvSpPr>
        <p:spPr>
          <a:xfrm>
            <a:off x="2885956" y="3467957"/>
            <a:ext cx="341452" cy="139818"/>
          </a:xfrm>
          <a:custGeom>
            <a:avLst/>
            <a:gdLst>
              <a:gd name="connsiteX0" fmla="*/ 119 w 341452"/>
              <a:gd name="connsiteY0" fmla="*/ 5493 h 139818"/>
              <a:gd name="connsiteX1" fmla="*/ 133469 w 341452"/>
              <a:gd name="connsiteY1" fmla="*/ 11843 h 139818"/>
              <a:gd name="connsiteX2" fmla="*/ 339844 w 341452"/>
              <a:gd name="connsiteY2" fmla="*/ 138843 h 139818"/>
              <a:gd name="connsiteX3" fmla="*/ 228719 w 341452"/>
              <a:gd name="connsiteY3" fmla="*/ 68993 h 139818"/>
              <a:gd name="connsiteX4" fmla="*/ 216019 w 341452"/>
              <a:gd name="connsiteY4" fmla="*/ 40418 h 139818"/>
              <a:gd name="connsiteX5" fmla="*/ 111244 w 341452"/>
              <a:gd name="connsiteY5" fmla="*/ 11843 h 139818"/>
              <a:gd name="connsiteX6" fmla="*/ 119 w 341452"/>
              <a:gd name="connsiteY6" fmla="*/ 5493 h 139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1452" h="139818">
                <a:moveTo>
                  <a:pt x="119" y="5493"/>
                </a:moveTo>
                <a:cubicBezTo>
                  <a:pt x="3823" y="5493"/>
                  <a:pt x="76848" y="-10382"/>
                  <a:pt x="133469" y="11843"/>
                </a:cubicBezTo>
                <a:cubicBezTo>
                  <a:pt x="190090" y="34068"/>
                  <a:pt x="323969" y="129318"/>
                  <a:pt x="339844" y="138843"/>
                </a:cubicBezTo>
                <a:cubicBezTo>
                  <a:pt x="355719" y="148368"/>
                  <a:pt x="249356" y="85397"/>
                  <a:pt x="228719" y="68993"/>
                </a:cubicBezTo>
                <a:cubicBezTo>
                  <a:pt x="208082" y="52589"/>
                  <a:pt x="235598" y="49943"/>
                  <a:pt x="216019" y="40418"/>
                </a:cubicBezTo>
                <a:cubicBezTo>
                  <a:pt x="196440" y="30893"/>
                  <a:pt x="142994" y="17664"/>
                  <a:pt x="111244" y="11843"/>
                </a:cubicBezTo>
                <a:cubicBezTo>
                  <a:pt x="79494" y="6022"/>
                  <a:pt x="-3585" y="5493"/>
                  <a:pt x="119" y="54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A72FF53C-5022-E166-4F7B-40F4E5651BAB}"/>
              </a:ext>
            </a:extLst>
          </p:cNvPr>
          <p:cNvSpPr/>
          <p:nvPr/>
        </p:nvSpPr>
        <p:spPr>
          <a:xfrm>
            <a:off x="2446017" y="3526983"/>
            <a:ext cx="599574" cy="124967"/>
          </a:xfrm>
          <a:custGeom>
            <a:avLst/>
            <a:gdLst>
              <a:gd name="connsiteX0" fmla="*/ 5083 w 599574"/>
              <a:gd name="connsiteY0" fmla="*/ 124267 h 124967"/>
              <a:gd name="connsiteX1" fmla="*/ 446408 w 599574"/>
              <a:gd name="connsiteY1" fmla="*/ 9967 h 124967"/>
              <a:gd name="connsiteX2" fmla="*/ 598808 w 599574"/>
              <a:gd name="connsiteY2" fmla="*/ 117917 h 124967"/>
              <a:gd name="connsiteX3" fmla="*/ 500383 w 599574"/>
              <a:gd name="connsiteY3" fmla="*/ 6792 h 124967"/>
              <a:gd name="connsiteX4" fmla="*/ 389258 w 599574"/>
              <a:gd name="connsiteY4" fmla="*/ 19492 h 124967"/>
              <a:gd name="connsiteX5" fmla="*/ 268608 w 599574"/>
              <a:gd name="connsiteY5" fmla="*/ 79817 h 124967"/>
              <a:gd name="connsiteX6" fmla="*/ 300358 w 599574"/>
              <a:gd name="connsiteY6" fmla="*/ 54417 h 124967"/>
              <a:gd name="connsiteX7" fmla="*/ 211458 w 599574"/>
              <a:gd name="connsiteY7" fmla="*/ 57592 h 124967"/>
              <a:gd name="connsiteX8" fmla="*/ 5083 w 599574"/>
              <a:gd name="connsiteY8" fmla="*/ 124267 h 12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9574" h="124967">
                <a:moveTo>
                  <a:pt x="5083" y="124267"/>
                </a:moveTo>
                <a:cubicBezTo>
                  <a:pt x="44241" y="116330"/>
                  <a:pt x="347454" y="11025"/>
                  <a:pt x="446408" y="9967"/>
                </a:cubicBezTo>
                <a:cubicBezTo>
                  <a:pt x="545362" y="8909"/>
                  <a:pt x="589812" y="118446"/>
                  <a:pt x="598808" y="117917"/>
                </a:cubicBezTo>
                <a:cubicBezTo>
                  <a:pt x="607804" y="117388"/>
                  <a:pt x="535308" y="23196"/>
                  <a:pt x="500383" y="6792"/>
                </a:cubicBezTo>
                <a:cubicBezTo>
                  <a:pt x="465458" y="-9612"/>
                  <a:pt x="427887" y="7321"/>
                  <a:pt x="389258" y="19492"/>
                </a:cubicBezTo>
                <a:cubicBezTo>
                  <a:pt x="350629" y="31663"/>
                  <a:pt x="283425" y="73996"/>
                  <a:pt x="268608" y="79817"/>
                </a:cubicBezTo>
                <a:cubicBezTo>
                  <a:pt x="253791" y="85638"/>
                  <a:pt x="309883" y="58121"/>
                  <a:pt x="300358" y="54417"/>
                </a:cubicBezTo>
                <a:cubicBezTo>
                  <a:pt x="290833" y="50713"/>
                  <a:pt x="258554" y="44892"/>
                  <a:pt x="211458" y="57592"/>
                </a:cubicBezTo>
                <a:cubicBezTo>
                  <a:pt x="164362" y="70292"/>
                  <a:pt x="-34075" y="132204"/>
                  <a:pt x="5083" y="124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90B73E34-7149-2E66-39EB-632D545D4279}"/>
              </a:ext>
            </a:extLst>
          </p:cNvPr>
          <p:cNvSpPr/>
          <p:nvPr/>
        </p:nvSpPr>
        <p:spPr>
          <a:xfrm>
            <a:off x="2342387" y="3389938"/>
            <a:ext cx="425572" cy="293506"/>
          </a:xfrm>
          <a:custGeom>
            <a:avLst/>
            <a:gdLst>
              <a:gd name="connsiteX0" fmla="*/ 419863 w 425572"/>
              <a:gd name="connsiteY0" fmla="*/ 4137 h 293506"/>
              <a:gd name="connsiteX1" fmla="*/ 191263 w 425572"/>
              <a:gd name="connsiteY1" fmla="*/ 191462 h 293506"/>
              <a:gd name="connsiteX2" fmla="*/ 254763 w 425572"/>
              <a:gd name="connsiteY2" fmla="*/ 147012 h 293506"/>
              <a:gd name="connsiteX3" fmla="*/ 763 w 425572"/>
              <a:gd name="connsiteY3" fmla="*/ 293062 h 293506"/>
              <a:gd name="connsiteX4" fmla="*/ 181738 w 425572"/>
              <a:gd name="connsiteY4" fmla="*/ 188287 h 293506"/>
              <a:gd name="connsiteX5" fmla="*/ 340488 w 425572"/>
              <a:gd name="connsiteY5" fmla="*/ 70812 h 293506"/>
              <a:gd name="connsiteX6" fmla="*/ 419863 w 425572"/>
              <a:gd name="connsiteY6" fmla="*/ 4137 h 29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5572" h="293506">
                <a:moveTo>
                  <a:pt x="419863" y="4137"/>
                </a:moveTo>
                <a:cubicBezTo>
                  <a:pt x="394992" y="24245"/>
                  <a:pt x="218780" y="167650"/>
                  <a:pt x="191263" y="191462"/>
                </a:cubicBezTo>
                <a:cubicBezTo>
                  <a:pt x="163746" y="215274"/>
                  <a:pt x="286513" y="130079"/>
                  <a:pt x="254763" y="147012"/>
                </a:cubicBezTo>
                <a:cubicBezTo>
                  <a:pt x="223013" y="163945"/>
                  <a:pt x="12934" y="286183"/>
                  <a:pt x="763" y="293062"/>
                </a:cubicBezTo>
                <a:cubicBezTo>
                  <a:pt x="-11408" y="299941"/>
                  <a:pt x="125117" y="225329"/>
                  <a:pt x="181738" y="188287"/>
                </a:cubicBezTo>
                <a:cubicBezTo>
                  <a:pt x="238359" y="151245"/>
                  <a:pt x="298155" y="99387"/>
                  <a:pt x="340488" y="70812"/>
                </a:cubicBezTo>
                <a:cubicBezTo>
                  <a:pt x="382821" y="42237"/>
                  <a:pt x="444734" y="-15971"/>
                  <a:pt x="419863" y="41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16E1E21E-9B7C-7B93-8424-33EB7D3E6CF3}"/>
              </a:ext>
            </a:extLst>
          </p:cNvPr>
          <p:cNvSpPr/>
          <p:nvPr/>
        </p:nvSpPr>
        <p:spPr>
          <a:xfrm>
            <a:off x="2352548" y="3660061"/>
            <a:ext cx="387973" cy="109415"/>
          </a:xfrm>
          <a:custGeom>
            <a:avLst/>
            <a:gdLst>
              <a:gd name="connsiteX0" fmla="*/ 3302 w 387973"/>
              <a:gd name="connsiteY0" fmla="*/ 108664 h 109415"/>
              <a:gd name="connsiteX1" fmla="*/ 241427 w 387973"/>
              <a:gd name="connsiteY1" fmla="*/ 22939 h 109415"/>
              <a:gd name="connsiteX2" fmla="*/ 387477 w 387973"/>
              <a:gd name="connsiteY2" fmla="*/ 7064 h 109415"/>
              <a:gd name="connsiteX3" fmla="*/ 282702 w 387973"/>
              <a:gd name="connsiteY3" fmla="*/ 3889 h 109415"/>
              <a:gd name="connsiteX4" fmla="*/ 114427 w 387973"/>
              <a:gd name="connsiteY4" fmla="*/ 61039 h 109415"/>
              <a:gd name="connsiteX5" fmla="*/ 3302 w 387973"/>
              <a:gd name="connsiteY5" fmla="*/ 108664 h 109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7973" h="109415">
                <a:moveTo>
                  <a:pt x="3302" y="108664"/>
                </a:moveTo>
                <a:cubicBezTo>
                  <a:pt x="24469" y="102314"/>
                  <a:pt x="177398" y="39872"/>
                  <a:pt x="241427" y="22939"/>
                </a:cubicBezTo>
                <a:cubicBezTo>
                  <a:pt x="305456" y="6006"/>
                  <a:pt x="380598" y="10239"/>
                  <a:pt x="387477" y="7064"/>
                </a:cubicBezTo>
                <a:cubicBezTo>
                  <a:pt x="394356" y="3889"/>
                  <a:pt x="328210" y="-5107"/>
                  <a:pt x="282702" y="3889"/>
                </a:cubicBezTo>
                <a:cubicBezTo>
                  <a:pt x="237194" y="12885"/>
                  <a:pt x="160994" y="42518"/>
                  <a:pt x="114427" y="61039"/>
                </a:cubicBezTo>
                <a:cubicBezTo>
                  <a:pt x="67860" y="79560"/>
                  <a:pt x="-17865" y="115014"/>
                  <a:pt x="3302" y="1086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FFDF6EB4-018D-4B05-2E37-6483D7EBE641}"/>
              </a:ext>
            </a:extLst>
          </p:cNvPr>
          <p:cNvSpPr/>
          <p:nvPr/>
        </p:nvSpPr>
        <p:spPr>
          <a:xfrm>
            <a:off x="4883608" y="4002983"/>
            <a:ext cx="346075" cy="347459"/>
          </a:xfrm>
          <a:custGeom>
            <a:avLst/>
            <a:gdLst>
              <a:gd name="connsiteX0" fmla="*/ 345617 w 346075"/>
              <a:gd name="connsiteY0" fmla="*/ 692 h 347459"/>
              <a:gd name="connsiteX1" fmla="*/ 139242 w 346075"/>
              <a:gd name="connsiteY1" fmla="*/ 137217 h 347459"/>
              <a:gd name="connsiteX2" fmla="*/ 164642 w 346075"/>
              <a:gd name="connsiteY2" fmla="*/ 99117 h 347459"/>
              <a:gd name="connsiteX3" fmla="*/ 34467 w 346075"/>
              <a:gd name="connsiteY3" fmla="*/ 251517 h 347459"/>
              <a:gd name="connsiteX4" fmla="*/ 2717 w 346075"/>
              <a:gd name="connsiteY4" fmla="*/ 346767 h 347459"/>
              <a:gd name="connsiteX5" fmla="*/ 18592 w 346075"/>
              <a:gd name="connsiteY5" fmla="*/ 283267 h 347459"/>
              <a:gd name="connsiteX6" fmla="*/ 151942 w 346075"/>
              <a:gd name="connsiteY6" fmla="*/ 86417 h 347459"/>
              <a:gd name="connsiteX7" fmla="*/ 120192 w 346075"/>
              <a:gd name="connsiteY7" fmla="*/ 137217 h 347459"/>
              <a:gd name="connsiteX8" fmla="*/ 234492 w 346075"/>
              <a:gd name="connsiteY8" fmla="*/ 57842 h 347459"/>
              <a:gd name="connsiteX9" fmla="*/ 196392 w 346075"/>
              <a:gd name="connsiteY9" fmla="*/ 83242 h 347459"/>
              <a:gd name="connsiteX10" fmla="*/ 345617 w 346075"/>
              <a:gd name="connsiteY10" fmla="*/ 692 h 34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6075" h="347459">
                <a:moveTo>
                  <a:pt x="345617" y="692"/>
                </a:moveTo>
                <a:cubicBezTo>
                  <a:pt x="336092" y="9688"/>
                  <a:pt x="169404" y="120813"/>
                  <a:pt x="139242" y="137217"/>
                </a:cubicBezTo>
                <a:cubicBezTo>
                  <a:pt x="109080" y="153621"/>
                  <a:pt x="182104" y="80067"/>
                  <a:pt x="164642" y="99117"/>
                </a:cubicBezTo>
                <a:cubicBezTo>
                  <a:pt x="147180" y="118167"/>
                  <a:pt x="61454" y="210242"/>
                  <a:pt x="34467" y="251517"/>
                </a:cubicBezTo>
                <a:cubicBezTo>
                  <a:pt x="7480" y="292792"/>
                  <a:pt x="5363" y="341475"/>
                  <a:pt x="2717" y="346767"/>
                </a:cubicBezTo>
                <a:cubicBezTo>
                  <a:pt x="71" y="352059"/>
                  <a:pt x="-6279" y="326659"/>
                  <a:pt x="18592" y="283267"/>
                </a:cubicBezTo>
                <a:cubicBezTo>
                  <a:pt x="43463" y="239875"/>
                  <a:pt x="135009" y="110759"/>
                  <a:pt x="151942" y="86417"/>
                </a:cubicBezTo>
                <a:cubicBezTo>
                  <a:pt x="168875" y="62075"/>
                  <a:pt x="106434" y="141979"/>
                  <a:pt x="120192" y="137217"/>
                </a:cubicBezTo>
                <a:cubicBezTo>
                  <a:pt x="133950" y="132455"/>
                  <a:pt x="221792" y="66838"/>
                  <a:pt x="234492" y="57842"/>
                </a:cubicBezTo>
                <a:cubicBezTo>
                  <a:pt x="247192" y="48846"/>
                  <a:pt x="179459" y="93296"/>
                  <a:pt x="196392" y="83242"/>
                </a:cubicBezTo>
                <a:cubicBezTo>
                  <a:pt x="213325" y="73188"/>
                  <a:pt x="355142" y="-8304"/>
                  <a:pt x="345617" y="6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136B93EE-FC8E-711E-ADCC-9821756EE791}"/>
              </a:ext>
            </a:extLst>
          </p:cNvPr>
          <p:cNvSpPr/>
          <p:nvPr/>
        </p:nvSpPr>
        <p:spPr>
          <a:xfrm>
            <a:off x="4820951" y="4067175"/>
            <a:ext cx="154274" cy="334748"/>
          </a:xfrm>
          <a:custGeom>
            <a:avLst/>
            <a:gdLst>
              <a:gd name="connsiteX0" fmla="*/ 154274 w 154274"/>
              <a:gd name="connsiteY0" fmla="*/ 0 h 334748"/>
              <a:gd name="connsiteX1" fmla="*/ 27274 w 154274"/>
              <a:gd name="connsiteY1" fmla="*/ 234950 h 334748"/>
              <a:gd name="connsiteX2" fmla="*/ 17749 w 154274"/>
              <a:gd name="connsiteY2" fmla="*/ 295275 h 334748"/>
              <a:gd name="connsiteX3" fmla="*/ 1874 w 154274"/>
              <a:gd name="connsiteY3" fmla="*/ 254000 h 334748"/>
              <a:gd name="connsiteX4" fmla="*/ 65374 w 154274"/>
              <a:gd name="connsiteY4" fmla="*/ 333375 h 334748"/>
              <a:gd name="connsiteX5" fmla="*/ 39974 w 154274"/>
              <a:gd name="connsiteY5" fmla="*/ 301625 h 334748"/>
              <a:gd name="connsiteX6" fmla="*/ 8224 w 154274"/>
              <a:gd name="connsiteY6" fmla="*/ 266700 h 334748"/>
              <a:gd name="connsiteX7" fmla="*/ 49499 w 154274"/>
              <a:gd name="connsiteY7" fmla="*/ 184150 h 334748"/>
              <a:gd name="connsiteX8" fmla="*/ 62199 w 154274"/>
              <a:gd name="connsiteY8" fmla="*/ 130175 h 334748"/>
              <a:gd name="connsiteX9" fmla="*/ 39974 w 154274"/>
              <a:gd name="connsiteY9" fmla="*/ 165100 h 334748"/>
              <a:gd name="connsiteX10" fmla="*/ 154274 w 154274"/>
              <a:gd name="connsiteY10" fmla="*/ 0 h 334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4274" h="334748">
                <a:moveTo>
                  <a:pt x="154274" y="0"/>
                </a:moveTo>
                <a:cubicBezTo>
                  <a:pt x="102151" y="92869"/>
                  <a:pt x="50028" y="185738"/>
                  <a:pt x="27274" y="234950"/>
                </a:cubicBezTo>
                <a:cubicBezTo>
                  <a:pt x="4520" y="284163"/>
                  <a:pt x="21982" y="292100"/>
                  <a:pt x="17749" y="295275"/>
                </a:cubicBezTo>
                <a:cubicBezTo>
                  <a:pt x="13516" y="298450"/>
                  <a:pt x="-6063" y="247650"/>
                  <a:pt x="1874" y="254000"/>
                </a:cubicBezTo>
                <a:cubicBezTo>
                  <a:pt x="9811" y="260350"/>
                  <a:pt x="65374" y="333375"/>
                  <a:pt x="65374" y="333375"/>
                </a:cubicBezTo>
                <a:cubicBezTo>
                  <a:pt x="71724" y="341312"/>
                  <a:pt x="49499" y="312738"/>
                  <a:pt x="39974" y="301625"/>
                </a:cubicBezTo>
                <a:cubicBezTo>
                  <a:pt x="30449" y="290513"/>
                  <a:pt x="6637" y="286279"/>
                  <a:pt x="8224" y="266700"/>
                </a:cubicBezTo>
                <a:cubicBezTo>
                  <a:pt x="9811" y="247121"/>
                  <a:pt x="40503" y="206904"/>
                  <a:pt x="49499" y="184150"/>
                </a:cubicBezTo>
                <a:cubicBezTo>
                  <a:pt x="58495" y="161396"/>
                  <a:pt x="63786" y="133350"/>
                  <a:pt x="62199" y="130175"/>
                </a:cubicBezTo>
                <a:cubicBezTo>
                  <a:pt x="60612" y="127000"/>
                  <a:pt x="39974" y="165100"/>
                  <a:pt x="39974" y="165100"/>
                </a:cubicBezTo>
                <a:lnTo>
                  <a:pt x="154274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F1303C98-92F7-5A31-07D3-E582302DC038}"/>
              </a:ext>
            </a:extLst>
          </p:cNvPr>
          <p:cNvSpPr/>
          <p:nvPr/>
        </p:nvSpPr>
        <p:spPr>
          <a:xfrm>
            <a:off x="4927298" y="3949566"/>
            <a:ext cx="244982" cy="229216"/>
          </a:xfrm>
          <a:custGeom>
            <a:avLst/>
            <a:gdLst>
              <a:gd name="connsiteX0" fmla="*/ 302 w 244982"/>
              <a:gd name="connsiteY0" fmla="*/ 228734 h 229216"/>
              <a:gd name="connsiteX1" fmla="*/ 114602 w 244982"/>
              <a:gd name="connsiteY1" fmla="*/ 50934 h 229216"/>
              <a:gd name="connsiteX2" fmla="*/ 244777 w 244982"/>
              <a:gd name="connsiteY2" fmla="*/ 134 h 229216"/>
              <a:gd name="connsiteX3" fmla="*/ 143177 w 244982"/>
              <a:gd name="connsiteY3" fmla="*/ 38234 h 229216"/>
              <a:gd name="connsiteX4" fmla="*/ 82852 w 244982"/>
              <a:gd name="connsiteY4" fmla="*/ 101734 h 229216"/>
              <a:gd name="connsiteX5" fmla="*/ 302 w 244982"/>
              <a:gd name="connsiteY5" fmla="*/ 228734 h 229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4982" h="229216">
                <a:moveTo>
                  <a:pt x="302" y="228734"/>
                </a:moveTo>
                <a:cubicBezTo>
                  <a:pt x="5594" y="220267"/>
                  <a:pt x="73856" y="89034"/>
                  <a:pt x="114602" y="50934"/>
                </a:cubicBezTo>
                <a:cubicBezTo>
                  <a:pt x="155348" y="12834"/>
                  <a:pt x="240015" y="2251"/>
                  <a:pt x="244777" y="134"/>
                </a:cubicBezTo>
                <a:cubicBezTo>
                  <a:pt x="249539" y="-1983"/>
                  <a:pt x="170165" y="21301"/>
                  <a:pt x="143177" y="38234"/>
                </a:cubicBezTo>
                <a:cubicBezTo>
                  <a:pt x="116190" y="55167"/>
                  <a:pt x="105077" y="71572"/>
                  <a:pt x="82852" y="101734"/>
                </a:cubicBezTo>
                <a:cubicBezTo>
                  <a:pt x="60627" y="131896"/>
                  <a:pt x="-4990" y="237201"/>
                  <a:pt x="302" y="2287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5C6ED497-BCED-D2D0-FD13-CDEF0F4F2A2D}"/>
              </a:ext>
            </a:extLst>
          </p:cNvPr>
          <p:cNvSpPr/>
          <p:nvPr/>
        </p:nvSpPr>
        <p:spPr>
          <a:xfrm>
            <a:off x="4956068" y="3917537"/>
            <a:ext cx="482707" cy="248122"/>
          </a:xfrm>
          <a:custGeom>
            <a:avLst/>
            <a:gdLst>
              <a:gd name="connsiteX0" fmla="*/ 107 w 482707"/>
              <a:gd name="connsiteY0" fmla="*/ 248063 h 248122"/>
              <a:gd name="connsiteX1" fmla="*/ 187432 w 482707"/>
              <a:gd name="connsiteY1" fmla="*/ 79788 h 248122"/>
              <a:gd name="connsiteX2" fmla="*/ 123932 w 482707"/>
              <a:gd name="connsiteY2" fmla="*/ 136938 h 248122"/>
              <a:gd name="connsiteX3" fmla="*/ 216007 w 482707"/>
              <a:gd name="connsiteY3" fmla="*/ 82963 h 248122"/>
              <a:gd name="connsiteX4" fmla="*/ 269982 w 482707"/>
              <a:gd name="connsiteY4" fmla="*/ 48038 h 248122"/>
              <a:gd name="connsiteX5" fmla="*/ 216007 w 482707"/>
              <a:gd name="connsiteY5" fmla="*/ 105188 h 248122"/>
              <a:gd name="connsiteX6" fmla="*/ 374757 w 482707"/>
              <a:gd name="connsiteY6" fmla="*/ 413 h 248122"/>
              <a:gd name="connsiteX7" fmla="*/ 314432 w 482707"/>
              <a:gd name="connsiteY7" fmla="*/ 67088 h 248122"/>
              <a:gd name="connsiteX8" fmla="*/ 403332 w 482707"/>
              <a:gd name="connsiteY8" fmla="*/ 25813 h 248122"/>
              <a:gd name="connsiteX9" fmla="*/ 396982 w 482707"/>
              <a:gd name="connsiteY9" fmla="*/ 57563 h 248122"/>
              <a:gd name="connsiteX10" fmla="*/ 482707 w 482707"/>
              <a:gd name="connsiteY10" fmla="*/ 22638 h 248122"/>
              <a:gd name="connsiteX11" fmla="*/ 396982 w 482707"/>
              <a:gd name="connsiteY11" fmla="*/ 57563 h 248122"/>
              <a:gd name="connsiteX12" fmla="*/ 333482 w 482707"/>
              <a:gd name="connsiteY12" fmla="*/ 63913 h 248122"/>
              <a:gd name="connsiteX13" fmla="*/ 219182 w 482707"/>
              <a:gd name="connsiteY13" fmla="*/ 98838 h 248122"/>
              <a:gd name="connsiteX14" fmla="*/ 107 w 482707"/>
              <a:gd name="connsiteY14" fmla="*/ 248063 h 24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82707" h="248122">
                <a:moveTo>
                  <a:pt x="107" y="248063"/>
                </a:moveTo>
                <a:cubicBezTo>
                  <a:pt x="-5185" y="244888"/>
                  <a:pt x="187432" y="79788"/>
                  <a:pt x="187432" y="79788"/>
                </a:cubicBezTo>
                <a:cubicBezTo>
                  <a:pt x="208069" y="61267"/>
                  <a:pt x="119170" y="136409"/>
                  <a:pt x="123932" y="136938"/>
                </a:cubicBezTo>
                <a:cubicBezTo>
                  <a:pt x="128695" y="137467"/>
                  <a:pt x="191665" y="97780"/>
                  <a:pt x="216007" y="82963"/>
                </a:cubicBezTo>
                <a:cubicBezTo>
                  <a:pt x="240349" y="68146"/>
                  <a:pt x="269982" y="44334"/>
                  <a:pt x="269982" y="48038"/>
                </a:cubicBezTo>
                <a:cubicBezTo>
                  <a:pt x="269982" y="51742"/>
                  <a:pt x="198545" y="113125"/>
                  <a:pt x="216007" y="105188"/>
                </a:cubicBezTo>
                <a:cubicBezTo>
                  <a:pt x="233469" y="97251"/>
                  <a:pt x="358353" y="6763"/>
                  <a:pt x="374757" y="413"/>
                </a:cubicBezTo>
                <a:cubicBezTo>
                  <a:pt x="391161" y="-5937"/>
                  <a:pt x="309670" y="62855"/>
                  <a:pt x="314432" y="67088"/>
                </a:cubicBezTo>
                <a:cubicBezTo>
                  <a:pt x="319194" y="71321"/>
                  <a:pt x="389574" y="27400"/>
                  <a:pt x="403332" y="25813"/>
                </a:cubicBezTo>
                <a:cubicBezTo>
                  <a:pt x="417090" y="24226"/>
                  <a:pt x="383753" y="58092"/>
                  <a:pt x="396982" y="57563"/>
                </a:cubicBezTo>
                <a:cubicBezTo>
                  <a:pt x="410211" y="57034"/>
                  <a:pt x="482707" y="22638"/>
                  <a:pt x="482707" y="22638"/>
                </a:cubicBezTo>
                <a:cubicBezTo>
                  <a:pt x="482707" y="22638"/>
                  <a:pt x="421853" y="50684"/>
                  <a:pt x="396982" y="57563"/>
                </a:cubicBezTo>
                <a:cubicBezTo>
                  <a:pt x="372111" y="64442"/>
                  <a:pt x="363115" y="57034"/>
                  <a:pt x="333482" y="63913"/>
                </a:cubicBezTo>
                <a:cubicBezTo>
                  <a:pt x="303849" y="70792"/>
                  <a:pt x="273157" y="70792"/>
                  <a:pt x="219182" y="98838"/>
                </a:cubicBezTo>
                <a:cubicBezTo>
                  <a:pt x="165207" y="126884"/>
                  <a:pt x="5399" y="251238"/>
                  <a:pt x="107" y="2480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A419938B-BAF1-5B89-9F84-D6FF4F60CAF1}"/>
              </a:ext>
            </a:extLst>
          </p:cNvPr>
          <p:cNvSpPr/>
          <p:nvPr/>
        </p:nvSpPr>
        <p:spPr>
          <a:xfrm>
            <a:off x="5254439" y="3946155"/>
            <a:ext cx="470356" cy="280286"/>
          </a:xfrm>
          <a:custGeom>
            <a:avLst/>
            <a:gdLst>
              <a:gd name="connsiteX0" fmla="*/ 186 w 470356"/>
              <a:gd name="connsiteY0" fmla="*/ 32120 h 280286"/>
              <a:gd name="connsiteX1" fmla="*/ 162111 w 470356"/>
              <a:gd name="connsiteY1" fmla="*/ 41645 h 280286"/>
              <a:gd name="connsiteX2" fmla="*/ 336736 w 470356"/>
              <a:gd name="connsiteY2" fmla="*/ 140070 h 280286"/>
              <a:gd name="connsiteX3" fmla="*/ 324036 w 470356"/>
              <a:gd name="connsiteY3" fmla="*/ 111495 h 280286"/>
              <a:gd name="connsiteX4" fmla="*/ 409761 w 470356"/>
              <a:gd name="connsiteY4" fmla="*/ 190870 h 280286"/>
              <a:gd name="connsiteX5" fmla="*/ 470086 w 470356"/>
              <a:gd name="connsiteY5" fmla="*/ 279770 h 280286"/>
              <a:gd name="connsiteX6" fmla="*/ 431986 w 470356"/>
              <a:gd name="connsiteY6" fmla="*/ 225795 h 280286"/>
              <a:gd name="connsiteX7" fmla="*/ 431986 w 470356"/>
              <a:gd name="connsiteY7" fmla="*/ 190870 h 280286"/>
              <a:gd name="connsiteX8" fmla="*/ 454211 w 470356"/>
              <a:gd name="connsiteY8" fmla="*/ 178170 h 280286"/>
              <a:gd name="connsiteX9" fmla="*/ 397061 w 470356"/>
              <a:gd name="connsiteY9" fmla="*/ 155945 h 280286"/>
              <a:gd name="connsiteX10" fmla="*/ 438336 w 470356"/>
              <a:gd name="connsiteY10" fmla="*/ 133720 h 280286"/>
              <a:gd name="connsiteX11" fmla="*/ 384361 w 470356"/>
              <a:gd name="connsiteY11" fmla="*/ 127370 h 280286"/>
              <a:gd name="connsiteX12" fmla="*/ 231961 w 470356"/>
              <a:gd name="connsiteY12" fmla="*/ 3545 h 280286"/>
              <a:gd name="connsiteX13" fmla="*/ 292286 w 470356"/>
              <a:gd name="connsiteY13" fmla="*/ 76570 h 280286"/>
              <a:gd name="connsiteX14" fmla="*/ 209736 w 470356"/>
              <a:gd name="connsiteY14" fmla="*/ 51170 h 280286"/>
              <a:gd name="connsiteX15" fmla="*/ 225611 w 470356"/>
              <a:gd name="connsiteY15" fmla="*/ 6720 h 280286"/>
              <a:gd name="connsiteX16" fmla="*/ 168461 w 470356"/>
              <a:gd name="connsiteY16" fmla="*/ 32120 h 280286"/>
              <a:gd name="connsiteX17" fmla="*/ 181161 w 470356"/>
              <a:gd name="connsiteY17" fmla="*/ 370 h 280286"/>
              <a:gd name="connsiteX18" fmla="*/ 130361 w 470356"/>
              <a:gd name="connsiteY18" fmla="*/ 16245 h 280286"/>
              <a:gd name="connsiteX19" fmla="*/ 186 w 470356"/>
              <a:gd name="connsiteY19" fmla="*/ 32120 h 280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70356" h="280286">
                <a:moveTo>
                  <a:pt x="186" y="32120"/>
                </a:moveTo>
                <a:cubicBezTo>
                  <a:pt x="5478" y="36353"/>
                  <a:pt x="106019" y="23653"/>
                  <a:pt x="162111" y="41645"/>
                </a:cubicBezTo>
                <a:cubicBezTo>
                  <a:pt x="218203" y="59637"/>
                  <a:pt x="309749" y="128428"/>
                  <a:pt x="336736" y="140070"/>
                </a:cubicBezTo>
                <a:cubicBezTo>
                  <a:pt x="363723" y="151712"/>
                  <a:pt x="311865" y="103028"/>
                  <a:pt x="324036" y="111495"/>
                </a:cubicBezTo>
                <a:cubicBezTo>
                  <a:pt x="336207" y="119962"/>
                  <a:pt x="385419" y="162824"/>
                  <a:pt x="409761" y="190870"/>
                </a:cubicBezTo>
                <a:cubicBezTo>
                  <a:pt x="434103" y="218916"/>
                  <a:pt x="466382" y="273949"/>
                  <a:pt x="470086" y="279770"/>
                </a:cubicBezTo>
                <a:cubicBezTo>
                  <a:pt x="473790" y="285591"/>
                  <a:pt x="438336" y="240612"/>
                  <a:pt x="431986" y="225795"/>
                </a:cubicBezTo>
                <a:cubicBezTo>
                  <a:pt x="425636" y="210978"/>
                  <a:pt x="428282" y="198807"/>
                  <a:pt x="431986" y="190870"/>
                </a:cubicBezTo>
                <a:cubicBezTo>
                  <a:pt x="435690" y="182933"/>
                  <a:pt x="460032" y="183991"/>
                  <a:pt x="454211" y="178170"/>
                </a:cubicBezTo>
                <a:cubicBezTo>
                  <a:pt x="448390" y="172349"/>
                  <a:pt x="399707" y="163353"/>
                  <a:pt x="397061" y="155945"/>
                </a:cubicBezTo>
                <a:cubicBezTo>
                  <a:pt x="394415" y="148537"/>
                  <a:pt x="440453" y="138482"/>
                  <a:pt x="438336" y="133720"/>
                </a:cubicBezTo>
                <a:cubicBezTo>
                  <a:pt x="436219" y="128958"/>
                  <a:pt x="418757" y="149066"/>
                  <a:pt x="384361" y="127370"/>
                </a:cubicBezTo>
                <a:cubicBezTo>
                  <a:pt x="349965" y="105674"/>
                  <a:pt x="247307" y="12012"/>
                  <a:pt x="231961" y="3545"/>
                </a:cubicBezTo>
                <a:cubicBezTo>
                  <a:pt x="216615" y="-4922"/>
                  <a:pt x="295990" y="68633"/>
                  <a:pt x="292286" y="76570"/>
                </a:cubicBezTo>
                <a:cubicBezTo>
                  <a:pt x="288582" y="84507"/>
                  <a:pt x="220849" y="62812"/>
                  <a:pt x="209736" y="51170"/>
                </a:cubicBezTo>
                <a:cubicBezTo>
                  <a:pt x="198624" y="39528"/>
                  <a:pt x="232490" y="9895"/>
                  <a:pt x="225611" y="6720"/>
                </a:cubicBezTo>
                <a:cubicBezTo>
                  <a:pt x="218732" y="3545"/>
                  <a:pt x="175869" y="33178"/>
                  <a:pt x="168461" y="32120"/>
                </a:cubicBezTo>
                <a:cubicBezTo>
                  <a:pt x="161053" y="31062"/>
                  <a:pt x="187511" y="3016"/>
                  <a:pt x="181161" y="370"/>
                </a:cubicBezTo>
                <a:cubicBezTo>
                  <a:pt x="174811" y="-2276"/>
                  <a:pt x="156819" y="9895"/>
                  <a:pt x="130361" y="16245"/>
                </a:cubicBezTo>
                <a:cubicBezTo>
                  <a:pt x="103903" y="22595"/>
                  <a:pt x="-5106" y="27887"/>
                  <a:pt x="186" y="321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13E01001-944A-9243-3570-A46086103351}"/>
              </a:ext>
            </a:extLst>
          </p:cNvPr>
          <p:cNvSpPr/>
          <p:nvPr/>
        </p:nvSpPr>
        <p:spPr>
          <a:xfrm>
            <a:off x="5248158" y="3995868"/>
            <a:ext cx="406542" cy="249449"/>
          </a:xfrm>
          <a:custGeom>
            <a:avLst/>
            <a:gdLst>
              <a:gd name="connsiteX0" fmla="*/ 117 w 406542"/>
              <a:gd name="connsiteY0" fmla="*/ 7807 h 249449"/>
              <a:gd name="connsiteX1" fmla="*/ 231892 w 406542"/>
              <a:gd name="connsiteY1" fmla="*/ 42732 h 249449"/>
              <a:gd name="connsiteX2" fmla="*/ 346192 w 406542"/>
              <a:gd name="connsiteY2" fmla="*/ 150682 h 249449"/>
              <a:gd name="connsiteX3" fmla="*/ 406517 w 406542"/>
              <a:gd name="connsiteY3" fmla="*/ 249107 h 249449"/>
              <a:gd name="connsiteX4" fmla="*/ 339842 w 406542"/>
              <a:gd name="connsiteY4" fmla="*/ 115757 h 249449"/>
              <a:gd name="connsiteX5" fmla="*/ 301742 w 406542"/>
              <a:gd name="connsiteY5" fmla="*/ 74482 h 249449"/>
              <a:gd name="connsiteX6" fmla="*/ 181092 w 406542"/>
              <a:gd name="connsiteY6" fmla="*/ 1457 h 249449"/>
              <a:gd name="connsiteX7" fmla="*/ 200142 w 406542"/>
              <a:gd name="connsiteY7" fmla="*/ 23682 h 249449"/>
              <a:gd name="connsiteX8" fmla="*/ 117 w 406542"/>
              <a:gd name="connsiteY8" fmla="*/ 7807 h 24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6542" h="249449">
                <a:moveTo>
                  <a:pt x="117" y="7807"/>
                </a:moveTo>
                <a:cubicBezTo>
                  <a:pt x="5409" y="10982"/>
                  <a:pt x="174213" y="18920"/>
                  <a:pt x="231892" y="42732"/>
                </a:cubicBezTo>
                <a:cubicBezTo>
                  <a:pt x="289571" y="66545"/>
                  <a:pt x="317088" y="116286"/>
                  <a:pt x="346192" y="150682"/>
                </a:cubicBezTo>
                <a:cubicBezTo>
                  <a:pt x="375296" y="185078"/>
                  <a:pt x="407575" y="254928"/>
                  <a:pt x="406517" y="249107"/>
                </a:cubicBezTo>
                <a:cubicBezTo>
                  <a:pt x="405459" y="243286"/>
                  <a:pt x="357305" y="144861"/>
                  <a:pt x="339842" y="115757"/>
                </a:cubicBezTo>
                <a:cubicBezTo>
                  <a:pt x="322379" y="86653"/>
                  <a:pt x="328200" y="93532"/>
                  <a:pt x="301742" y="74482"/>
                </a:cubicBezTo>
                <a:cubicBezTo>
                  <a:pt x="275284" y="55432"/>
                  <a:pt x="198025" y="9924"/>
                  <a:pt x="181092" y="1457"/>
                </a:cubicBezTo>
                <a:cubicBezTo>
                  <a:pt x="164159" y="-7010"/>
                  <a:pt x="230834" y="24211"/>
                  <a:pt x="200142" y="23682"/>
                </a:cubicBezTo>
                <a:cubicBezTo>
                  <a:pt x="169450" y="23153"/>
                  <a:pt x="-5175" y="4632"/>
                  <a:pt x="117" y="78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EF7429F3-F346-D345-87D9-3E200F13294A}"/>
              </a:ext>
            </a:extLst>
          </p:cNvPr>
          <p:cNvSpPr/>
          <p:nvPr/>
        </p:nvSpPr>
        <p:spPr>
          <a:xfrm>
            <a:off x="5441461" y="4003164"/>
            <a:ext cx="185249" cy="314878"/>
          </a:xfrm>
          <a:custGeom>
            <a:avLst/>
            <a:gdLst>
              <a:gd name="connsiteX0" fmla="*/ 489 w 185249"/>
              <a:gd name="connsiteY0" fmla="*/ 511 h 314878"/>
              <a:gd name="connsiteX1" fmla="*/ 149714 w 185249"/>
              <a:gd name="connsiteY1" fmla="*/ 137036 h 314878"/>
              <a:gd name="connsiteX2" fmla="*/ 184639 w 185249"/>
              <a:gd name="connsiteY2" fmla="*/ 238636 h 314878"/>
              <a:gd name="connsiteX3" fmla="*/ 171939 w 185249"/>
              <a:gd name="connsiteY3" fmla="*/ 314836 h 314878"/>
              <a:gd name="connsiteX4" fmla="*/ 171939 w 185249"/>
              <a:gd name="connsiteY4" fmla="*/ 248161 h 314878"/>
              <a:gd name="connsiteX5" fmla="*/ 143364 w 185249"/>
              <a:gd name="connsiteY5" fmla="*/ 165611 h 314878"/>
              <a:gd name="connsiteX6" fmla="*/ 102089 w 185249"/>
              <a:gd name="connsiteY6" fmla="*/ 92586 h 314878"/>
              <a:gd name="connsiteX7" fmla="*/ 489 w 185249"/>
              <a:gd name="connsiteY7" fmla="*/ 511 h 314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249" h="314878">
                <a:moveTo>
                  <a:pt x="489" y="511"/>
                </a:moveTo>
                <a:cubicBezTo>
                  <a:pt x="8427" y="7919"/>
                  <a:pt x="119022" y="97349"/>
                  <a:pt x="149714" y="137036"/>
                </a:cubicBezTo>
                <a:cubicBezTo>
                  <a:pt x="180406" y="176724"/>
                  <a:pt x="180935" y="209003"/>
                  <a:pt x="184639" y="238636"/>
                </a:cubicBezTo>
                <a:cubicBezTo>
                  <a:pt x="188343" y="268269"/>
                  <a:pt x="174056" y="313248"/>
                  <a:pt x="171939" y="314836"/>
                </a:cubicBezTo>
                <a:cubicBezTo>
                  <a:pt x="169822" y="316424"/>
                  <a:pt x="176701" y="273032"/>
                  <a:pt x="171939" y="248161"/>
                </a:cubicBezTo>
                <a:cubicBezTo>
                  <a:pt x="167177" y="223290"/>
                  <a:pt x="155006" y="191540"/>
                  <a:pt x="143364" y="165611"/>
                </a:cubicBezTo>
                <a:cubicBezTo>
                  <a:pt x="131722" y="139682"/>
                  <a:pt x="120610" y="116928"/>
                  <a:pt x="102089" y="92586"/>
                </a:cubicBezTo>
                <a:cubicBezTo>
                  <a:pt x="83568" y="68244"/>
                  <a:pt x="-7449" y="-6897"/>
                  <a:pt x="489" y="5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99414285-F79D-70AE-510E-211A30A80008}"/>
              </a:ext>
            </a:extLst>
          </p:cNvPr>
          <p:cNvSpPr/>
          <p:nvPr/>
        </p:nvSpPr>
        <p:spPr>
          <a:xfrm>
            <a:off x="4879710" y="4175125"/>
            <a:ext cx="101865" cy="206952"/>
          </a:xfrm>
          <a:custGeom>
            <a:avLst/>
            <a:gdLst>
              <a:gd name="connsiteX0" fmla="*/ 101865 w 101865"/>
              <a:gd name="connsiteY0" fmla="*/ 0 h 206952"/>
              <a:gd name="connsiteX1" fmla="*/ 32015 w 101865"/>
              <a:gd name="connsiteY1" fmla="*/ 146050 h 206952"/>
              <a:gd name="connsiteX2" fmla="*/ 89165 w 101865"/>
              <a:gd name="connsiteY2" fmla="*/ 206375 h 206952"/>
              <a:gd name="connsiteX3" fmla="*/ 22490 w 101865"/>
              <a:gd name="connsiteY3" fmla="*/ 177800 h 206952"/>
              <a:gd name="connsiteX4" fmla="*/ 12965 w 101865"/>
              <a:gd name="connsiteY4" fmla="*/ 200025 h 206952"/>
              <a:gd name="connsiteX5" fmla="*/ 265 w 101865"/>
              <a:gd name="connsiteY5" fmla="*/ 123825 h 206952"/>
              <a:gd name="connsiteX6" fmla="*/ 25665 w 101865"/>
              <a:gd name="connsiteY6" fmla="*/ 155575 h 206952"/>
              <a:gd name="connsiteX7" fmla="*/ 28840 w 101865"/>
              <a:gd name="connsiteY7" fmla="*/ 92075 h 206952"/>
              <a:gd name="connsiteX8" fmla="*/ 16140 w 101865"/>
              <a:gd name="connsiteY8" fmla="*/ 107950 h 206952"/>
              <a:gd name="connsiteX9" fmla="*/ 101865 w 101865"/>
              <a:gd name="connsiteY9" fmla="*/ 0 h 206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1865" h="206952">
                <a:moveTo>
                  <a:pt x="101865" y="0"/>
                </a:moveTo>
                <a:cubicBezTo>
                  <a:pt x="67998" y="55827"/>
                  <a:pt x="34132" y="111654"/>
                  <a:pt x="32015" y="146050"/>
                </a:cubicBezTo>
                <a:cubicBezTo>
                  <a:pt x="29898" y="180446"/>
                  <a:pt x="90752" y="201083"/>
                  <a:pt x="89165" y="206375"/>
                </a:cubicBezTo>
                <a:cubicBezTo>
                  <a:pt x="87578" y="211667"/>
                  <a:pt x="35190" y="178858"/>
                  <a:pt x="22490" y="177800"/>
                </a:cubicBezTo>
                <a:cubicBezTo>
                  <a:pt x="9790" y="176742"/>
                  <a:pt x="16669" y="209021"/>
                  <a:pt x="12965" y="200025"/>
                </a:cubicBezTo>
                <a:cubicBezTo>
                  <a:pt x="9261" y="191029"/>
                  <a:pt x="-1852" y="131233"/>
                  <a:pt x="265" y="123825"/>
                </a:cubicBezTo>
                <a:cubicBezTo>
                  <a:pt x="2382" y="116417"/>
                  <a:pt x="20902" y="160867"/>
                  <a:pt x="25665" y="155575"/>
                </a:cubicBezTo>
                <a:cubicBezTo>
                  <a:pt x="30427" y="150283"/>
                  <a:pt x="28840" y="92075"/>
                  <a:pt x="28840" y="92075"/>
                </a:cubicBezTo>
                <a:cubicBezTo>
                  <a:pt x="27252" y="84137"/>
                  <a:pt x="16140" y="107950"/>
                  <a:pt x="16140" y="107950"/>
                </a:cubicBezTo>
                <a:lnTo>
                  <a:pt x="10186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C7750BCF-E95B-94CA-78E8-F6F56B7A9E9C}"/>
              </a:ext>
            </a:extLst>
          </p:cNvPr>
          <p:cNvSpPr/>
          <p:nvPr/>
        </p:nvSpPr>
        <p:spPr>
          <a:xfrm>
            <a:off x="4858973" y="4330537"/>
            <a:ext cx="628852" cy="89063"/>
          </a:xfrm>
          <a:custGeom>
            <a:avLst/>
            <a:gdLst>
              <a:gd name="connsiteX0" fmla="*/ 5127 w 628852"/>
              <a:gd name="connsiteY0" fmla="*/ 63663 h 89063"/>
              <a:gd name="connsiteX1" fmla="*/ 221027 w 628852"/>
              <a:gd name="connsiteY1" fmla="*/ 44613 h 89063"/>
              <a:gd name="connsiteX2" fmla="*/ 402002 w 628852"/>
              <a:gd name="connsiteY2" fmla="*/ 60488 h 89063"/>
              <a:gd name="connsiteX3" fmla="*/ 360727 w 628852"/>
              <a:gd name="connsiteY3" fmla="*/ 38263 h 89063"/>
              <a:gd name="connsiteX4" fmla="*/ 319452 w 628852"/>
              <a:gd name="connsiteY4" fmla="*/ 163 h 89063"/>
              <a:gd name="connsiteX5" fmla="*/ 341677 w 628852"/>
              <a:gd name="connsiteY5" fmla="*/ 25563 h 89063"/>
              <a:gd name="connsiteX6" fmla="*/ 440102 w 628852"/>
              <a:gd name="connsiteY6" fmla="*/ 50963 h 89063"/>
              <a:gd name="connsiteX7" fmla="*/ 459152 w 628852"/>
              <a:gd name="connsiteY7" fmla="*/ 31913 h 89063"/>
              <a:gd name="connsiteX8" fmla="*/ 516302 w 628852"/>
              <a:gd name="connsiteY8" fmla="*/ 57313 h 89063"/>
              <a:gd name="connsiteX9" fmla="*/ 592502 w 628852"/>
              <a:gd name="connsiteY9" fmla="*/ 44613 h 89063"/>
              <a:gd name="connsiteX10" fmla="*/ 516302 w 628852"/>
              <a:gd name="connsiteY10" fmla="*/ 89063 h 89063"/>
              <a:gd name="connsiteX11" fmla="*/ 563927 w 628852"/>
              <a:gd name="connsiteY11" fmla="*/ 44613 h 89063"/>
              <a:gd name="connsiteX12" fmla="*/ 624252 w 628852"/>
              <a:gd name="connsiteY12" fmla="*/ 35088 h 89063"/>
              <a:gd name="connsiteX13" fmla="*/ 430577 w 628852"/>
              <a:gd name="connsiteY13" fmla="*/ 60488 h 89063"/>
              <a:gd name="connsiteX14" fmla="*/ 141652 w 628852"/>
              <a:gd name="connsiteY14" fmla="*/ 28738 h 89063"/>
              <a:gd name="connsiteX15" fmla="*/ 252777 w 628852"/>
              <a:gd name="connsiteY15" fmla="*/ 35088 h 89063"/>
              <a:gd name="connsiteX16" fmla="*/ 81327 w 628852"/>
              <a:gd name="connsiteY16" fmla="*/ 44613 h 89063"/>
              <a:gd name="connsiteX17" fmla="*/ 5127 w 628852"/>
              <a:gd name="connsiteY17" fmla="*/ 63663 h 89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28852" h="89063">
                <a:moveTo>
                  <a:pt x="5127" y="63663"/>
                </a:moveTo>
                <a:cubicBezTo>
                  <a:pt x="28410" y="63663"/>
                  <a:pt x="154881" y="45142"/>
                  <a:pt x="221027" y="44613"/>
                </a:cubicBezTo>
                <a:cubicBezTo>
                  <a:pt x="287173" y="44084"/>
                  <a:pt x="378719" y="61546"/>
                  <a:pt x="402002" y="60488"/>
                </a:cubicBezTo>
                <a:cubicBezTo>
                  <a:pt x="425285" y="59430"/>
                  <a:pt x="374485" y="48317"/>
                  <a:pt x="360727" y="38263"/>
                </a:cubicBezTo>
                <a:cubicBezTo>
                  <a:pt x="346969" y="28209"/>
                  <a:pt x="322627" y="2280"/>
                  <a:pt x="319452" y="163"/>
                </a:cubicBezTo>
                <a:cubicBezTo>
                  <a:pt x="316277" y="-1954"/>
                  <a:pt x="321569" y="17096"/>
                  <a:pt x="341677" y="25563"/>
                </a:cubicBezTo>
                <a:cubicBezTo>
                  <a:pt x="361785" y="34030"/>
                  <a:pt x="420523" y="49905"/>
                  <a:pt x="440102" y="50963"/>
                </a:cubicBezTo>
                <a:cubicBezTo>
                  <a:pt x="459681" y="52021"/>
                  <a:pt x="446452" y="30855"/>
                  <a:pt x="459152" y="31913"/>
                </a:cubicBezTo>
                <a:cubicBezTo>
                  <a:pt x="471852" y="32971"/>
                  <a:pt x="494077" y="55196"/>
                  <a:pt x="516302" y="57313"/>
                </a:cubicBezTo>
                <a:cubicBezTo>
                  <a:pt x="538527" y="59430"/>
                  <a:pt x="592502" y="39321"/>
                  <a:pt x="592502" y="44613"/>
                </a:cubicBezTo>
                <a:cubicBezTo>
                  <a:pt x="592502" y="49905"/>
                  <a:pt x="521064" y="89063"/>
                  <a:pt x="516302" y="89063"/>
                </a:cubicBezTo>
                <a:cubicBezTo>
                  <a:pt x="511540" y="89063"/>
                  <a:pt x="545935" y="53609"/>
                  <a:pt x="563927" y="44613"/>
                </a:cubicBezTo>
                <a:cubicBezTo>
                  <a:pt x="581919" y="35617"/>
                  <a:pt x="646477" y="32442"/>
                  <a:pt x="624252" y="35088"/>
                </a:cubicBezTo>
                <a:cubicBezTo>
                  <a:pt x="602027" y="37734"/>
                  <a:pt x="511010" y="61546"/>
                  <a:pt x="430577" y="60488"/>
                </a:cubicBezTo>
                <a:cubicBezTo>
                  <a:pt x="350144" y="59430"/>
                  <a:pt x="171285" y="32971"/>
                  <a:pt x="141652" y="28738"/>
                </a:cubicBezTo>
                <a:cubicBezTo>
                  <a:pt x="112019" y="24505"/>
                  <a:pt x="262831" y="32442"/>
                  <a:pt x="252777" y="35088"/>
                </a:cubicBezTo>
                <a:cubicBezTo>
                  <a:pt x="242723" y="37734"/>
                  <a:pt x="119427" y="38792"/>
                  <a:pt x="81327" y="44613"/>
                </a:cubicBezTo>
                <a:cubicBezTo>
                  <a:pt x="43227" y="50434"/>
                  <a:pt x="-18156" y="63663"/>
                  <a:pt x="5127" y="636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1C83F523-AC24-FA58-C2ED-872BAEC233D1}"/>
              </a:ext>
            </a:extLst>
          </p:cNvPr>
          <p:cNvSpPr/>
          <p:nvPr/>
        </p:nvSpPr>
        <p:spPr>
          <a:xfrm>
            <a:off x="5028459" y="4362369"/>
            <a:ext cx="237191" cy="28747"/>
          </a:xfrm>
          <a:custGeom>
            <a:avLst/>
            <a:gdLst>
              <a:gd name="connsiteX0" fmla="*/ 741 w 237191"/>
              <a:gd name="connsiteY0" fmla="*/ 28656 h 28747"/>
              <a:gd name="connsiteX1" fmla="*/ 115041 w 237191"/>
              <a:gd name="connsiteY1" fmla="*/ 9606 h 28747"/>
              <a:gd name="connsiteX2" fmla="*/ 235691 w 237191"/>
              <a:gd name="connsiteY2" fmla="*/ 22306 h 28747"/>
              <a:gd name="connsiteX3" fmla="*/ 172191 w 237191"/>
              <a:gd name="connsiteY3" fmla="*/ 81 h 28747"/>
              <a:gd name="connsiteX4" fmla="*/ 741 w 237191"/>
              <a:gd name="connsiteY4" fmla="*/ 28656 h 28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191" h="28747">
                <a:moveTo>
                  <a:pt x="741" y="28656"/>
                </a:moveTo>
                <a:cubicBezTo>
                  <a:pt x="-8784" y="30244"/>
                  <a:pt x="75883" y="10664"/>
                  <a:pt x="115041" y="9606"/>
                </a:cubicBezTo>
                <a:cubicBezTo>
                  <a:pt x="154199" y="8548"/>
                  <a:pt x="226166" y="23893"/>
                  <a:pt x="235691" y="22306"/>
                </a:cubicBezTo>
                <a:cubicBezTo>
                  <a:pt x="245216" y="20718"/>
                  <a:pt x="207645" y="-1506"/>
                  <a:pt x="172191" y="81"/>
                </a:cubicBezTo>
                <a:cubicBezTo>
                  <a:pt x="136737" y="1668"/>
                  <a:pt x="10266" y="27068"/>
                  <a:pt x="741" y="286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2AE22905-EF05-F93C-1889-B42D9EA908B8}"/>
              </a:ext>
            </a:extLst>
          </p:cNvPr>
          <p:cNvSpPr/>
          <p:nvPr/>
        </p:nvSpPr>
        <p:spPr>
          <a:xfrm>
            <a:off x="5418375" y="4232136"/>
            <a:ext cx="263035" cy="150946"/>
          </a:xfrm>
          <a:custGeom>
            <a:avLst/>
            <a:gdLst>
              <a:gd name="connsiteX0" fmla="*/ 229950 w 263035"/>
              <a:gd name="connsiteY0" fmla="*/ 139 h 150946"/>
              <a:gd name="connsiteX1" fmla="*/ 229950 w 263035"/>
              <a:gd name="connsiteY1" fmla="*/ 66814 h 150946"/>
              <a:gd name="connsiteX2" fmla="*/ 125175 w 263035"/>
              <a:gd name="connsiteY2" fmla="*/ 108089 h 150946"/>
              <a:gd name="connsiteX3" fmla="*/ 175975 w 263035"/>
              <a:gd name="connsiteY3" fmla="*/ 92214 h 150946"/>
              <a:gd name="connsiteX4" fmla="*/ 4525 w 263035"/>
              <a:gd name="connsiteY4" fmla="*/ 149364 h 150946"/>
              <a:gd name="connsiteX5" fmla="*/ 68025 w 263035"/>
              <a:gd name="connsiteY5" fmla="*/ 133489 h 150946"/>
              <a:gd name="connsiteX6" fmla="*/ 261700 w 263035"/>
              <a:gd name="connsiteY6" fmla="*/ 117614 h 150946"/>
              <a:gd name="connsiteX7" fmla="*/ 156925 w 263035"/>
              <a:gd name="connsiteY7" fmla="*/ 123964 h 150946"/>
              <a:gd name="connsiteX8" fmla="*/ 223600 w 263035"/>
              <a:gd name="connsiteY8" fmla="*/ 85864 h 150946"/>
              <a:gd name="connsiteX9" fmla="*/ 229950 w 263035"/>
              <a:gd name="connsiteY9" fmla="*/ 139 h 150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3035" h="150946">
                <a:moveTo>
                  <a:pt x="229950" y="139"/>
                </a:moveTo>
                <a:cubicBezTo>
                  <a:pt x="231008" y="-3036"/>
                  <a:pt x="247412" y="48822"/>
                  <a:pt x="229950" y="66814"/>
                </a:cubicBezTo>
                <a:cubicBezTo>
                  <a:pt x="212488" y="84806"/>
                  <a:pt x="134171" y="103856"/>
                  <a:pt x="125175" y="108089"/>
                </a:cubicBezTo>
                <a:cubicBezTo>
                  <a:pt x="116179" y="112322"/>
                  <a:pt x="175975" y="92214"/>
                  <a:pt x="175975" y="92214"/>
                </a:cubicBezTo>
                <a:lnTo>
                  <a:pt x="4525" y="149364"/>
                </a:lnTo>
                <a:cubicBezTo>
                  <a:pt x="-13467" y="156243"/>
                  <a:pt x="25163" y="138781"/>
                  <a:pt x="68025" y="133489"/>
                </a:cubicBezTo>
                <a:cubicBezTo>
                  <a:pt x="110887" y="128197"/>
                  <a:pt x="246883" y="119201"/>
                  <a:pt x="261700" y="117614"/>
                </a:cubicBezTo>
                <a:cubicBezTo>
                  <a:pt x="276517" y="116027"/>
                  <a:pt x="163275" y="129256"/>
                  <a:pt x="156925" y="123964"/>
                </a:cubicBezTo>
                <a:cubicBezTo>
                  <a:pt x="150575" y="118672"/>
                  <a:pt x="213017" y="102268"/>
                  <a:pt x="223600" y="85864"/>
                </a:cubicBezTo>
                <a:cubicBezTo>
                  <a:pt x="234183" y="69460"/>
                  <a:pt x="228892" y="3314"/>
                  <a:pt x="229950" y="1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70ED5ECF-3716-778F-59FD-6A62C3FC1278}"/>
              </a:ext>
            </a:extLst>
          </p:cNvPr>
          <p:cNvSpPr/>
          <p:nvPr/>
        </p:nvSpPr>
        <p:spPr>
          <a:xfrm>
            <a:off x="5695668" y="4121111"/>
            <a:ext cx="187806" cy="228971"/>
          </a:xfrm>
          <a:custGeom>
            <a:avLst/>
            <a:gdLst>
              <a:gd name="connsiteX0" fmla="*/ 282 w 187806"/>
              <a:gd name="connsiteY0" fmla="*/ 39 h 228971"/>
              <a:gd name="connsiteX1" fmla="*/ 95532 w 187806"/>
              <a:gd name="connsiteY1" fmla="*/ 76239 h 228971"/>
              <a:gd name="connsiteX2" fmla="*/ 181257 w 187806"/>
              <a:gd name="connsiteY2" fmla="*/ 190539 h 228971"/>
              <a:gd name="connsiteX3" fmla="*/ 139982 w 187806"/>
              <a:gd name="connsiteY3" fmla="*/ 133389 h 228971"/>
              <a:gd name="connsiteX4" fmla="*/ 187607 w 187806"/>
              <a:gd name="connsiteY4" fmla="*/ 228639 h 228971"/>
              <a:gd name="connsiteX5" fmla="*/ 155857 w 187806"/>
              <a:gd name="connsiteY5" fmla="*/ 161964 h 228971"/>
              <a:gd name="connsiteX6" fmla="*/ 127282 w 187806"/>
              <a:gd name="connsiteY6" fmla="*/ 85764 h 228971"/>
              <a:gd name="connsiteX7" fmla="*/ 282 w 187806"/>
              <a:gd name="connsiteY7" fmla="*/ 39 h 228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7806" h="228971">
                <a:moveTo>
                  <a:pt x="282" y="39"/>
                </a:moveTo>
                <a:cubicBezTo>
                  <a:pt x="-5010" y="-1548"/>
                  <a:pt x="65370" y="44489"/>
                  <a:pt x="95532" y="76239"/>
                </a:cubicBezTo>
                <a:cubicBezTo>
                  <a:pt x="125694" y="107989"/>
                  <a:pt x="173849" y="181014"/>
                  <a:pt x="181257" y="190539"/>
                </a:cubicBezTo>
                <a:cubicBezTo>
                  <a:pt x="188665" y="200064"/>
                  <a:pt x="138924" y="127039"/>
                  <a:pt x="139982" y="133389"/>
                </a:cubicBezTo>
                <a:cubicBezTo>
                  <a:pt x="141040" y="139739"/>
                  <a:pt x="184961" y="223877"/>
                  <a:pt x="187607" y="228639"/>
                </a:cubicBezTo>
                <a:cubicBezTo>
                  <a:pt x="190253" y="233401"/>
                  <a:pt x="165911" y="185776"/>
                  <a:pt x="155857" y="161964"/>
                </a:cubicBezTo>
                <a:cubicBezTo>
                  <a:pt x="145803" y="138152"/>
                  <a:pt x="150565" y="110635"/>
                  <a:pt x="127282" y="85764"/>
                </a:cubicBezTo>
                <a:cubicBezTo>
                  <a:pt x="103999" y="60893"/>
                  <a:pt x="5574" y="1626"/>
                  <a:pt x="282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3F028C8F-DC5A-CCCD-E2FD-6B6E93DEF0DE}"/>
              </a:ext>
            </a:extLst>
          </p:cNvPr>
          <p:cNvSpPr/>
          <p:nvPr/>
        </p:nvSpPr>
        <p:spPr>
          <a:xfrm>
            <a:off x="5609640" y="4213196"/>
            <a:ext cx="172035" cy="171526"/>
          </a:xfrm>
          <a:custGeom>
            <a:avLst/>
            <a:gdLst>
              <a:gd name="connsiteX0" fmla="*/ 60910 w 172035"/>
              <a:gd name="connsiteY0" fmla="*/ 29 h 171526"/>
              <a:gd name="connsiteX1" fmla="*/ 114885 w 172035"/>
              <a:gd name="connsiteY1" fmla="*/ 79404 h 171526"/>
              <a:gd name="connsiteX2" fmla="*/ 79960 w 172035"/>
              <a:gd name="connsiteY2" fmla="*/ 114329 h 171526"/>
              <a:gd name="connsiteX3" fmla="*/ 585 w 172035"/>
              <a:gd name="connsiteY3" fmla="*/ 171479 h 171526"/>
              <a:gd name="connsiteX4" fmla="*/ 48210 w 172035"/>
              <a:gd name="connsiteY4" fmla="*/ 123854 h 171526"/>
              <a:gd name="connsiteX5" fmla="*/ 127585 w 172035"/>
              <a:gd name="connsiteY5" fmla="*/ 107979 h 171526"/>
              <a:gd name="connsiteX6" fmla="*/ 172035 w 172035"/>
              <a:gd name="connsiteY6" fmla="*/ 117504 h 171526"/>
              <a:gd name="connsiteX7" fmla="*/ 127585 w 172035"/>
              <a:gd name="connsiteY7" fmla="*/ 88929 h 171526"/>
              <a:gd name="connsiteX8" fmla="*/ 60910 w 172035"/>
              <a:gd name="connsiteY8" fmla="*/ 29 h 171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035" h="171526">
                <a:moveTo>
                  <a:pt x="60910" y="29"/>
                </a:moveTo>
                <a:cubicBezTo>
                  <a:pt x="58793" y="-1559"/>
                  <a:pt x="111710" y="60354"/>
                  <a:pt x="114885" y="79404"/>
                </a:cubicBezTo>
                <a:cubicBezTo>
                  <a:pt x="118060" y="98454"/>
                  <a:pt x="99010" y="98983"/>
                  <a:pt x="79960" y="114329"/>
                </a:cubicBezTo>
                <a:cubicBezTo>
                  <a:pt x="60910" y="129675"/>
                  <a:pt x="5877" y="169892"/>
                  <a:pt x="585" y="171479"/>
                </a:cubicBezTo>
                <a:cubicBezTo>
                  <a:pt x="-4707" y="173066"/>
                  <a:pt x="27043" y="134437"/>
                  <a:pt x="48210" y="123854"/>
                </a:cubicBezTo>
                <a:cubicBezTo>
                  <a:pt x="69377" y="113271"/>
                  <a:pt x="106948" y="109037"/>
                  <a:pt x="127585" y="107979"/>
                </a:cubicBezTo>
                <a:cubicBezTo>
                  <a:pt x="148222" y="106921"/>
                  <a:pt x="172035" y="120679"/>
                  <a:pt x="172035" y="117504"/>
                </a:cubicBezTo>
                <a:cubicBezTo>
                  <a:pt x="172035" y="114329"/>
                  <a:pt x="143989" y="103746"/>
                  <a:pt x="127585" y="88929"/>
                </a:cubicBezTo>
                <a:cubicBezTo>
                  <a:pt x="111181" y="74112"/>
                  <a:pt x="63027" y="1617"/>
                  <a:pt x="60910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32E2D70F-747D-1FAC-9B6F-F61E4664E45C}"/>
              </a:ext>
            </a:extLst>
          </p:cNvPr>
          <p:cNvSpPr/>
          <p:nvPr/>
        </p:nvSpPr>
        <p:spPr>
          <a:xfrm>
            <a:off x="4846295" y="4009992"/>
            <a:ext cx="243330" cy="323790"/>
          </a:xfrm>
          <a:custGeom>
            <a:avLst/>
            <a:gdLst>
              <a:gd name="connsiteX0" fmla="*/ 243230 w 243330"/>
              <a:gd name="connsiteY0" fmla="*/ 33 h 323790"/>
              <a:gd name="connsiteX1" fmla="*/ 90830 w 243330"/>
              <a:gd name="connsiteY1" fmla="*/ 155608 h 323790"/>
              <a:gd name="connsiteX2" fmla="*/ 5105 w 243330"/>
              <a:gd name="connsiteY2" fmla="*/ 317533 h 323790"/>
              <a:gd name="connsiteX3" fmla="*/ 20980 w 243330"/>
              <a:gd name="connsiteY3" fmla="*/ 276258 h 323790"/>
              <a:gd name="connsiteX4" fmla="*/ 113055 w 243330"/>
              <a:gd name="connsiteY4" fmla="*/ 142908 h 323790"/>
              <a:gd name="connsiteX5" fmla="*/ 243230 w 243330"/>
              <a:gd name="connsiteY5" fmla="*/ 33 h 323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3330" h="323790">
                <a:moveTo>
                  <a:pt x="243230" y="33"/>
                </a:moveTo>
                <a:cubicBezTo>
                  <a:pt x="239526" y="2150"/>
                  <a:pt x="130517" y="102691"/>
                  <a:pt x="90830" y="155608"/>
                </a:cubicBezTo>
                <a:cubicBezTo>
                  <a:pt x="51143" y="208525"/>
                  <a:pt x="16747" y="297425"/>
                  <a:pt x="5105" y="317533"/>
                </a:cubicBezTo>
                <a:cubicBezTo>
                  <a:pt x="-6537" y="337641"/>
                  <a:pt x="2988" y="305362"/>
                  <a:pt x="20980" y="276258"/>
                </a:cubicBezTo>
                <a:cubicBezTo>
                  <a:pt x="38972" y="247154"/>
                  <a:pt x="78659" y="190533"/>
                  <a:pt x="113055" y="142908"/>
                </a:cubicBezTo>
                <a:cubicBezTo>
                  <a:pt x="147451" y="95283"/>
                  <a:pt x="246934" y="-2084"/>
                  <a:pt x="243230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74FC29F0-02EA-713E-5818-77D4CEC4A0E2}"/>
              </a:ext>
            </a:extLst>
          </p:cNvPr>
          <p:cNvSpPr/>
          <p:nvPr/>
        </p:nvSpPr>
        <p:spPr>
          <a:xfrm>
            <a:off x="5164715" y="4003646"/>
            <a:ext cx="397887" cy="357866"/>
          </a:xfrm>
          <a:custGeom>
            <a:avLst/>
            <a:gdLst>
              <a:gd name="connsiteX0" fmla="*/ 74035 w 397887"/>
              <a:gd name="connsiteY0" fmla="*/ 9554 h 357866"/>
              <a:gd name="connsiteX1" fmla="*/ 10535 w 397887"/>
              <a:gd name="connsiteY1" fmla="*/ 130204 h 357866"/>
              <a:gd name="connsiteX2" fmla="*/ 7360 w 397887"/>
              <a:gd name="connsiteY2" fmla="*/ 187354 h 357866"/>
              <a:gd name="connsiteX3" fmla="*/ 83560 w 397887"/>
              <a:gd name="connsiteY3" fmla="*/ 301654 h 357866"/>
              <a:gd name="connsiteX4" fmla="*/ 143885 w 397887"/>
              <a:gd name="connsiteY4" fmla="*/ 349279 h 357866"/>
              <a:gd name="connsiteX5" fmla="*/ 261360 w 397887"/>
              <a:gd name="connsiteY5" fmla="*/ 355629 h 357866"/>
              <a:gd name="connsiteX6" fmla="*/ 347085 w 397887"/>
              <a:gd name="connsiteY6" fmla="*/ 323879 h 357866"/>
              <a:gd name="connsiteX7" fmla="*/ 394710 w 397887"/>
              <a:gd name="connsiteY7" fmla="*/ 238154 h 357866"/>
              <a:gd name="connsiteX8" fmla="*/ 388360 w 397887"/>
              <a:gd name="connsiteY8" fmla="*/ 190529 h 357866"/>
              <a:gd name="connsiteX9" fmla="*/ 347085 w 397887"/>
              <a:gd name="connsiteY9" fmla="*/ 117504 h 357866"/>
              <a:gd name="connsiteX10" fmla="*/ 366135 w 397887"/>
              <a:gd name="connsiteY10" fmla="*/ 127029 h 357866"/>
              <a:gd name="connsiteX11" fmla="*/ 296285 w 397887"/>
              <a:gd name="connsiteY11" fmla="*/ 28604 h 357866"/>
              <a:gd name="connsiteX12" fmla="*/ 251835 w 397887"/>
              <a:gd name="connsiteY12" fmla="*/ 9554 h 357866"/>
              <a:gd name="connsiteX13" fmla="*/ 74035 w 397887"/>
              <a:gd name="connsiteY13" fmla="*/ 9554 h 35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97887" h="357866">
                <a:moveTo>
                  <a:pt x="74035" y="9554"/>
                </a:moveTo>
                <a:cubicBezTo>
                  <a:pt x="33818" y="29662"/>
                  <a:pt x="21647" y="100571"/>
                  <a:pt x="10535" y="130204"/>
                </a:cubicBezTo>
                <a:cubicBezTo>
                  <a:pt x="-577" y="159837"/>
                  <a:pt x="-4811" y="158779"/>
                  <a:pt x="7360" y="187354"/>
                </a:cubicBezTo>
                <a:cubicBezTo>
                  <a:pt x="19531" y="215929"/>
                  <a:pt x="60806" y="274667"/>
                  <a:pt x="83560" y="301654"/>
                </a:cubicBezTo>
                <a:cubicBezTo>
                  <a:pt x="106314" y="328642"/>
                  <a:pt x="114252" y="340283"/>
                  <a:pt x="143885" y="349279"/>
                </a:cubicBezTo>
                <a:cubicBezTo>
                  <a:pt x="173518" y="358275"/>
                  <a:pt x="227493" y="359862"/>
                  <a:pt x="261360" y="355629"/>
                </a:cubicBezTo>
                <a:cubicBezTo>
                  <a:pt x="295227" y="351396"/>
                  <a:pt x="324860" y="343458"/>
                  <a:pt x="347085" y="323879"/>
                </a:cubicBezTo>
                <a:cubicBezTo>
                  <a:pt x="369310" y="304300"/>
                  <a:pt x="387831" y="260379"/>
                  <a:pt x="394710" y="238154"/>
                </a:cubicBezTo>
                <a:cubicBezTo>
                  <a:pt x="401589" y="215929"/>
                  <a:pt x="396297" y="210637"/>
                  <a:pt x="388360" y="190529"/>
                </a:cubicBezTo>
                <a:cubicBezTo>
                  <a:pt x="380423" y="170421"/>
                  <a:pt x="350789" y="128087"/>
                  <a:pt x="347085" y="117504"/>
                </a:cubicBezTo>
                <a:cubicBezTo>
                  <a:pt x="343381" y="106921"/>
                  <a:pt x="374602" y="141846"/>
                  <a:pt x="366135" y="127029"/>
                </a:cubicBezTo>
                <a:cubicBezTo>
                  <a:pt x="357668" y="112212"/>
                  <a:pt x="315335" y="48183"/>
                  <a:pt x="296285" y="28604"/>
                </a:cubicBezTo>
                <a:cubicBezTo>
                  <a:pt x="277235" y="9025"/>
                  <a:pt x="286231" y="12200"/>
                  <a:pt x="251835" y="9554"/>
                </a:cubicBezTo>
                <a:cubicBezTo>
                  <a:pt x="217439" y="6908"/>
                  <a:pt x="114252" y="-10554"/>
                  <a:pt x="74035" y="955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CC54BBD3-2F32-7A40-FFBC-C9C43C91FEE5}"/>
              </a:ext>
            </a:extLst>
          </p:cNvPr>
          <p:cNvSpPr/>
          <p:nvPr/>
        </p:nvSpPr>
        <p:spPr>
          <a:xfrm>
            <a:off x="5173822" y="3970957"/>
            <a:ext cx="341172" cy="59172"/>
          </a:xfrm>
          <a:custGeom>
            <a:avLst/>
            <a:gdLst>
              <a:gd name="connsiteX0" fmla="*/ 1428 w 341172"/>
              <a:gd name="connsiteY0" fmla="*/ 58118 h 59172"/>
              <a:gd name="connsiteX1" fmla="*/ 201453 w 341172"/>
              <a:gd name="connsiteY1" fmla="*/ 42243 h 59172"/>
              <a:gd name="connsiteX2" fmla="*/ 341153 w 341172"/>
              <a:gd name="connsiteY2" fmla="*/ 48593 h 59172"/>
              <a:gd name="connsiteX3" fmla="*/ 210978 w 341172"/>
              <a:gd name="connsiteY3" fmla="*/ 4143 h 59172"/>
              <a:gd name="connsiteX4" fmla="*/ 115728 w 341172"/>
              <a:gd name="connsiteY4" fmla="*/ 7318 h 59172"/>
              <a:gd name="connsiteX5" fmla="*/ 1428 w 341172"/>
              <a:gd name="connsiteY5" fmla="*/ 58118 h 59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1172" h="59172">
                <a:moveTo>
                  <a:pt x="1428" y="58118"/>
                </a:moveTo>
                <a:cubicBezTo>
                  <a:pt x="15715" y="63939"/>
                  <a:pt x="144832" y="43830"/>
                  <a:pt x="201453" y="42243"/>
                </a:cubicBezTo>
                <a:cubicBezTo>
                  <a:pt x="258074" y="40656"/>
                  <a:pt x="339566" y="54943"/>
                  <a:pt x="341153" y="48593"/>
                </a:cubicBezTo>
                <a:cubicBezTo>
                  <a:pt x="342741" y="42243"/>
                  <a:pt x="248549" y="11022"/>
                  <a:pt x="210978" y="4143"/>
                </a:cubicBezTo>
                <a:cubicBezTo>
                  <a:pt x="173407" y="-2736"/>
                  <a:pt x="147478" y="-619"/>
                  <a:pt x="115728" y="7318"/>
                </a:cubicBezTo>
                <a:cubicBezTo>
                  <a:pt x="83978" y="15255"/>
                  <a:pt x="-12859" y="52297"/>
                  <a:pt x="1428" y="581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円/楕円 45">
            <a:extLst>
              <a:ext uri="{FF2B5EF4-FFF2-40B4-BE49-F238E27FC236}">
                <a16:creationId xmlns:a16="http://schemas.microsoft.com/office/drawing/2014/main" id="{4A090BE3-7019-1C84-C7EF-02D2BC5D6BCF}"/>
              </a:ext>
            </a:extLst>
          </p:cNvPr>
          <p:cNvSpPr/>
          <p:nvPr/>
        </p:nvSpPr>
        <p:spPr>
          <a:xfrm>
            <a:off x="5447985" y="4134225"/>
            <a:ext cx="104775" cy="1047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月 46">
            <a:extLst>
              <a:ext uri="{FF2B5EF4-FFF2-40B4-BE49-F238E27FC236}">
                <a16:creationId xmlns:a16="http://schemas.microsoft.com/office/drawing/2014/main" id="{397503DC-811E-FA20-F702-378F75805480}"/>
              </a:ext>
            </a:extLst>
          </p:cNvPr>
          <p:cNvSpPr/>
          <p:nvPr/>
        </p:nvSpPr>
        <p:spPr>
          <a:xfrm rot="8100000">
            <a:off x="5256114" y="4035568"/>
            <a:ext cx="89661" cy="179322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月 47">
            <a:extLst>
              <a:ext uri="{FF2B5EF4-FFF2-40B4-BE49-F238E27FC236}">
                <a16:creationId xmlns:a16="http://schemas.microsoft.com/office/drawing/2014/main" id="{D2037564-58A2-587E-767D-679681C52E74}"/>
              </a:ext>
            </a:extLst>
          </p:cNvPr>
          <p:cNvSpPr/>
          <p:nvPr/>
        </p:nvSpPr>
        <p:spPr>
          <a:xfrm rot="11755977">
            <a:off x="5411148" y="4066962"/>
            <a:ext cx="55253" cy="110505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8333D491-4E9F-14DF-4A1F-F6FBF9555BC8}"/>
              </a:ext>
            </a:extLst>
          </p:cNvPr>
          <p:cNvSpPr/>
          <p:nvPr/>
        </p:nvSpPr>
        <p:spPr>
          <a:xfrm>
            <a:off x="4869235" y="3920810"/>
            <a:ext cx="249057" cy="235412"/>
          </a:xfrm>
          <a:custGeom>
            <a:avLst/>
            <a:gdLst>
              <a:gd name="connsiteX0" fmla="*/ 1215 w 249057"/>
              <a:gd name="connsiteY0" fmla="*/ 235265 h 235412"/>
              <a:gd name="connsiteX1" fmla="*/ 109165 w 249057"/>
              <a:gd name="connsiteY1" fmla="*/ 108265 h 235412"/>
              <a:gd name="connsiteX2" fmla="*/ 248865 w 249057"/>
              <a:gd name="connsiteY2" fmla="*/ 315 h 235412"/>
              <a:gd name="connsiteX3" fmla="*/ 140915 w 249057"/>
              <a:gd name="connsiteY3" fmla="*/ 73340 h 235412"/>
              <a:gd name="connsiteX4" fmla="*/ 201240 w 249057"/>
              <a:gd name="connsiteY4" fmla="*/ 13015 h 235412"/>
              <a:gd name="connsiteX5" fmla="*/ 20265 w 249057"/>
              <a:gd name="connsiteY5" fmla="*/ 149540 h 235412"/>
              <a:gd name="connsiteX6" fmla="*/ 48840 w 249057"/>
              <a:gd name="connsiteY6" fmla="*/ 133665 h 235412"/>
              <a:gd name="connsiteX7" fmla="*/ 1215 w 249057"/>
              <a:gd name="connsiteY7" fmla="*/ 235265 h 235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9057" h="235412">
                <a:moveTo>
                  <a:pt x="1215" y="235265"/>
                </a:moveTo>
                <a:cubicBezTo>
                  <a:pt x="11269" y="231032"/>
                  <a:pt x="67890" y="147423"/>
                  <a:pt x="109165" y="108265"/>
                </a:cubicBezTo>
                <a:cubicBezTo>
                  <a:pt x="150440" y="69107"/>
                  <a:pt x="243573" y="6136"/>
                  <a:pt x="248865" y="315"/>
                </a:cubicBezTo>
                <a:cubicBezTo>
                  <a:pt x="254157" y="-5506"/>
                  <a:pt x="148852" y="71223"/>
                  <a:pt x="140915" y="73340"/>
                </a:cubicBezTo>
                <a:cubicBezTo>
                  <a:pt x="132978" y="75457"/>
                  <a:pt x="221348" y="315"/>
                  <a:pt x="201240" y="13015"/>
                </a:cubicBezTo>
                <a:cubicBezTo>
                  <a:pt x="181132" y="25715"/>
                  <a:pt x="45665" y="129432"/>
                  <a:pt x="20265" y="149540"/>
                </a:cubicBezTo>
                <a:cubicBezTo>
                  <a:pt x="-5135" y="169648"/>
                  <a:pt x="50957" y="116203"/>
                  <a:pt x="48840" y="133665"/>
                </a:cubicBezTo>
                <a:cubicBezTo>
                  <a:pt x="46723" y="151127"/>
                  <a:pt x="-8839" y="239498"/>
                  <a:pt x="1215" y="2352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6EAF3AC9-2DA0-1FD2-0570-A373111BF6EC}"/>
              </a:ext>
            </a:extLst>
          </p:cNvPr>
          <p:cNvSpPr/>
          <p:nvPr/>
        </p:nvSpPr>
        <p:spPr>
          <a:xfrm>
            <a:off x="5016465" y="3873265"/>
            <a:ext cx="295344" cy="101868"/>
          </a:xfrm>
          <a:custGeom>
            <a:avLst/>
            <a:gdLst>
              <a:gd name="connsiteX0" fmla="*/ 35 w 295344"/>
              <a:gd name="connsiteY0" fmla="*/ 101835 h 101868"/>
              <a:gd name="connsiteX1" fmla="*/ 152435 w 295344"/>
              <a:gd name="connsiteY1" fmla="*/ 31985 h 101868"/>
              <a:gd name="connsiteX2" fmla="*/ 295310 w 295344"/>
              <a:gd name="connsiteY2" fmla="*/ 235 h 101868"/>
              <a:gd name="connsiteX3" fmla="*/ 139735 w 295344"/>
              <a:gd name="connsiteY3" fmla="*/ 22460 h 101868"/>
              <a:gd name="connsiteX4" fmla="*/ 35 w 295344"/>
              <a:gd name="connsiteY4" fmla="*/ 101835 h 101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344" h="101868">
                <a:moveTo>
                  <a:pt x="35" y="101835"/>
                </a:moveTo>
                <a:cubicBezTo>
                  <a:pt x="2152" y="103423"/>
                  <a:pt x="103223" y="48918"/>
                  <a:pt x="152435" y="31985"/>
                </a:cubicBezTo>
                <a:cubicBezTo>
                  <a:pt x="201647" y="15052"/>
                  <a:pt x="297427" y="1823"/>
                  <a:pt x="295310" y="235"/>
                </a:cubicBezTo>
                <a:cubicBezTo>
                  <a:pt x="293193" y="-1353"/>
                  <a:pt x="189477" y="4997"/>
                  <a:pt x="139735" y="22460"/>
                </a:cubicBezTo>
                <a:cubicBezTo>
                  <a:pt x="89993" y="39922"/>
                  <a:pt x="-2082" y="100247"/>
                  <a:pt x="35" y="1018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2A05B5EC-7F5C-A63D-C873-95B0F2AE5BEA}"/>
              </a:ext>
            </a:extLst>
          </p:cNvPr>
          <p:cNvSpPr/>
          <p:nvPr/>
        </p:nvSpPr>
        <p:spPr>
          <a:xfrm>
            <a:off x="5073649" y="3875253"/>
            <a:ext cx="428617" cy="65089"/>
          </a:xfrm>
          <a:custGeom>
            <a:avLst/>
            <a:gdLst>
              <a:gd name="connsiteX0" fmla="*/ 1 w 428617"/>
              <a:gd name="connsiteY0" fmla="*/ 64922 h 65089"/>
              <a:gd name="connsiteX1" fmla="*/ 215901 w 428617"/>
              <a:gd name="connsiteY1" fmla="*/ 1422 h 65089"/>
              <a:gd name="connsiteX2" fmla="*/ 425451 w 428617"/>
              <a:gd name="connsiteY2" fmla="*/ 20472 h 65089"/>
              <a:gd name="connsiteX3" fmla="*/ 333376 w 428617"/>
              <a:gd name="connsiteY3" fmla="*/ 17297 h 65089"/>
              <a:gd name="connsiteX4" fmla="*/ 212726 w 428617"/>
              <a:gd name="connsiteY4" fmla="*/ 20472 h 65089"/>
              <a:gd name="connsiteX5" fmla="*/ 1 w 428617"/>
              <a:gd name="connsiteY5" fmla="*/ 64922 h 65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8617" h="65089">
                <a:moveTo>
                  <a:pt x="1" y="64922"/>
                </a:moveTo>
                <a:cubicBezTo>
                  <a:pt x="530" y="61747"/>
                  <a:pt x="144993" y="8830"/>
                  <a:pt x="215901" y="1422"/>
                </a:cubicBezTo>
                <a:cubicBezTo>
                  <a:pt x="286809" y="-5986"/>
                  <a:pt x="405872" y="17826"/>
                  <a:pt x="425451" y="20472"/>
                </a:cubicBezTo>
                <a:cubicBezTo>
                  <a:pt x="445030" y="23118"/>
                  <a:pt x="368830" y="17297"/>
                  <a:pt x="333376" y="17297"/>
                </a:cubicBezTo>
                <a:cubicBezTo>
                  <a:pt x="297922" y="17297"/>
                  <a:pt x="265643" y="15710"/>
                  <a:pt x="212726" y="20472"/>
                </a:cubicBezTo>
                <a:cubicBezTo>
                  <a:pt x="159809" y="25234"/>
                  <a:pt x="-528" y="68097"/>
                  <a:pt x="1" y="649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E8C04272-8DB8-A75F-BE43-88917CEC9C2B}"/>
              </a:ext>
            </a:extLst>
          </p:cNvPr>
          <p:cNvSpPr/>
          <p:nvPr/>
        </p:nvSpPr>
        <p:spPr>
          <a:xfrm>
            <a:off x="5412476" y="3875652"/>
            <a:ext cx="387304" cy="248316"/>
          </a:xfrm>
          <a:custGeom>
            <a:avLst/>
            <a:gdLst>
              <a:gd name="connsiteX0" fmla="*/ 899 w 387304"/>
              <a:gd name="connsiteY0" fmla="*/ 1023 h 248316"/>
              <a:gd name="connsiteX1" fmla="*/ 105674 w 387304"/>
              <a:gd name="connsiteY1" fmla="*/ 29598 h 248316"/>
              <a:gd name="connsiteX2" fmla="*/ 178699 w 387304"/>
              <a:gd name="connsiteY2" fmla="*/ 61348 h 248316"/>
              <a:gd name="connsiteX3" fmla="*/ 378724 w 387304"/>
              <a:gd name="connsiteY3" fmla="*/ 245498 h 248316"/>
              <a:gd name="connsiteX4" fmla="*/ 343799 w 387304"/>
              <a:gd name="connsiteY4" fmla="*/ 172473 h 248316"/>
              <a:gd name="connsiteX5" fmla="*/ 280299 w 387304"/>
              <a:gd name="connsiteY5" fmla="*/ 166123 h 248316"/>
              <a:gd name="connsiteX6" fmla="*/ 169174 w 387304"/>
              <a:gd name="connsiteY6" fmla="*/ 67698 h 248316"/>
              <a:gd name="connsiteX7" fmla="*/ 899 w 387304"/>
              <a:gd name="connsiteY7" fmla="*/ 1023 h 24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7304" h="248316">
                <a:moveTo>
                  <a:pt x="899" y="1023"/>
                </a:moveTo>
                <a:cubicBezTo>
                  <a:pt x="-9684" y="-5327"/>
                  <a:pt x="76041" y="19544"/>
                  <a:pt x="105674" y="29598"/>
                </a:cubicBezTo>
                <a:cubicBezTo>
                  <a:pt x="135307" y="39652"/>
                  <a:pt x="133191" y="25365"/>
                  <a:pt x="178699" y="61348"/>
                </a:cubicBezTo>
                <a:cubicBezTo>
                  <a:pt x="224207" y="97331"/>
                  <a:pt x="351207" y="226977"/>
                  <a:pt x="378724" y="245498"/>
                </a:cubicBezTo>
                <a:cubicBezTo>
                  <a:pt x="406241" y="264019"/>
                  <a:pt x="360203" y="185702"/>
                  <a:pt x="343799" y="172473"/>
                </a:cubicBezTo>
                <a:cubicBezTo>
                  <a:pt x="327395" y="159244"/>
                  <a:pt x="309403" y="183586"/>
                  <a:pt x="280299" y="166123"/>
                </a:cubicBezTo>
                <a:cubicBezTo>
                  <a:pt x="251195" y="148660"/>
                  <a:pt x="213095" y="94156"/>
                  <a:pt x="169174" y="67698"/>
                </a:cubicBezTo>
                <a:cubicBezTo>
                  <a:pt x="125253" y="41240"/>
                  <a:pt x="11482" y="7373"/>
                  <a:pt x="899" y="10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2359BCDB-6561-3357-5F18-4DB26E58029D}"/>
              </a:ext>
            </a:extLst>
          </p:cNvPr>
          <p:cNvSpPr/>
          <p:nvPr/>
        </p:nvSpPr>
        <p:spPr>
          <a:xfrm>
            <a:off x="5092366" y="3913678"/>
            <a:ext cx="484207" cy="138479"/>
          </a:xfrm>
          <a:custGeom>
            <a:avLst/>
            <a:gdLst>
              <a:gd name="connsiteX0" fmla="*/ 334 w 484207"/>
              <a:gd name="connsiteY0" fmla="*/ 137622 h 138479"/>
              <a:gd name="connsiteX1" fmla="*/ 127334 w 484207"/>
              <a:gd name="connsiteY1" fmla="*/ 20147 h 138479"/>
              <a:gd name="connsiteX2" fmla="*/ 98759 w 484207"/>
              <a:gd name="connsiteY2" fmla="*/ 61422 h 138479"/>
              <a:gd name="connsiteX3" fmla="*/ 127334 w 484207"/>
              <a:gd name="connsiteY3" fmla="*/ 77297 h 138479"/>
              <a:gd name="connsiteX4" fmla="*/ 206709 w 484207"/>
              <a:gd name="connsiteY4" fmla="*/ 1097 h 138479"/>
              <a:gd name="connsiteX5" fmla="*/ 194009 w 484207"/>
              <a:gd name="connsiteY5" fmla="*/ 32847 h 138479"/>
              <a:gd name="connsiteX6" fmla="*/ 324184 w 484207"/>
              <a:gd name="connsiteY6" fmla="*/ 42372 h 138479"/>
              <a:gd name="connsiteX7" fmla="*/ 349584 w 484207"/>
              <a:gd name="connsiteY7" fmla="*/ 32847 h 138479"/>
              <a:gd name="connsiteX8" fmla="*/ 340059 w 484207"/>
              <a:gd name="connsiteY8" fmla="*/ 58247 h 138479"/>
              <a:gd name="connsiteX9" fmla="*/ 394034 w 484207"/>
              <a:gd name="connsiteY9" fmla="*/ 64597 h 138479"/>
              <a:gd name="connsiteX10" fmla="*/ 482934 w 484207"/>
              <a:gd name="connsiteY10" fmla="*/ 121747 h 138479"/>
              <a:gd name="connsiteX11" fmla="*/ 432134 w 484207"/>
              <a:gd name="connsiteY11" fmla="*/ 99522 h 138479"/>
              <a:gd name="connsiteX12" fmla="*/ 244809 w 484207"/>
              <a:gd name="connsiteY12" fmla="*/ 58247 h 138479"/>
              <a:gd name="connsiteX13" fmla="*/ 140034 w 484207"/>
              <a:gd name="connsiteY13" fmla="*/ 96347 h 138479"/>
              <a:gd name="connsiteX14" fmla="*/ 171784 w 484207"/>
              <a:gd name="connsiteY14" fmla="*/ 74122 h 138479"/>
              <a:gd name="connsiteX15" fmla="*/ 334 w 484207"/>
              <a:gd name="connsiteY15" fmla="*/ 137622 h 13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4207" h="138479">
                <a:moveTo>
                  <a:pt x="334" y="137622"/>
                </a:moveTo>
                <a:cubicBezTo>
                  <a:pt x="-7074" y="128626"/>
                  <a:pt x="110930" y="32847"/>
                  <a:pt x="127334" y="20147"/>
                </a:cubicBezTo>
                <a:cubicBezTo>
                  <a:pt x="143738" y="7447"/>
                  <a:pt x="98759" y="51897"/>
                  <a:pt x="98759" y="61422"/>
                </a:cubicBezTo>
                <a:cubicBezTo>
                  <a:pt x="98759" y="70947"/>
                  <a:pt x="109342" y="87351"/>
                  <a:pt x="127334" y="77297"/>
                </a:cubicBezTo>
                <a:cubicBezTo>
                  <a:pt x="145326" y="67243"/>
                  <a:pt x="195597" y="8505"/>
                  <a:pt x="206709" y="1097"/>
                </a:cubicBezTo>
                <a:cubicBezTo>
                  <a:pt x="217822" y="-6311"/>
                  <a:pt x="174430" y="25968"/>
                  <a:pt x="194009" y="32847"/>
                </a:cubicBezTo>
                <a:cubicBezTo>
                  <a:pt x="213588" y="39726"/>
                  <a:pt x="298255" y="42372"/>
                  <a:pt x="324184" y="42372"/>
                </a:cubicBezTo>
                <a:cubicBezTo>
                  <a:pt x="350113" y="42372"/>
                  <a:pt x="346938" y="30201"/>
                  <a:pt x="349584" y="32847"/>
                </a:cubicBezTo>
                <a:cubicBezTo>
                  <a:pt x="352230" y="35493"/>
                  <a:pt x="332651" y="52955"/>
                  <a:pt x="340059" y="58247"/>
                </a:cubicBezTo>
                <a:cubicBezTo>
                  <a:pt x="347467" y="63539"/>
                  <a:pt x="370222" y="54014"/>
                  <a:pt x="394034" y="64597"/>
                </a:cubicBezTo>
                <a:cubicBezTo>
                  <a:pt x="417846" y="75180"/>
                  <a:pt x="476584" y="115926"/>
                  <a:pt x="482934" y="121747"/>
                </a:cubicBezTo>
                <a:cubicBezTo>
                  <a:pt x="489284" y="127568"/>
                  <a:pt x="471822" y="110105"/>
                  <a:pt x="432134" y="99522"/>
                </a:cubicBezTo>
                <a:cubicBezTo>
                  <a:pt x="392447" y="88939"/>
                  <a:pt x="293492" y="58776"/>
                  <a:pt x="244809" y="58247"/>
                </a:cubicBezTo>
                <a:cubicBezTo>
                  <a:pt x="196126" y="57718"/>
                  <a:pt x="152205" y="93701"/>
                  <a:pt x="140034" y="96347"/>
                </a:cubicBezTo>
                <a:cubicBezTo>
                  <a:pt x="127863" y="98993"/>
                  <a:pt x="194009" y="66184"/>
                  <a:pt x="171784" y="74122"/>
                </a:cubicBezTo>
                <a:cubicBezTo>
                  <a:pt x="149559" y="82059"/>
                  <a:pt x="7742" y="146618"/>
                  <a:pt x="334" y="1376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B525981F-F40B-AAF7-80E2-6B224B87975A}"/>
              </a:ext>
            </a:extLst>
          </p:cNvPr>
          <p:cNvSpPr/>
          <p:nvPr/>
        </p:nvSpPr>
        <p:spPr>
          <a:xfrm>
            <a:off x="5651463" y="4184569"/>
            <a:ext cx="205536" cy="178518"/>
          </a:xfrm>
          <a:custGeom>
            <a:avLst/>
            <a:gdLst>
              <a:gd name="connsiteX0" fmla="*/ 37 w 205536"/>
              <a:gd name="connsiteY0" fmla="*/ 81 h 178518"/>
              <a:gd name="connsiteX1" fmla="*/ 120687 w 205536"/>
              <a:gd name="connsiteY1" fmla="*/ 95331 h 178518"/>
              <a:gd name="connsiteX2" fmla="*/ 203237 w 205536"/>
              <a:gd name="connsiteY2" fmla="*/ 177881 h 178518"/>
              <a:gd name="connsiteX3" fmla="*/ 174662 w 205536"/>
              <a:gd name="connsiteY3" fmla="*/ 127081 h 178518"/>
              <a:gd name="connsiteX4" fmla="*/ 92112 w 205536"/>
              <a:gd name="connsiteY4" fmla="*/ 12781 h 178518"/>
              <a:gd name="connsiteX5" fmla="*/ 142912 w 205536"/>
              <a:gd name="connsiteY5" fmla="*/ 101681 h 178518"/>
              <a:gd name="connsiteX6" fmla="*/ 120687 w 205536"/>
              <a:gd name="connsiteY6" fmla="*/ 108031 h 178518"/>
              <a:gd name="connsiteX7" fmla="*/ 158787 w 205536"/>
              <a:gd name="connsiteY7" fmla="*/ 149306 h 178518"/>
              <a:gd name="connsiteX8" fmla="*/ 107987 w 205536"/>
              <a:gd name="connsiteY8" fmla="*/ 79456 h 178518"/>
              <a:gd name="connsiteX9" fmla="*/ 37 w 205536"/>
              <a:gd name="connsiteY9" fmla="*/ 81 h 178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5536" h="178518">
                <a:moveTo>
                  <a:pt x="37" y="81"/>
                </a:moveTo>
                <a:cubicBezTo>
                  <a:pt x="2154" y="2727"/>
                  <a:pt x="86820" y="65698"/>
                  <a:pt x="120687" y="95331"/>
                </a:cubicBezTo>
                <a:cubicBezTo>
                  <a:pt x="154554" y="124964"/>
                  <a:pt x="194241" y="172589"/>
                  <a:pt x="203237" y="177881"/>
                </a:cubicBezTo>
                <a:cubicBezTo>
                  <a:pt x="212233" y="183173"/>
                  <a:pt x="193183" y="154598"/>
                  <a:pt x="174662" y="127081"/>
                </a:cubicBezTo>
                <a:cubicBezTo>
                  <a:pt x="156141" y="99564"/>
                  <a:pt x="97404" y="17014"/>
                  <a:pt x="92112" y="12781"/>
                </a:cubicBezTo>
                <a:cubicBezTo>
                  <a:pt x="86820" y="8548"/>
                  <a:pt x="138150" y="85806"/>
                  <a:pt x="142912" y="101681"/>
                </a:cubicBezTo>
                <a:cubicBezTo>
                  <a:pt x="147674" y="117556"/>
                  <a:pt x="118041" y="100094"/>
                  <a:pt x="120687" y="108031"/>
                </a:cubicBezTo>
                <a:cubicBezTo>
                  <a:pt x="123333" y="115968"/>
                  <a:pt x="160904" y="154068"/>
                  <a:pt x="158787" y="149306"/>
                </a:cubicBezTo>
                <a:cubicBezTo>
                  <a:pt x="156670" y="144544"/>
                  <a:pt x="130741" y="99035"/>
                  <a:pt x="107987" y="79456"/>
                </a:cubicBezTo>
                <a:cubicBezTo>
                  <a:pt x="85233" y="59877"/>
                  <a:pt x="-2080" y="-2565"/>
                  <a:pt x="37" y="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CDDECEB3-BF12-4EB9-0B1A-B4C5A89BAAAC}"/>
              </a:ext>
            </a:extLst>
          </p:cNvPr>
          <p:cNvSpPr/>
          <p:nvPr/>
        </p:nvSpPr>
        <p:spPr>
          <a:xfrm>
            <a:off x="5523680" y="4340114"/>
            <a:ext cx="302447" cy="54851"/>
          </a:xfrm>
          <a:custGeom>
            <a:avLst/>
            <a:gdLst>
              <a:gd name="connsiteX0" fmla="*/ 302445 w 302447"/>
              <a:gd name="connsiteY0" fmla="*/ 15986 h 54851"/>
              <a:gd name="connsiteX1" fmla="*/ 181795 w 302447"/>
              <a:gd name="connsiteY1" fmla="*/ 9636 h 54851"/>
              <a:gd name="connsiteX2" fmla="*/ 7170 w 302447"/>
              <a:gd name="connsiteY2" fmla="*/ 54086 h 54851"/>
              <a:gd name="connsiteX3" fmla="*/ 48445 w 302447"/>
              <a:gd name="connsiteY3" fmla="*/ 35036 h 54851"/>
              <a:gd name="connsiteX4" fmla="*/ 184970 w 302447"/>
              <a:gd name="connsiteY4" fmla="*/ 111 h 54851"/>
              <a:gd name="connsiteX5" fmla="*/ 302445 w 302447"/>
              <a:gd name="connsiteY5" fmla="*/ 15986 h 5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2447" h="54851">
                <a:moveTo>
                  <a:pt x="302445" y="15986"/>
                </a:moveTo>
                <a:cubicBezTo>
                  <a:pt x="301916" y="17573"/>
                  <a:pt x="231008" y="3286"/>
                  <a:pt x="181795" y="9636"/>
                </a:cubicBezTo>
                <a:cubicBezTo>
                  <a:pt x="132582" y="15986"/>
                  <a:pt x="29395" y="49853"/>
                  <a:pt x="7170" y="54086"/>
                </a:cubicBezTo>
                <a:cubicBezTo>
                  <a:pt x="-15055" y="58319"/>
                  <a:pt x="18812" y="44032"/>
                  <a:pt x="48445" y="35036"/>
                </a:cubicBezTo>
                <a:cubicBezTo>
                  <a:pt x="78078" y="26040"/>
                  <a:pt x="139462" y="1698"/>
                  <a:pt x="184970" y="111"/>
                </a:cubicBezTo>
                <a:cubicBezTo>
                  <a:pt x="230478" y="-1477"/>
                  <a:pt x="302974" y="14399"/>
                  <a:pt x="302445" y="159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4AB31BDD-B777-B3EE-998E-56252461CF12}"/>
              </a:ext>
            </a:extLst>
          </p:cNvPr>
          <p:cNvSpPr/>
          <p:nvPr/>
        </p:nvSpPr>
        <p:spPr>
          <a:xfrm>
            <a:off x="5073650" y="4448175"/>
            <a:ext cx="533550" cy="41275"/>
          </a:xfrm>
          <a:custGeom>
            <a:avLst/>
            <a:gdLst>
              <a:gd name="connsiteX0" fmla="*/ 0 w 533550"/>
              <a:gd name="connsiteY0" fmla="*/ 0 h 41275"/>
              <a:gd name="connsiteX1" fmla="*/ 266700 w 533550"/>
              <a:gd name="connsiteY1" fmla="*/ 34925 h 41275"/>
              <a:gd name="connsiteX2" fmla="*/ 228600 w 533550"/>
              <a:gd name="connsiteY2" fmla="*/ 22225 h 41275"/>
              <a:gd name="connsiteX3" fmla="*/ 412750 w 533550"/>
              <a:gd name="connsiteY3" fmla="*/ 31750 h 41275"/>
              <a:gd name="connsiteX4" fmla="*/ 349250 w 533550"/>
              <a:gd name="connsiteY4" fmla="*/ 41275 h 41275"/>
              <a:gd name="connsiteX5" fmla="*/ 533400 w 533550"/>
              <a:gd name="connsiteY5" fmla="*/ 34925 h 41275"/>
              <a:gd name="connsiteX6" fmla="*/ 377825 w 533550"/>
              <a:gd name="connsiteY6" fmla="*/ 31750 h 41275"/>
              <a:gd name="connsiteX7" fmla="*/ 228600 w 533550"/>
              <a:gd name="connsiteY7" fmla="*/ 19050 h 41275"/>
              <a:gd name="connsiteX8" fmla="*/ 0 w 533550"/>
              <a:gd name="connsiteY8" fmla="*/ 0 h 4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550" h="41275">
                <a:moveTo>
                  <a:pt x="0" y="0"/>
                </a:moveTo>
                <a:lnTo>
                  <a:pt x="266700" y="34925"/>
                </a:lnTo>
                <a:cubicBezTo>
                  <a:pt x="304800" y="38629"/>
                  <a:pt x="204258" y="22754"/>
                  <a:pt x="228600" y="22225"/>
                </a:cubicBezTo>
                <a:cubicBezTo>
                  <a:pt x="252942" y="21696"/>
                  <a:pt x="392642" y="28575"/>
                  <a:pt x="412750" y="31750"/>
                </a:cubicBezTo>
                <a:lnTo>
                  <a:pt x="349250" y="41275"/>
                </a:lnTo>
                <a:lnTo>
                  <a:pt x="533400" y="34925"/>
                </a:lnTo>
                <a:cubicBezTo>
                  <a:pt x="538162" y="33338"/>
                  <a:pt x="428625" y="34396"/>
                  <a:pt x="377825" y="31750"/>
                </a:cubicBezTo>
                <a:cubicBezTo>
                  <a:pt x="327025" y="29104"/>
                  <a:pt x="228600" y="19050"/>
                  <a:pt x="228600" y="190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8D079904-8EF5-B913-48B1-E0300066C6B2}"/>
              </a:ext>
            </a:extLst>
          </p:cNvPr>
          <p:cNvSpPr/>
          <p:nvPr/>
        </p:nvSpPr>
        <p:spPr>
          <a:xfrm>
            <a:off x="4486270" y="3454370"/>
            <a:ext cx="54250" cy="225901"/>
          </a:xfrm>
          <a:custGeom>
            <a:avLst/>
            <a:gdLst>
              <a:gd name="connsiteX0" fmla="*/ 5 w 54250"/>
              <a:gd name="connsiteY0" fmla="*/ 30 h 225901"/>
              <a:gd name="connsiteX1" fmla="*/ 41280 w 54250"/>
              <a:gd name="connsiteY1" fmla="*/ 85755 h 225901"/>
              <a:gd name="connsiteX2" fmla="*/ 38105 w 54250"/>
              <a:gd name="connsiteY2" fmla="*/ 146080 h 225901"/>
              <a:gd name="connsiteX3" fmla="*/ 53980 w 54250"/>
              <a:gd name="connsiteY3" fmla="*/ 225455 h 225901"/>
              <a:gd name="connsiteX4" fmla="*/ 47630 w 54250"/>
              <a:gd name="connsiteY4" fmla="*/ 174655 h 225901"/>
              <a:gd name="connsiteX5" fmla="*/ 41280 w 54250"/>
              <a:gd name="connsiteY5" fmla="*/ 98455 h 225901"/>
              <a:gd name="connsiteX6" fmla="*/ 44455 w 54250"/>
              <a:gd name="connsiteY6" fmla="*/ 76230 h 225901"/>
              <a:gd name="connsiteX7" fmla="*/ 5 w 54250"/>
              <a:gd name="connsiteY7" fmla="*/ 30 h 225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50" h="225901">
                <a:moveTo>
                  <a:pt x="5" y="30"/>
                </a:moveTo>
                <a:cubicBezTo>
                  <a:pt x="-524" y="1617"/>
                  <a:pt x="34930" y="61413"/>
                  <a:pt x="41280" y="85755"/>
                </a:cubicBezTo>
                <a:cubicBezTo>
                  <a:pt x="47630" y="110097"/>
                  <a:pt x="35988" y="122797"/>
                  <a:pt x="38105" y="146080"/>
                </a:cubicBezTo>
                <a:cubicBezTo>
                  <a:pt x="40222" y="169363"/>
                  <a:pt x="52393" y="220693"/>
                  <a:pt x="53980" y="225455"/>
                </a:cubicBezTo>
                <a:cubicBezTo>
                  <a:pt x="55567" y="230217"/>
                  <a:pt x="49747" y="195822"/>
                  <a:pt x="47630" y="174655"/>
                </a:cubicBezTo>
                <a:cubicBezTo>
                  <a:pt x="45513" y="153488"/>
                  <a:pt x="41280" y="98455"/>
                  <a:pt x="41280" y="98455"/>
                </a:cubicBezTo>
                <a:cubicBezTo>
                  <a:pt x="40751" y="82051"/>
                  <a:pt x="54509" y="93692"/>
                  <a:pt x="44455" y="76230"/>
                </a:cubicBezTo>
                <a:cubicBezTo>
                  <a:pt x="34401" y="58768"/>
                  <a:pt x="534" y="-1557"/>
                  <a:pt x="5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06605599-E5AB-A483-9FEE-A84BDD947646}"/>
              </a:ext>
            </a:extLst>
          </p:cNvPr>
          <p:cNvSpPr/>
          <p:nvPr/>
        </p:nvSpPr>
        <p:spPr>
          <a:xfrm>
            <a:off x="4577044" y="3371798"/>
            <a:ext cx="45818" cy="305575"/>
          </a:xfrm>
          <a:custGeom>
            <a:avLst/>
            <a:gdLst>
              <a:gd name="connsiteX0" fmla="*/ 45756 w 45818"/>
              <a:gd name="connsiteY0" fmla="*/ 52 h 305575"/>
              <a:gd name="connsiteX1" fmla="*/ 10831 w 45818"/>
              <a:gd name="connsiteY1" fmla="*/ 146102 h 305575"/>
              <a:gd name="connsiteX2" fmla="*/ 1306 w 45818"/>
              <a:gd name="connsiteY2" fmla="*/ 304852 h 305575"/>
              <a:gd name="connsiteX3" fmla="*/ 4481 w 45818"/>
              <a:gd name="connsiteY3" fmla="*/ 203252 h 305575"/>
              <a:gd name="connsiteX4" fmla="*/ 1306 w 45818"/>
              <a:gd name="connsiteY4" fmla="*/ 161977 h 305575"/>
              <a:gd name="connsiteX5" fmla="*/ 45756 w 45818"/>
              <a:gd name="connsiteY5" fmla="*/ 52 h 305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818" h="305575">
                <a:moveTo>
                  <a:pt x="45756" y="52"/>
                </a:moveTo>
                <a:cubicBezTo>
                  <a:pt x="47344" y="-2594"/>
                  <a:pt x="18239" y="95302"/>
                  <a:pt x="10831" y="146102"/>
                </a:cubicBezTo>
                <a:cubicBezTo>
                  <a:pt x="3423" y="196902"/>
                  <a:pt x="2364" y="295327"/>
                  <a:pt x="1306" y="304852"/>
                </a:cubicBezTo>
                <a:cubicBezTo>
                  <a:pt x="248" y="314377"/>
                  <a:pt x="4481" y="227064"/>
                  <a:pt x="4481" y="203252"/>
                </a:cubicBezTo>
                <a:cubicBezTo>
                  <a:pt x="4481" y="179440"/>
                  <a:pt x="-2927" y="196373"/>
                  <a:pt x="1306" y="161977"/>
                </a:cubicBezTo>
                <a:cubicBezTo>
                  <a:pt x="5539" y="127581"/>
                  <a:pt x="44168" y="2698"/>
                  <a:pt x="45756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16A3C530-0010-2067-AC5F-CEFC3C98466E}"/>
              </a:ext>
            </a:extLst>
          </p:cNvPr>
          <p:cNvSpPr/>
          <p:nvPr/>
        </p:nvSpPr>
        <p:spPr>
          <a:xfrm>
            <a:off x="4634505" y="3362156"/>
            <a:ext cx="59471" cy="264290"/>
          </a:xfrm>
          <a:custGeom>
            <a:avLst/>
            <a:gdLst>
              <a:gd name="connsiteX0" fmla="*/ 7345 w 59471"/>
              <a:gd name="connsiteY0" fmla="*/ 169 h 264290"/>
              <a:gd name="connsiteX1" fmla="*/ 54970 w 59471"/>
              <a:gd name="connsiteY1" fmla="*/ 123994 h 264290"/>
              <a:gd name="connsiteX2" fmla="*/ 54970 w 59471"/>
              <a:gd name="connsiteY2" fmla="*/ 181144 h 264290"/>
              <a:gd name="connsiteX3" fmla="*/ 32745 w 59471"/>
              <a:gd name="connsiteY3" fmla="*/ 263694 h 264290"/>
              <a:gd name="connsiteX4" fmla="*/ 45445 w 59471"/>
              <a:gd name="connsiteY4" fmla="*/ 181144 h 264290"/>
              <a:gd name="connsiteX5" fmla="*/ 54970 w 59471"/>
              <a:gd name="connsiteY5" fmla="*/ 101769 h 264290"/>
              <a:gd name="connsiteX6" fmla="*/ 20045 w 59471"/>
              <a:gd name="connsiteY6" fmla="*/ 155744 h 264290"/>
              <a:gd name="connsiteX7" fmla="*/ 995 w 59471"/>
              <a:gd name="connsiteY7" fmla="*/ 263694 h 264290"/>
              <a:gd name="connsiteX8" fmla="*/ 4170 w 59471"/>
              <a:gd name="connsiteY8" fmla="*/ 197019 h 264290"/>
              <a:gd name="connsiteX9" fmla="*/ 16870 w 59471"/>
              <a:gd name="connsiteY9" fmla="*/ 149394 h 264290"/>
              <a:gd name="connsiteX10" fmla="*/ 48620 w 59471"/>
              <a:gd name="connsiteY10" fmla="*/ 98594 h 264290"/>
              <a:gd name="connsiteX11" fmla="*/ 7345 w 59471"/>
              <a:gd name="connsiteY11" fmla="*/ 169 h 264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471" h="264290">
                <a:moveTo>
                  <a:pt x="7345" y="169"/>
                </a:moveTo>
                <a:cubicBezTo>
                  <a:pt x="8403" y="4402"/>
                  <a:pt x="47032" y="93831"/>
                  <a:pt x="54970" y="123994"/>
                </a:cubicBezTo>
                <a:cubicBezTo>
                  <a:pt x="62908" y="154157"/>
                  <a:pt x="58674" y="157861"/>
                  <a:pt x="54970" y="181144"/>
                </a:cubicBezTo>
                <a:cubicBezTo>
                  <a:pt x="51266" y="204427"/>
                  <a:pt x="34332" y="263694"/>
                  <a:pt x="32745" y="263694"/>
                </a:cubicBezTo>
                <a:cubicBezTo>
                  <a:pt x="31158" y="263694"/>
                  <a:pt x="41741" y="208131"/>
                  <a:pt x="45445" y="181144"/>
                </a:cubicBezTo>
                <a:cubicBezTo>
                  <a:pt x="49149" y="154157"/>
                  <a:pt x="59203" y="106002"/>
                  <a:pt x="54970" y="101769"/>
                </a:cubicBezTo>
                <a:cubicBezTo>
                  <a:pt x="50737" y="97536"/>
                  <a:pt x="29041" y="128757"/>
                  <a:pt x="20045" y="155744"/>
                </a:cubicBezTo>
                <a:cubicBezTo>
                  <a:pt x="11049" y="182731"/>
                  <a:pt x="3641" y="256815"/>
                  <a:pt x="995" y="263694"/>
                </a:cubicBezTo>
                <a:cubicBezTo>
                  <a:pt x="-1651" y="270573"/>
                  <a:pt x="1524" y="216069"/>
                  <a:pt x="4170" y="197019"/>
                </a:cubicBezTo>
                <a:cubicBezTo>
                  <a:pt x="6816" y="177969"/>
                  <a:pt x="9462" y="165798"/>
                  <a:pt x="16870" y="149394"/>
                </a:cubicBezTo>
                <a:cubicBezTo>
                  <a:pt x="24278" y="132990"/>
                  <a:pt x="48620" y="125052"/>
                  <a:pt x="48620" y="98594"/>
                </a:cubicBezTo>
                <a:cubicBezTo>
                  <a:pt x="48620" y="72136"/>
                  <a:pt x="6287" y="-4064"/>
                  <a:pt x="7345" y="1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F70F81F6-DA6C-0A60-14A9-AD21EBE5F010}"/>
              </a:ext>
            </a:extLst>
          </p:cNvPr>
          <p:cNvSpPr/>
          <p:nvPr/>
        </p:nvSpPr>
        <p:spPr>
          <a:xfrm>
            <a:off x="4672803" y="3282905"/>
            <a:ext cx="248502" cy="327738"/>
          </a:xfrm>
          <a:custGeom>
            <a:avLst/>
            <a:gdLst>
              <a:gd name="connsiteX0" fmla="*/ 7147 w 248502"/>
              <a:gd name="connsiteY0" fmla="*/ 327070 h 327738"/>
              <a:gd name="connsiteX1" fmla="*/ 13497 w 248502"/>
              <a:gd name="connsiteY1" fmla="*/ 228645 h 327738"/>
              <a:gd name="connsiteX2" fmla="*/ 150022 w 248502"/>
              <a:gd name="connsiteY2" fmla="*/ 25445 h 327738"/>
              <a:gd name="connsiteX3" fmla="*/ 111922 w 248502"/>
              <a:gd name="connsiteY3" fmla="*/ 85770 h 327738"/>
              <a:gd name="connsiteX4" fmla="*/ 99222 w 248502"/>
              <a:gd name="connsiteY4" fmla="*/ 127045 h 327738"/>
              <a:gd name="connsiteX5" fmla="*/ 248447 w 248502"/>
              <a:gd name="connsiteY5" fmla="*/ 45 h 327738"/>
              <a:gd name="connsiteX6" fmla="*/ 118272 w 248502"/>
              <a:gd name="connsiteY6" fmla="*/ 111170 h 327738"/>
              <a:gd name="connsiteX7" fmla="*/ 32547 w 248502"/>
              <a:gd name="connsiteY7" fmla="*/ 184195 h 327738"/>
              <a:gd name="connsiteX8" fmla="*/ 7147 w 248502"/>
              <a:gd name="connsiteY8" fmla="*/ 327070 h 327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8502" h="327738">
                <a:moveTo>
                  <a:pt x="7147" y="327070"/>
                </a:moveTo>
                <a:cubicBezTo>
                  <a:pt x="3972" y="334478"/>
                  <a:pt x="-10315" y="278916"/>
                  <a:pt x="13497" y="228645"/>
                </a:cubicBezTo>
                <a:cubicBezTo>
                  <a:pt x="37309" y="178374"/>
                  <a:pt x="133618" y="49257"/>
                  <a:pt x="150022" y="25445"/>
                </a:cubicBezTo>
                <a:cubicBezTo>
                  <a:pt x="166426" y="1633"/>
                  <a:pt x="120389" y="68837"/>
                  <a:pt x="111922" y="85770"/>
                </a:cubicBezTo>
                <a:cubicBezTo>
                  <a:pt x="103455" y="102703"/>
                  <a:pt x="76468" y="141332"/>
                  <a:pt x="99222" y="127045"/>
                </a:cubicBezTo>
                <a:cubicBezTo>
                  <a:pt x="121976" y="112757"/>
                  <a:pt x="245272" y="2691"/>
                  <a:pt x="248447" y="45"/>
                </a:cubicBezTo>
                <a:cubicBezTo>
                  <a:pt x="251622" y="-2601"/>
                  <a:pt x="118272" y="111170"/>
                  <a:pt x="118272" y="111170"/>
                </a:cubicBezTo>
                <a:cubicBezTo>
                  <a:pt x="82289" y="141862"/>
                  <a:pt x="52655" y="147153"/>
                  <a:pt x="32547" y="184195"/>
                </a:cubicBezTo>
                <a:cubicBezTo>
                  <a:pt x="12439" y="221237"/>
                  <a:pt x="10322" y="319662"/>
                  <a:pt x="7147" y="3270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58EAC23B-2BF0-4CE6-BAB3-14319C511536}"/>
              </a:ext>
            </a:extLst>
          </p:cNvPr>
          <p:cNvSpPr/>
          <p:nvPr/>
        </p:nvSpPr>
        <p:spPr>
          <a:xfrm>
            <a:off x="4759194" y="3263553"/>
            <a:ext cx="330353" cy="309642"/>
          </a:xfrm>
          <a:custGeom>
            <a:avLst/>
            <a:gdLst>
              <a:gd name="connsiteX0" fmla="*/ 131 w 330353"/>
              <a:gd name="connsiteY0" fmla="*/ 308322 h 309642"/>
              <a:gd name="connsiteX1" fmla="*/ 54106 w 330353"/>
              <a:gd name="connsiteY1" fmla="*/ 213072 h 309642"/>
              <a:gd name="connsiteX2" fmla="*/ 111256 w 330353"/>
              <a:gd name="connsiteY2" fmla="*/ 114647 h 309642"/>
              <a:gd name="connsiteX3" fmla="*/ 162056 w 330353"/>
              <a:gd name="connsiteY3" fmla="*/ 79722 h 309642"/>
              <a:gd name="connsiteX4" fmla="*/ 257306 w 330353"/>
              <a:gd name="connsiteY4" fmla="*/ 38447 h 309642"/>
              <a:gd name="connsiteX5" fmla="*/ 200156 w 330353"/>
              <a:gd name="connsiteY5" fmla="*/ 82897 h 309642"/>
              <a:gd name="connsiteX6" fmla="*/ 330331 w 330353"/>
              <a:gd name="connsiteY6" fmla="*/ 347 h 309642"/>
              <a:gd name="connsiteX7" fmla="*/ 209681 w 330353"/>
              <a:gd name="connsiteY7" fmla="*/ 54322 h 309642"/>
              <a:gd name="connsiteX8" fmla="*/ 82681 w 330353"/>
              <a:gd name="connsiteY8" fmla="*/ 79722 h 309642"/>
              <a:gd name="connsiteX9" fmla="*/ 120781 w 330353"/>
              <a:gd name="connsiteY9" fmla="*/ 82897 h 309642"/>
              <a:gd name="connsiteX10" fmla="*/ 60456 w 330353"/>
              <a:gd name="connsiteY10" fmla="*/ 165447 h 309642"/>
              <a:gd name="connsiteX11" fmla="*/ 69981 w 330353"/>
              <a:gd name="connsiteY11" fmla="*/ 140047 h 309642"/>
              <a:gd name="connsiteX12" fmla="*/ 131 w 330353"/>
              <a:gd name="connsiteY12" fmla="*/ 308322 h 3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0353" h="309642">
                <a:moveTo>
                  <a:pt x="131" y="308322"/>
                </a:moveTo>
                <a:cubicBezTo>
                  <a:pt x="-2515" y="320493"/>
                  <a:pt x="35585" y="245351"/>
                  <a:pt x="54106" y="213072"/>
                </a:cubicBezTo>
                <a:cubicBezTo>
                  <a:pt x="72627" y="180793"/>
                  <a:pt x="93264" y="136872"/>
                  <a:pt x="111256" y="114647"/>
                </a:cubicBezTo>
                <a:cubicBezTo>
                  <a:pt x="129248" y="92422"/>
                  <a:pt x="137714" y="92422"/>
                  <a:pt x="162056" y="79722"/>
                </a:cubicBezTo>
                <a:cubicBezTo>
                  <a:pt x="186398" y="67022"/>
                  <a:pt x="250956" y="37918"/>
                  <a:pt x="257306" y="38447"/>
                </a:cubicBezTo>
                <a:cubicBezTo>
                  <a:pt x="263656" y="38976"/>
                  <a:pt x="187985" y="89247"/>
                  <a:pt x="200156" y="82897"/>
                </a:cubicBezTo>
                <a:cubicBezTo>
                  <a:pt x="212327" y="76547"/>
                  <a:pt x="328744" y="5109"/>
                  <a:pt x="330331" y="347"/>
                </a:cubicBezTo>
                <a:cubicBezTo>
                  <a:pt x="331918" y="-4415"/>
                  <a:pt x="250956" y="41093"/>
                  <a:pt x="209681" y="54322"/>
                </a:cubicBezTo>
                <a:cubicBezTo>
                  <a:pt x="168406" y="67551"/>
                  <a:pt x="97498" y="74959"/>
                  <a:pt x="82681" y="79722"/>
                </a:cubicBezTo>
                <a:cubicBezTo>
                  <a:pt x="67864" y="84485"/>
                  <a:pt x="124485" y="68610"/>
                  <a:pt x="120781" y="82897"/>
                </a:cubicBezTo>
                <a:cubicBezTo>
                  <a:pt x="117077" y="97184"/>
                  <a:pt x="68923" y="155922"/>
                  <a:pt x="60456" y="165447"/>
                </a:cubicBezTo>
                <a:cubicBezTo>
                  <a:pt x="51989" y="174972"/>
                  <a:pt x="79506" y="115705"/>
                  <a:pt x="69981" y="140047"/>
                </a:cubicBezTo>
                <a:cubicBezTo>
                  <a:pt x="60456" y="164389"/>
                  <a:pt x="2777" y="296151"/>
                  <a:pt x="131" y="3083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CA64496E-EAF0-CDE4-2047-D2E70CAA2BBE}"/>
              </a:ext>
            </a:extLst>
          </p:cNvPr>
          <p:cNvSpPr/>
          <p:nvPr/>
        </p:nvSpPr>
        <p:spPr>
          <a:xfrm>
            <a:off x="4684591" y="3288838"/>
            <a:ext cx="62180" cy="189996"/>
          </a:xfrm>
          <a:custGeom>
            <a:avLst/>
            <a:gdLst>
              <a:gd name="connsiteX0" fmla="*/ 62034 w 62180"/>
              <a:gd name="connsiteY0" fmla="*/ 462 h 189996"/>
              <a:gd name="connsiteX1" fmla="*/ 4884 w 62180"/>
              <a:gd name="connsiteY1" fmla="*/ 152862 h 189996"/>
              <a:gd name="connsiteX2" fmla="*/ 4884 w 62180"/>
              <a:gd name="connsiteY2" fmla="*/ 187787 h 189996"/>
              <a:gd name="connsiteX3" fmla="*/ 20759 w 62180"/>
              <a:gd name="connsiteY3" fmla="*/ 108412 h 189996"/>
              <a:gd name="connsiteX4" fmla="*/ 62034 w 62180"/>
              <a:gd name="connsiteY4" fmla="*/ 462 h 18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180" h="189996">
                <a:moveTo>
                  <a:pt x="62034" y="462"/>
                </a:moveTo>
                <a:cubicBezTo>
                  <a:pt x="59388" y="7870"/>
                  <a:pt x="14409" y="121641"/>
                  <a:pt x="4884" y="152862"/>
                </a:cubicBezTo>
                <a:cubicBezTo>
                  <a:pt x="-4641" y="184083"/>
                  <a:pt x="2238" y="195195"/>
                  <a:pt x="4884" y="187787"/>
                </a:cubicBezTo>
                <a:cubicBezTo>
                  <a:pt x="7530" y="180379"/>
                  <a:pt x="10705" y="140162"/>
                  <a:pt x="20759" y="108412"/>
                </a:cubicBezTo>
                <a:cubicBezTo>
                  <a:pt x="30813" y="76662"/>
                  <a:pt x="64680" y="-6946"/>
                  <a:pt x="62034" y="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8" name="フリーフォーム 2047">
            <a:extLst>
              <a:ext uri="{FF2B5EF4-FFF2-40B4-BE49-F238E27FC236}">
                <a16:creationId xmlns:a16="http://schemas.microsoft.com/office/drawing/2014/main" id="{67E10347-46A8-9901-53AA-71B99D211638}"/>
              </a:ext>
            </a:extLst>
          </p:cNvPr>
          <p:cNvSpPr/>
          <p:nvPr/>
        </p:nvSpPr>
        <p:spPr>
          <a:xfrm>
            <a:off x="4818122" y="3282843"/>
            <a:ext cx="408034" cy="298574"/>
          </a:xfrm>
          <a:custGeom>
            <a:avLst/>
            <a:gdLst>
              <a:gd name="connsiteX0" fmla="*/ 1528 w 408034"/>
              <a:gd name="connsiteY0" fmla="*/ 298557 h 298574"/>
              <a:gd name="connsiteX1" fmla="*/ 36453 w 408034"/>
              <a:gd name="connsiteY1" fmla="*/ 149332 h 298574"/>
              <a:gd name="connsiteX2" fmla="*/ 280928 w 408034"/>
              <a:gd name="connsiteY2" fmla="*/ 25507 h 298574"/>
              <a:gd name="connsiteX3" fmla="*/ 226953 w 408034"/>
              <a:gd name="connsiteY3" fmla="*/ 60432 h 298574"/>
              <a:gd name="connsiteX4" fmla="*/ 407928 w 408034"/>
              <a:gd name="connsiteY4" fmla="*/ 107 h 298574"/>
              <a:gd name="connsiteX5" fmla="*/ 255528 w 408034"/>
              <a:gd name="connsiteY5" fmla="*/ 44557 h 298574"/>
              <a:gd name="connsiteX6" fmla="*/ 192028 w 408034"/>
              <a:gd name="connsiteY6" fmla="*/ 63607 h 298574"/>
              <a:gd name="connsiteX7" fmla="*/ 84078 w 408034"/>
              <a:gd name="connsiteY7" fmla="*/ 139807 h 298574"/>
              <a:gd name="connsiteX8" fmla="*/ 131703 w 408034"/>
              <a:gd name="connsiteY8" fmla="*/ 95357 h 298574"/>
              <a:gd name="connsiteX9" fmla="*/ 39628 w 408034"/>
              <a:gd name="connsiteY9" fmla="*/ 139807 h 298574"/>
              <a:gd name="connsiteX10" fmla="*/ 1528 w 408034"/>
              <a:gd name="connsiteY10" fmla="*/ 298557 h 298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8034" h="298574">
                <a:moveTo>
                  <a:pt x="1528" y="298557"/>
                </a:moveTo>
                <a:cubicBezTo>
                  <a:pt x="999" y="300144"/>
                  <a:pt x="-10114" y="194840"/>
                  <a:pt x="36453" y="149332"/>
                </a:cubicBezTo>
                <a:cubicBezTo>
                  <a:pt x="83020" y="103824"/>
                  <a:pt x="249178" y="40324"/>
                  <a:pt x="280928" y="25507"/>
                </a:cubicBezTo>
                <a:cubicBezTo>
                  <a:pt x="312678" y="10690"/>
                  <a:pt x="205786" y="64665"/>
                  <a:pt x="226953" y="60432"/>
                </a:cubicBezTo>
                <a:cubicBezTo>
                  <a:pt x="248120" y="56199"/>
                  <a:pt x="403166" y="2753"/>
                  <a:pt x="407928" y="107"/>
                </a:cubicBezTo>
                <a:cubicBezTo>
                  <a:pt x="412690" y="-2539"/>
                  <a:pt x="255528" y="44557"/>
                  <a:pt x="255528" y="44557"/>
                </a:cubicBezTo>
                <a:cubicBezTo>
                  <a:pt x="219545" y="55140"/>
                  <a:pt x="220603" y="47732"/>
                  <a:pt x="192028" y="63607"/>
                </a:cubicBezTo>
                <a:cubicBezTo>
                  <a:pt x="163453" y="79482"/>
                  <a:pt x="94132" y="134515"/>
                  <a:pt x="84078" y="139807"/>
                </a:cubicBezTo>
                <a:cubicBezTo>
                  <a:pt x="74024" y="145099"/>
                  <a:pt x="139111" y="95357"/>
                  <a:pt x="131703" y="95357"/>
                </a:cubicBezTo>
                <a:cubicBezTo>
                  <a:pt x="124295" y="95357"/>
                  <a:pt x="59207" y="110703"/>
                  <a:pt x="39628" y="139807"/>
                </a:cubicBezTo>
                <a:cubicBezTo>
                  <a:pt x="20049" y="168911"/>
                  <a:pt x="2057" y="296970"/>
                  <a:pt x="1528" y="2985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9" name="フリーフォーム 2048">
            <a:extLst>
              <a:ext uri="{FF2B5EF4-FFF2-40B4-BE49-F238E27FC236}">
                <a16:creationId xmlns:a16="http://schemas.microsoft.com/office/drawing/2014/main" id="{40954378-41E7-58F5-83FA-2C701F0CC4AB}"/>
              </a:ext>
            </a:extLst>
          </p:cNvPr>
          <p:cNvSpPr/>
          <p:nvPr/>
        </p:nvSpPr>
        <p:spPr>
          <a:xfrm>
            <a:off x="4876494" y="3288770"/>
            <a:ext cx="480246" cy="235688"/>
          </a:xfrm>
          <a:custGeom>
            <a:avLst/>
            <a:gdLst>
              <a:gd name="connsiteX0" fmla="*/ 306 w 480246"/>
              <a:gd name="connsiteY0" fmla="*/ 235480 h 235688"/>
              <a:gd name="connsiteX1" fmla="*/ 101906 w 480246"/>
              <a:gd name="connsiteY1" fmla="*/ 127530 h 235688"/>
              <a:gd name="connsiteX2" fmla="*/ 349556 w 480246"/>
              <a:gd name="connsiteY2" fmla="*/ 41805 h 235688"/>
              <a:gd name="connsiteX3" fmla="*/ 270181 w 480246"/>
              <a:gd name="connsiteY3" fmla="*/ 64030 h 235688"/>
              <a:gd name="connsiteX4" fmla="*/ 479731 w 480246"/>
              <a:gd name="connsiteY4" fmla="*/ 530 h 235688"/>
              <a:gd name="connsiteX5" fmla="*/ 324156 w 480246"/>
              <a:gd name="connsiteY5" fmla="*/ 35455 h 235688"/>
              <a:gd name="connsiteX6" fmla="*/ 159056 w 480246"/>
              <a:gd name="connsiteY6" fmla="*/ 67205 h 235688"/>
              <a:gd name="connsiteX7" fmla="*/ 251131 w 480246"/>
              <a:gd name="connsiteY7" fmla="*/ 54505 h 235688"/>
              <a:gd name="connsiteX8" fmla="*/ 190806 w 480246"/>
              <a:gd name="connsiteY8" fmla="*/ 86255 h 235688"/>
              <a:gd name="connsiteX9" fmla="*/ 89206 w 480246"/>
              <a:gd name="connsiteY9" fmla="*/ 171980 h 235688"/>
              <a:gd name="connsiteX10" fmla="*/ 155881 w 480246"/>
              <a:gd name="connsiteY10" fmla="*/ 102130 h 235688"/>
              <a:gd name="connsiteX11" fmla="*/ 73331 w 480246"/>
              <a:gd name="connsiteY11" fmla="*/ 152930 h 235688"/>
              <a:gd name="connsiteX12" fmla="*/ 306 w 480246"/>
              <a:gd name="connsiteY12" fmla="*/ 235480 h 235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80246" h="235688">
                <a:moveTo>
                  <a:pt x="306" y="235480"/>
                </a:moveTo>
                <a:cubicBezTo>
                  <a:pt x="5068" y="231247"/>
                  <a:pt x="43698" y="159809"/>
                  <a:pt x="101906" y="127530"/>
                </a:cubicBezTo>
                <a:cubicBezTo>
                  <a:pt x="160114" y="95251"/>
                  <a:pt x="321510" y="52388"/>
                  <a:pt x="349556" y="41805"/>
                </a:cubicBezTo>
                <a:cubicBezTo>
                  <a:pt x="377602" y="31222"/>
                  <a:pt x="248485" y="70909"/>
                  <a:pt x="270181" y="64030"/>
                </a:cubicBezTo>
                <a:cubicBezTo>
                  <a:pt x="291877" y="57151"/>
                  <a:pt x="470735" y="5292"/>
                  <a:pt x="479731" y="530"/>
                </a:cubicBezTo>
                <a:cubicBezTo>
                  <a:pt x="488727" y="-4232"/>
                  <a:pt x="377602" y="24342"/>
                  <a:pt x="324156" y="35455"/>
                </a:cubicBezTo>
                <a:cubicBezTo>
                  <a:pt x="270710" y="46567"/>
                  <a:pt x="171227" y="64030"/>
                  <a:pt x="159056" y="67205"/>
                </a:cubicBezTo>
                <a:cubicBezTo>
                  <a:pt x="146885" y="70380"/>
                  <a:pt x="245839" y="51330"/>
                  <a:pt x="251131" y="54505"/>
                </a:cubicBezTo>
                <a:cubicBezTo>
                  <a:pt x="256423" y="57680"/>
                  <a:pt x="217793" y="66676"/>
                  <a:pt x="190806" y="86255"/>
                </a:cubicBezTo>
                <a:cubicBezTo>
                  <a:pt x="163819" y="105834"/>
                  <a:pt x="95027" y="169334"/>
                  <a:pt x="89206" y="171980"/>
                </a:cubicBezTo>
                <a:cubicBezTo>
                  <a:pt x="83385" y="174626"/>
                  <a:pt x="158527" y="105305"/>
                  <a:pt x="155881" y="102130"/>
                </a:cubicBezTo>
                <a:cubicBezTo>
                  <a:pt x="153235" y="98955"/>
                  <a:pt x="99260" y="127530"/>
                  <a:pt x="73331" y="152930"/>
                </a:cubicBezTo>
                <a:cubicBezTo>
                  <a:pt x="47402" y="178330"/>
                  <a:pt x="-4456" y="239713"/>
                  <a:pt x="306" y="2354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1" name="フリーフォーム 2050">
            <a:extLst>
              <a:ext uri="{FF2B5EF4-FFF2-40B4-BE49-F238E27FC236}">
                <a16:creationId xmlns:a16="http://schemas.microsoft.com/office/drawing/2014/main" id="{B30710FA-CD14-6D01-A27A-7570E492B411}"/>
              </a:ext>
            </a:extLst>
          </p:cNvPr>
          <p:cNvSpPr/>
          <p:nvPr/>
        </p:nvSpPr>
        <p:spPr>
          <a:xfrm>
            <a:off x="4847714" y="3403635"/>
            <a:ext cx="91079" cy="140245"/>
          </a:xfrm>
          <a:custGeom>
            <a:avLst/>
            <a:gdLst>
              <a:gd name="connsiteX0" fmla="*/ 511 w 91079"/>
              <a:gd name="connsiteY0" fmla="*/ 139665 h 140245"/>
              <a:gd name="connsiteX1" fmla="*/ 89411 w 91079"/>
              <a:gd name="connsiteY1" fmla="*/ 3140 h 140245"/>
              <a:gd name="connsiteX2" fmla="*/ 54486 w 91079"/>
              <a:gd name="connsiteY2" fmla="*/ 50765 h 140245"/>
              <a:gd name="connsiteX3" fmla="*/ 511 w 91079"/>
              <a:gd name="connsiteY3" fmla="*/ 139665 h 140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079" h="140245">
                <a:moveTo>
                  <a:pt x="511" y="139665"/>
                </a:moveTo>
                <a:cubicBezTo>
                  <a:pt x="6332" y="131728"/>
                  <a:pt x="80415" y="17957"/>
                  <a:pt x="89411" y="3140"/>
                </a:cubicBezTo>
                <a:cubicBezTo>
                  <a:pt x="98407" y="-11677"/>
                  <a:pt x="68774" y="29598"/>
                  <a:pt x="54486" y="50765"/>
                </a:cubicBezTo>
                <a:cubicBezTo>
                  <a:pt x="40199" y="71932"/>
                  <a:pt x="-5310" y="147602"/>
                  <a:pt x="511" y="1396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2" name="フリーフォーム 2051">
            <a:extLst>
              <a:ext uri="{FF2B5EF4-FFF2-40B4-BE49-F238E27FC236}">
                <a16:creationId xmlns:a16="http://schemas.microsoft.com/office/drawing/2014/main" id="{42479C52-AAAD-E785-623B-207E2EC67DDC}"/>
              </a:ext>
            </a:extLst>
          </p:cNvPr>
          <p:cNvSpPr/>
          <p:nvPr/>
        </p:nvSpPr>
        <p:spPr>
          <a:xfrm>
            <a:off x="4904991" y="3291953"/>
            <a:ext cx="724299" cy="254580"/>
          </a:xfrm>
          <a:custGeom>
            <a:avLst/>
            <a:gdLst>
              <a:gd name="connsiteX0" fmla="*/ 384 w 724299"/>
              <a:gd name="connsiteY0" fmla="*/ 254522 h 254580"/>
              <a:gd name="connsiteX1" fmla="*/ 260734 w 724299"/>
              <a:gd name="connsiteY1" fmla="*/ 92597 h 254580"/>
              <a:gd name="connsiteX2" fmla="*/ 463934 w 724299"/>
              <a:gd name="connsiteY2" fmla="*/ 51322 h 254580"/>
              <a:gd name="connsiteX3" fmla="*/ 406784 w 724299"/>
              <a:gd name="connsiteY3" fmla="*/ 64022 h 254580"/>
              <a:gd name="connsiteX4" fmla="*/ 721109 w 724299"/>
              <a:gd name="connsiteY4" fmla="*/ 522 h 254580"/>
              <a:gd name="connsiteX5" fmla="*/ 552834 w 724299"/>
              <a:gd name="connsiteY5" fmla="*/ 35447 h 254580"/>
              <a:gd name="connsiteX6" fmla="*/ 289309 w 724299"/>
              <a:gd name="connsiteY6" fmla="*/ 64022 h 254580"/>
              <a:gd name="connsiteX7" fmla="*/ 349634 w 724299"/>
              <a:gd name="connsiteY7" fmla="*/ 57672 h 254580"/>
              <a:gd name="connsiteX8" fmla="*/ 152784 w 724299"/>
              <a:gd name="connsiteY8" fmla="*/ 124347 h 254580"/>
              <a:gd name="connsiteX9" fmla="*/ 200409 w 724299"/>
              <a:gd name="connsiteY9" fmla="*/ 111647 h 254580"/>
              <a:gd name="connsiteX10" fmla="*/ 384 w 724299"/>
              <a:gd name="connsiteY10" fmla="*/ 254522 h 254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24299" h="254580">
                <a:moveTo>
                  <a:pt x="384" y="254522"/>
                </a:moveTo>
                <a:cubicBezTo>
                  <a:pt x="10438" y="251347"/>
                  <a:pt x="183476" y="126464"/>
                  <a:pt x="260734" y="92597"/>
                </a:cubicBezTo>
                <a:cubicBezTo>
                  <a:pt x="337992" y="58730"/>
                  <a:pt x="439592" y="56084"/>
                  <a:pt x="463934" y="51322"/>
                </a:cubicBezTo>
                <a:cubicBezTo>
                  <a:pt x="488276" y="46560"/>
                  <a:pt x="406784" y="64022"/>
                  <a:pt x="406784" y="64022"/>
                </a:cubicBezTo>
                <a:lnTo>
                  <a:pt x="721109" y="522"/>
                </a:lnTo>
                <a:cubicBezTo>
                  <a:pt x="745451" y="-4240"/>
                  <a:pt x="624801" y="24864"/>
                  <a:pt x="552834" y="35447"/>
                </a:cubicBezTo>
                <a:cubicBezTo>
                  <a:pt x="480867" y="46030"/>
                  <a:pt x="289309" y="64022"/>
                  <a:pt x="289309" y="64022"/>
                </a:cubicBezTo>
                <a:cubicBezTo>
                  <a:pt x="255442" y="67726"/>
                  <a:pt x="372388" y="47618"/>
                  <a:pt x="349634" y="57672"/>
                </a:cubicBezTo>
                <a:cubicBezTo>
                  <a:pt x="326880" y="67726"/>
                  <a:pt x="177655" y="115351"/>
                  <a:pt x="152784" y="124347"/>
                </a:cubicBezTo>
                <a:cubicBezTo>
                  <a:pt x="127913" y="133343"/>
                  <a:pt x="219988" y="92068"/>
                  <a:pt x="200409" y="111647"/>
                </a:cubicBezTo>
                <a:cubicBezTo>
                  <a:pt x="180830" y="131226"/>
                  <a:pt x="-9670" y="257697"/>
                  <a:pt x="384" y="2545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3" name="フリーフォーム 2052">
            <a:extLst>
              <a:ext uri="{FF2B5EF4-FFF2-40B4-BE49-F238E27FC236}">
                <a16:creationId xmlns:a16="http://schemas.microsoft.com/office/drawing/2014/main" id="{3600B7AC-91AE-A7D8-D0A7-C7D97F2A79C1}"/>
              </a:ext>
            </a:extLst>
          </p:cNvPr>
          <p:cNvSpPr/>
          <p:nvPr/>
        </p:nvSpPr>
        <p:spPr>
          <a:xfrm>
            <a:off x="5047729" y="3360677"/>
            <a:ext cx="615193" cy="189068"/>
          </a:xfrm>
          <a:custGeom>
            <a:avLst/>
            <a:gdLst>
              <a:gd name="connsiteX0" fmla="*/ 521 w 615193"/>
              <a:gd name="connsiteY0" fmla="*/ 188973 h 189068"/>
              <a:gd name="connsiteX1" fmla="*/ 178321 w 615193"/>
              <a:gd name="connsiteY1" fmla="*/ 74673 h 189068"/>
              <a:gd name="connsiteX2" fmla="*/ 603771 w 615193"/>
              <a:gd name="connsiteY2" fmla="*/ 4823 h 189068"/>
              <a:gd name="connsiteX3" fmla="*/ 467246 w 615193"/>
              <a:gd name="connsiteY3" fmla="*/ 11173 h 189068"/>
              <a:gd name="connsiteX4" fmla="*/ 187846 w 615193"/>
              <a:gd name="connsiteY4" fmla="*/ 52448 h 189068"/>
              <a:gd name="connsiteX5" fmla="*/ 241821 w 615193"/>
              <a:gd name="connsiteY5" fmla="*/ 55623 h 189068"/>
              <a:gd name="connsiteX6" fmla="*/ 127521 w 615193"/>
              <a:gd name="connsiteY6" fmla="*/ 93723 h 189068"/>
              <a:gd name="connsiteX7" fmla="*/ 521 w 615193"/>
              <a:gd name="connsiteY7" fmla="*/ 188973 h 189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5193" h="189068">
                <a:moveTo>
                  <a:pt x="521" y="188973"/>
                </a:moveTo>
                <a:cubicBezTo>
                  <a:pt x="8988" y="185798"/>
                  <a:pt x="77779" y="105365"/>
                  <a:pt x="178321" y="74673"/>
                </a:cubicBezTo>
                <a:cubicBezTo>
                  <a:pt x="278863" y="43981"/>
                  <a:pt x="555617" y="15406"/>
                  <a:pt x="603771" y="4823"/>
                </a:cubicBezTo>
                <a:cubicBezTo>
                  <a:pt x="651925" y="-5760"/>
                  <a:pt x="536567" y="3235"/>
                  <a:pt x="467246" y="11173"/>
                </a:cubicBezTo>
                <a:cubicBezTo>
                  <a:pt x="397925" y="19111"/>
                  <a:pt x="225417" y="45040"/>
                  <a:pt x="187846" y="52448"/>
                </a:cubicBezTo>
                <a:cubicBezTo>
                  <a:pt x="150275" y="59856"/>
                  <a:pt x="251875" y="48744"/>
                  <a:pt x="241821" y="55623"/>
                </a:cubicBezTo>
                <a:cubicBezTo>
                  <a:pt x="231767" y="62502"/>
                  <a:pt x="166150" y="72556"/>
                  <a:pt x="127521" y="93723"/>
                </a:cubicBezTo>
                <a:cubicBezTo>
                  <a:pt x="88892" y="114890"/>
                  <a:pt x="-7946" y="192148"/>
                  <a:pt x="521" y="1889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4" name="フリーフォーム 2053">
            <a:extLst>
              <a:ext uri="{FF2B5EF4-FFF2-40B4-BE49-F238E27FC236}">
                <a16:creationId xmlns:a16="http://schemas.microsoft.com/office/drawing/2014/main" id="{0AE53A05-3406-B086-91AA-D86B812A9B83}"/>
              </a:ext>
            </a:extLst>
          </p:cNvPr>
          <p:cNvSpPr/>
          <p:nvPr/>
        </p:nvSpPr>
        <p:spPr>
          <a:xfrm>
            <a:off x="5127345" y="3396933"/>
            <a:ext cx="555994" cy="130621"/>
          </a:xfrm>
          <a:custGeom>
            <a:avLst/>
            <a:gdLst>
              <a:gd name="connsiteX0" fmla="*/ 280 w 555994"/>
              <a:gd name="connsiteY0" fmla="*/ 130492 h 130621"/>
              <a:gd name="connsiteX1" fmla="*/ 251105 w 555994"/>
              <a:gd name="connsiteY1" fmla="*/ 44767 h 130621"/>
              <a:gd name="connsiteX2" fmla="*/ 416205 w 555994"/>
              <a:gd name="connsiteY2" fmla="*/ 44767 h 130621"/>
              <a:gd name="connsiteX3" fmla="*/ 362230 w 555994"/>
              <a:gd name="connsiteY3" fmla="*/ 95567 h 130621"/>
              <a:gd name="connsiteX4" fmla="*/ 555905 w 555994"/>
              <a:gd name="connsiteY4" fmla="*/ 317 h 130621"/>
              <a:gd name="connsiteX5" fmla="*/ 387630 w 555994"/>
              <a:gd name="connsiteY5" fmla="*/ 63817 h 130621"/>
              <a:gd name="connsiteX6" fmla="*/ 403505 w 555994"/>
              <a:gd name="connsiteY6" fmla="*/ 38417 h 130621"/>
              <a:gd name="connsiteX7" fmla="*/ 232055 w 555994"/>
              <a:gd name="connsiteY7" fmla="*/ 35242 h 130621"/>
              <a:gd name="connsiteX8" fmla="*/ 324130 w 555994"/>
              <a:gd name="connsiteY8" fmla="*/ 41592 h 130621"/>
              <a:gd name="connsiteX9" fmla="*/ 203480 w 555994"/>
              <a:gd name="connsiteY9" fmla="*/ 63817 h 130621"/>
              <a:gd name="connsiteX10" fmla="*/ 280 w 555994"/>
              <a:gd name="connsiteY10" fmla="*/ 130492 h 130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5994" h="130621">
                <a:moveTo>
                  <a:pt x="280" y="130492"/>
                </a:moveTo>
                <a:cubicBezTo>
                  <a:pt x="8218" y="127317"/>
                  <a:pt x="181784" y="59054"/>
                  <a:pt x="251105" y="44767"/>
                </a:cubicBezTo>
                <a:cubicBezTo>
                  <a:pt x="320426" y="30479"/>
                  <a:pt x="397684" y="36300"/>
                  <a:pt x="416205" y="44767"/>
                </a:cubicBezTo>
                <a:cubicBezTo>
                  <a:pt x="434726" y="53234"/>
                  <a:pt x="338947" y="102975"/>
                  <a:pt x="362230" y="95567"/>
                </a:cubicBezTo>
                <a:cubicBezTo>
                  <a:pt x="385513" y="88159"/>
                  <a:pt x="551672" y="5609"/>
                  <a:pt x="555905" y="317"/>
                </a:cubicBezTo>
                <a:cubicBezTo>
                  <a:pt x="560138" y="-4975"/>
                  <a:pt x="413030" y="57467"/>
                  <a:pt x="387630" y="63817"/>
                </a:cubicBezTo>
                <a:cubicBezTo>
                  <a:pt x="362230" y="70167"/>
                  <a:pt x="429434" y="43179"/>
                  <a:pt x="403505" y="38417"/>
                </a:cubicBezTo>
                <a:cubicBezTo>
                  <a:pt x="377576" y="33655"/>
                  <a:pt x="245284" y="34713"/>
                  <a:pt x="232055" y="35242"/>
                </a:cubicBezTo>
                <a:cubicBezTo>
                  <a:pt x="218826" y="35771"/>
                  <a:pt x="328892" y="36830"/>
                  <a:pt x="324130" y="41592"/>
                </a:cubicBezTo>
                <a:cubicBezTo>
                  <a:pt x="319368" y="46354"/>
                  <a:pt x="251634" y="50059"/>
                  <a:pt x="203480" y="63817"/>
                </a:cubicBezTo>
                <a:cubicBezTo>
                  <a:pt x="155326" y="77575"/>
                  <a:pt x="-7658" y="133667"/>
                  <a:pt x="280" y="1304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5" name="フリーフォーム 2054">
            <a:extLst>
              <a:ext uri="{FF2B5EF4-FFF2-40B4-BE49-F238E27FC236}">
                <a16:creationId xmlns:a16="http://schemas.microsoft.com/office/drawing/2014/main" id="{82330593-2FC9-F47F-E5E2-ADE57EF64F6B}"/>
              </a:ext>
            </a:extLst>
          </p:cNvPr>
          <p:cNvSpPr/>
          <p:nvPr/>
        </p:nvSpPr>
        <p:spPr>
          <a:xfrm>
            <a:off x="4060615" y="3685878"/>
            <a:ext cx="111403" cy="343272"/>
          </a:xfrm>
          <a:custGeom>
            <a:avLst/>
            <a:gdLst>
              <a:gd name="connsiteX0" fmla="*/ 210 w 111403"/>
              <a:gd name="connsiteY0" fmla="*/ 297 h 343272"/>
              <a:gd name="connsiteX1" fmla="*/ 85935 w 111403"/>
              <a:gd name="connsiteY1" fmla="*/ 238422 h 343272"/>
              <a:gd name="connsiteX2" fmla="*/ 63710 w 111403"/>
              <a:gd name="connsiteY2" fmla="*/ 197147 h 343272"/>
              <a:gd name="connsiteX3" fmla="*/ 111335 w 111403"/>
              <a:gd name="connsiteY3" fmla="*/ 343197 h 343272"/>
              <a:gd name="connsiteX4" fmla="*/ 73235 w 111403"/>
              <a:gd name="connsiteY4" fmla="*/ 216197 h 343272"/>
              <a:gd name="connsiteX5" fmla="*/ 31960 w 111403"/>
              <a:gd name="connsiteY5" fmla="*/ 152697 h 343272"/>
              <a:gd name="connsiteX6" fmla="*/ 60535 w 111403"/>
              <a:gd name="connsiteY6" fmla="*/ 187622 h 343272"/>
              <a:gd name="connsiteX7" fmla="*/ 210 w 111403"/>
              <a:gd name="connsiteY7" fmla="*/ 297 h 343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403" h="343272">
                <a:moveTo>
                  <a:pt x="210" y="297"/>
                </a:moveTo>
                <a:cubicBezTo>
                  <a:pt x="4443" y="8764"/>
                  <a:pt x="75352" y="205614"/>
                  <a:pt x="85935" y="238422"/>
                </a:cubicBezTo>
                <a:cubicBezTo>
                  <a:pt x="96518" y="271230"/>
                  <a:pt x="59477" y="179685"/>
                  <a:pt x="63710" y="197147"/>
                </a:cubicBezTo>
                <a:cubicBezTo>
                  <a:pt x="67943" y="214609"/>
                  <a:pt x="109748" y="340022"/>
                  <a:pt x="111335" y="343197"/>
                </a:cubicBezTo>
                <a:cubicBezTo>
                  <a:pt x="112922" y="346372"/>
                  <a:pt x="86464" y="247947"/>
                  <a:pt x="73235" y="216197"/>
                </a:cubicBezTo>
                <a:cubicBezTo>
                  <a:pt x="60006" y="184447"/>
                  <a:pt x="34077" y="157459"/>
                  <a:pt x="31960" y="152697"/>
                </a:cubicBezTo>
                <a:cubicBezTo>
                  <a:pt x="29843" y="147935"/>
                  <a:pt x="64239" y="208260"/>
                  <a:pt x="60535" y="187622"/>
                </a:cubicBezTo>
                <a:cubicBezTo>
                  <a:pt x="56831" y="166984"/>
                  <a:pt x="-4023" y="-8170"/>
                  <a:pt x="210" y="29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6" name="フリーフォーム 2055">
            <a:extLst>
              <a:ext uri="{FF2B5EF4-FFF2-40B4-BE49-F238E27FC236}">
                <a16:creationId xmlns:a16="http://schemas.microsoft.com/office/drawing/2014/main" id="{1351D718-68B2-B02E-F312-4D00E0AB9D7E}"/>
              </a:ext>
            </a:extLst>
          </p:cNvPr>
          <p:cNvSpPr/>
          <p:nvPr/>
        </p:nvSpPr>
        <p:spPr>
          <a:xfrm>
            <a:off x="4215429" y="4131135"/>
            <a:ext cx="39232" cy="472920"/>
          </a:xfrm>
          <a:custGeom>
            <a:avLst/>
            <a:gdLst>
              <a:gd name="connsiteX0" fmla="*/ 29546 w 39232"/>
              <a:gd name="connsiteY0" fmla="*/ 5890 h 472920"/>
              <a:gd name="connsiteX1" fmla="*/ 16846 w 39232"/>
              <a:gd name="connsiteY1" fmla="*/ 348790 h 472920"/>
              <a:gd name="connsiteX2" fmla="*/ 23196 w 39232"/>
              <a:gd name="connsiteY2" fmla="*/ 313865 h 472920"/>
              <a:gd name="connsiteX3" fmla="*/ 13671 w 39232"/>
              <a:gd name="connsiteY3" fmla="*/ 424990 h 472920"/>
              <a:gd name="connsiteX4" fmla="*/ 23196 w 39232"/>
              <a:gd name="connsiteY4" fmla="*/ 393240 h 472920"/>
              <a:gd name="connsiteX5" fmla="*/ 39071 w 39232"/>
              <a:gd name="connsiteY5" fmla="*/ 472615 h 472920"/>
              <a:gd name="connsiteX6" fmla="*/ 29546 w 39232"/>
              <a:gd name="connsiteY6" fmla="*/ 412290 h 472920"/>
              <a:gd name="connsiteX7" fmla="*/ 971 w 39232"/>
              <a:gd name="connsiteY7" fmla="*/ 221790 h 472920"/>
              <a:gd name="connsiteX8" fmla="*/ 7321 w 39232"/>
              <a:gd name="connsiteY8" fmla="*/ 266240 h 472920"/>
              <a:gd name="connsiteX9" fmla="*/ 13671 w 39232"/>
              <a:gd name="connsiteY9" fmla="*/ 139240 h 472920"/>
              <a:gd name="connsiteX10" fmla="*/ 29546 w 39232"/>
              <a:gd name="connsiteY10" fmla="*/ 5890 h 472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232" h="472920">
                <a:moveTo>
                  <a:pt x="29546" y="5890"/>
                </a:moveTo>
                <a:cubicBezTo>
                  <a:pt x="30075" y="40815"/>
                  <a:pt x="17904" y="297461"/>
                  <a:pt x="16846" y="348790"/>
                </a:cubicBezTo>
                <a:cubicBezTo>
                  <a:pt x="15788" y="400119"/>
                  <a:pt x="23725" y="301165"/>
                  <a:pt x="23196" y="313865"/>
                </a:cubicBezTo>
                <a:cubicBezTo>
                  <a:pt x="22667" y="326565"/>
                  <a:pt x="13671" y="411761"/>
                  <a:pt x="13671" y="424990"/>
                </a:cubicBezTo>
                <a:cubicBezTo>
                  <a:pt x="13671" y="438219"/>
                  <a:pt x="18963" y="385303"/>
                  <a:pt x="23196" y="393240"/>
                </a:cubicBezTo>
                <a:cubicBezTo>
                  <a:pt x="27429" y="401177"/>
                  <a:pt x="38013" y="469440"/>
                  <a:pt x="39071" y="472615"/>
                </a:cubicBezTo>
                <a:cubicBezTo>
                  <a:pt x="40129" y="475790"/>
                  <a:pt x="35896" y="454094"/>
                  <a:pt x="29546" y="412290"/>
                </a:cubicBezTo>
                <a:cubicBezTo>
                  <a:pt x="23196" y="370486"/>
                  <a:pt x="4675" y="246132"/>
                  <a:pt x="971" y="221790"/>
                </a:cubicBezTo>
                <a:cubicBezTo>
                  <a:pt x="-2733" y="197448"/>
                  <a:pt x="5204" y="279998"/>
                  <a:pt x="7321" y="266240"/>
                </a:cubicBezTo>
                <a:cubicBezTo>
                  <a:pt x="9438" y="252482"/>
                  <a:pt x="8908" y="177340"/>
                  <a:pt x="13671" y="139240"/>
                </a:cubicBezTo>
                <a:cubicBezTo>
                  <a:pt x="18433" y="101140"/>
                  <a:pt x="29017" y="-29035"/>
                  <a:pt x="29546" y="589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7" name="フリーフォーム 2056">
            <a:extLst>
              <a:ext uri="{FF2B5EF4-FFF2-40B4-BE49-F238E27FC236}">
                <a16:creationId xmlns:a16="http://schemas.microsoft.com/office/drawing/2014/main" id="{BFFA38D1-54B9-5779-6AAF-71E29ADE1D24}"/>
              </a:ext>
            </a:extLst>
          </p:cNvPr>
          <p:cNvSpPr/>
          <p:nvPr/>
        </p:nvSpPr>
        <p:spPr>
          <a:xfrm>
            <a:off x="4146531" y="4125789"/>
            <a:ext cx="101823" cy="697045"/>
          </a:xfrm>
          <a:custGeom>
            <a:avLst/>
            <a:gdLst>
              <a:gd name="connsiteX0" fmla="*/ 44469 w 101823"/>
              <a:gd name="connsiteY0" fmla="*/ 1711 h 697045"/>
              <a:gd name="connsiteX1" fmla="*/ 44469 w 101823"/>
              <a:gd name="connsiteY1" fmla="*/ 303336 h 697045"/>
              <a:gd name="connsiteX2" fmla="*/ 76219 w 101823"/>
              <a:gd name="connsiteY2" fmla="*/ 506536 h 697045"/>
              <a:gd name="connsiteX3" fmla="*/ 76219 w 101823"/>
              <a:gd name="connsiteY3" fmla="*/ 458911 h 697045"/>
              <a:gd name="connsiteX4" fmla="*/ 101619 w 101823"/>
              <a:gd name="connsiteY4" fmla="*/ 697036 h 697045"/>
              <a:gd name="connsiteX5" fmla="*/ 60344 w 101823"/>
              <a:gd name="connsiteY5" fmla="*/ 449386 h 697045"/>
              <a:gd name="connsiteX6" fmla="*/ 57169 w 101823"/>
              <a:gd name="connsiteY6" fmla="*/ 360486 h 697045"/>
              <a:gd name="connsiteX7" fmla="*/ 53994 w 101823"/>
              <a:gd name="connsiteY7" fmla="*/ 423986 h 697045"/>
              <a:gd name="connsiteX8" fmla="*/ 19 w 101823"/>
              <a:gd name="connsiteY8" fmla="*/ 243011 h 697045"/>
              <a:gd name="connsiteX9" fmla="*/ 47644 w 101823"/>
              <a:gd name="connsiteY9" fmla="*/ 360486 h 697045"/>
              <a:gd name="connsiteX10" fmla="*/ 44469 w 101823"/>
              <a:gd name="connsiteY10" fmla="*/ 258886 h 697045"/>
              <a:gd name="connsiteX11" fmla="*/ 28594 w 101823"/>
              <a:gd name="connsiteY11" fmla="*/ 182686 h 697045"/>
              <a:gd name="connsiteX12" fmla="*/ 44469 w 101823"/>
              <a:gd name="connsiteY12" fmla="*/ 1711 h 697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1823" h="697045">
                <a:moveTo>
                  <a:pt x="44469" y="1711"/>
                </a:moveTo>
                <a:cubicBezTo>
                  <a:pt x="47115" y="21819"/>
                  <a:pt x="39177" y="219199"/>
                  <a:pt x="44469" y="303336"/>
                </a:cubicBezTo>
                <a:cubicBezTo>
                  <a:pt x="49761" y="387474"/>
                  <a:pt x="70927" y="480607"/>
                  <a:pt x="76219" y="506536"/>
                </a:cubicBezTo>
                <a:cubicBezTo>
                  <a:pt x="81511" y="532465"/>
                  <a:pt x="71986" y="427161"/>
                  <a:pt x="76219" y="458911"/>
                </a:cubicBezTo>
                <a:cubicBezTo>
                  <a:pt x="80452" y="490661"/>
                  <a:pt x="104265" y="698624"/>
                  <a:pt x="101619" y="697036"/>
                </a:cubicBezTo>
                <a:cubicBezTo>
                  <a:pt x="98973" y="695449"/>
                  <a:pt x="67752" y="505478"/>
                  <a:pt x="60344" y="449386"/>
                </a:cubicBezTo>
                <a:cubicBezTo>
                  <a:pt x="52936" y="393294"/>
                  <a:pt x="58227" y="364719"/>
                  <a:pt x="57169" y="360486"/>
                </a:cubicBezTo>
                <a:cubicBezTo>
                  <a:pt x="56111" y="356253"/>
                  <a:pt x="63519" y="443565"/>
                  <a:pt x="53994" y="423986"/>
                </a:cubicBezTo>
                <a:cubicBezTo>
                  <a:pt x="44469" y="404407"/>
                  <a:pt x="1077" y="253594"/>
                  <a:pt x="19" y="243011"/>
                </a:cubicBezTo>
                <a:cubicBezTo>
                  <a:pt x="-1039" y="232428"/>
                  <a:pt x="40236" y="357840"/>
                  <a:pt x="47644" y="360486"/>
                </a:cubicBezTo>
                <a:cubicBezTo>
                  <a:pt x="55052" y="363132"/>
                  <a:pt x="47644" y="288519"/>
                  <a:pt x="44469" y="258886"/>
                </a:cubicBezTo>
                <a:cubicBezTo>
                  <a:pt x="41294" y="229253"/>
                  <a:pt x="27006" y="220786"/>
                  <a:pt x="28594" y="182686"/>
                </a:cubicBezTo>
                <a:cubicBezTo>
                  <a:pt x="30182" y="144586"/>
                  <a:pt x="41823" y="-18397"/>
                  <a:pt x="44469" y="171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8" name="フリーフォーム 2057">
            <a:extLst>
              <a:ext uri="{FF2B5EF4-FFF2-40B4-BE49-F238E27FC236}">
                <a16:creationId xmlns:a16="http://schemas.microsoft.com/office/drawing/2014/main" id="{0ED357EC-4470-38F1-B081-747DA54BA569}"/>
              </a:ext>
            </a:extLst>
          </p:cNvPr>
          <p:cNvSpPr/>
          <p:nvPr/>
        </p:nvSpPr>
        <p:spPr>
          <a:xfrm>
            <a:off x="4260574" y="4247913"/>
            <a:ext cx="120979" cy="886241"/>
          </a:xfrm>
          <a:custGeom>
            <a:avLst/>
            <a:gdLst>
              <a:gd name="connsiteX0" fmla="*/ 276 w 120979"/>
              <a:gd name="connsiteY0" fmla="*/ 237 h 886241"/>
              <a:gd name="connsiteX1" fmla="*/ 25676 w 120979"/>
              <a:gd name="connsiteY1" fmla="*/ 324087 h 886241"/>
              <a:gd name="connsiteX2" fmla="*/ 70126 w 120979"/>
              <a:gd name="connsiteY2" fmla="*/ 549512 h 886241"/>
              <a:gd name="connsiteX3" fmla="*/ 60601 w 120979"/>
              <a:gd name="connsiteY3" fmla="*/ 511412 h 886241"/>
              <a:gd name="connsiteX4" fmla="*/ 89176 w 120979"/>
              <a:gd name="connsiteY4" fmla="*/ 768587 h 886241"/>
              <a:gd name="connsiteX5" fmla="*/ 120926 w 120979"/>
              <a:gd name="connsiteY5" fmla="*/ 886062 h 886241"/>
              <a:gd name="connsiteX6" fmla="*/ 95526 w 120979"/>
              <a:gd name="connsiteY6" fmla="*/ 790812 h 886241"/>
              <a:gd name="connsiteX7" fmla="*/ 51076 w 120979"/>
              <a:gd name="connsiteY7" fmla="*/ 619362 h 886241"/>
              <a:gd name="connsiteX8" fmla="*/ 82826 w 120979"/>
              <a:gd name="connsiteY8" fmla="*/ 660637 h 886241"/>
              <a:gd name="connsiteX9" fmla="*/ 70126 w 120979"/>
              <a:gd name="connsiteY9" fmla="*/ 546337 h 886241"/>
              <a:gd name="connsiteX10" fmla="*/ 9801 w 120979"/>
              <a:gd name="connsiteY10" fmla="*/ 409812 h 886241"/>
              <a:gd name="connsiteX11" fmla="*/ 57426 w 120979"/>
              <a:gd name="connsiteY11" fmla="*/ 473312 h 886241"/>
              <a:gd name="connsiteX12" fmla="*/ 19326 w 120979"/>
              <a:gd name="connsiteY12" fmla="*/ 374887 h 886241"/>
              <a:gd name="connsiteX13" fmla="*/ 16151 w 120979"/>
              <a:gd name="connsiteY13" fmla="*/ 349487 h 886241"/>
              <a:gd name="connsiteX14" fmla="*/ 28851 w 120979"/>
              <a:gd name="connsiteY14" fmla="*/ 365362 h 886241"/>
              <a:gd name="connsiteX15" fmla="*/ 12976 w 120979"/>
              <a:gd name="connsiteY15" fmla="*/ 273287 h 886241"/>
              <a:gd name="connsiteX16" fmla="*/ 276 w 120979"/>
              <a:gd name="connsiteY16" fmla="*/ 237 h 886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0979" h="886241">
                <a:moveTo>
                  <a:pt x="276" y="237"/>
                </a:moveTo>
                <a:cubicBezTo>
                  <a:pt x="2393" y="8704"/>
                  <a:pt x="14034" y="232541"/>
                  <a:pt x="25676" y="324087"/>
                </a:cubicBezTo>
                <a:cubicBezTo>
                  <a:pt x="37318" y="415633"/>
                  <a:pt x="64305" y="518291"/>
                  <a:pt x="70126" y="549512"/>
                </a:cubicBezTo>
                <a:cubicBezTo>
                  <a:pt x="75947" y="580733"/>
                  <a:pt x="57426" y="474900"/>
                  <a:pt x="60601" y="511412"/>
                </a:cubicBezTo>
                <a:cubicBezTo>
                  <a:pt x="63776" y="547924"/>
                  <a:pt x="79122" y="706145"/>
                  <a:pt x="89176" y="768587"/>
                </a:cubicBezTo>
                <a:cubicBezTo>
                  <a:pt x="99230" y="831029"/>
                  <a:pt x="119868" y="882358"/>
                  <a:pt x="120926" y="886062"/>
                </a:cubicBezTo>
                <a:cubicBezTo>
                  <a:pt x="121984" y="889766"/>
                  <a:pt x="107168" y="835262"/>
                  <a:pt x="95526" y="790812"/>
                </a:cubicBezTo>
                <a:cubicBezTo>
                  <a:pt x="83884" y="746362"/>
                  <a:pt x="53193" y="641058"/>
                  <a:pt x="51076" y="619362"/>
                </a:cubicBezTo>
                <a:cubicBezTo>
                  <a:pt x="48959" y="597666"/>
                  <a:pt x="79651" y="672808"/>
                  <a:pt x="82826" y="660637"/>
                </a:cubicBezTo>
                <a:cubicBezTo>
                  <a:pt x="86001" y="648466"/>
                  <a:pt x="82297" y="588141"/>
                  <a:pt x="70126" y="546337"/>
                </a:cubicBezTo>
                <a:cubicBezTo>
                  <a:pt x="57955" y="504533"/>
                  <a:pt x="11918" y="421983"/>
                  <a:pt x="9801" y="409812"/>
                </a:cubicBezTo>
                <a:cubicBezTo>
                  <a:pt x="7684" y="397641"/>
                  <a:pt x="55839" y="479133"/>
                  <a:pt x="57426" y="473312"/>
                </a:cubicBezTo>
                <a:cubicBezTo>
                  <a:pt x="59014" y="467491"/>
                  <a:pt x="26205" y="395524"/>
                  <a:pt x="19326" y="374887"/>
                </a:cubicBezTo>
                <a:cubicBezTo>
                  <a:pt x="12447" y="354250"/>
                  <a:pt x="14564" y="351074"/>
                  <a:pt x="16151" y="349487"/>
                </a:cubicBezTo>
                <a:cubicBezTo>
                  <a:pt x="17738" y="347900"/>
                  <a:pt x="29380" y="378062"/>
                  <a:pt x="28851" y="365362"/>
                </a:cubicBezTo>
                <a:cubicBezTo>
                  <a:pt x="28322" y="352662"/>
                  <a:pt x="17209" y="334670"/>
                  <a:pt x="12976" y="273287"/>
                </a:cubicBezTo>
                <a:cubicBezTo>
                  <a:pt x="8743" y="211904"/>
                  <a:pt x="-1841" y="-8230"/>
                  <a:pt x="276" y="237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9" name="フリーフォーム 2058">
            <a:extLst>
              <a:ext uri="{FF2B5EF4-FFF2-40B4-BE49-F238E27FC236}">
                <a16:creationId xmlns:a16="http://schemas.microsoft.com/office/drawing/2014/main" id="{9AA7F5EC-2995-257B-002B-AA66DB0E2B40}"/>
              </a:ext>
            </a:extLst>
          </p:cNvPr>
          <p:cNvSpPr/>
          <p:nvPr/>
        </p:nvSpPr>
        <p:spPr>
          <a:xfrm>
            <a:off x="4231055" y="4730345"/>
            <a:ext cx="139485" cy="532302"/>
          </a:xfrm>
          <a:custGeom>
            <a:avLst/>
            <a:gdLst>
              <a:gd name="connsiteX0" fmla="*/ 61545 w 139485"/>
              <a:gd name="connsiteY0" fmla="*/ 405 h 532302"/>
              <a:gd name="connsiteX1" fmla="*/ 32970 w 139485"/>
              <a:gd name="connsiteY1" fmla="*/ 270280 h 532302"/>
              <a:gd name="connsiteX2" fmla="*/ 74245 w 139485"/>
              <a:gd name="connsiteY2" fmla="*/ 368705 h 532302"/>
              <a:gd name="connsiteX3" fmla="*/ 52020 w 139485"/>
              <a:gd name="connsiteY3" fmla="*/ 314730 h 532302"/>
              <a:gd name="connsiteX4" fmla="*/ 134570 w 139485"/>
              <a:gd name="connsiteY4" fmla="*/ 521105 h 532302"/>
              <a:gd name="connsiteX5" fmla="*/ 125045 w 139485"/>
              <a:gd name="connsiteY5" fmla="*/ 483005 h 532302"/>
              <a:gd name="connsiteX6" fmla="*/ 83770 w 139485"/>
              <a:gd name="connsiteY6" fmla="*/ 298855 h 532302"/>
              <a:gd name="connsiteX7" fmla="*/ 109170 w 139485"/>
              <a:gd name="connsiteY7" fmla="*/ 441730 h 532302"/>
              <a:gd name="connsiteX8" fmla="*/ 71070 w 139485"/>
              <a:gd name="connsiteY8" fmla="*/ 362355 h 532302"/>
              <a:gd name="connsiteX9" fmla="*/ 1220 w 139485"/>
              <a:gd name="connsiteY9" fmla="*/ 181380 h 532302"/>
              <a:gd name="connsiteX10" fmla="*/ 26620 w 139485"/>
              <a:gd name="connsiteY10" fmla="*/ 248055 h 532302"/>
              <a:gd name="connsiteX11" fmla="*/ 26620 w 139485"/>
              <a:gd name="connsiteY11" fmla="*/ 130580 h 532302"/>
              <a:gd name="connsiteX12" fmla="*/ 32970 w 139485"/>
              <a:gd name="connsiteY12" fmla="*/ 206780 h 532302"/>
              <a:gd name="connsiteX13" fmla="*/ 61545 w 139485"/>
              <a:gd name="connsiteY13" fmla="*/ 405 h 532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485" h="532302">
                <a:moveTo>
                  <a:pt x="61545" y="405"/>
                </a:moveTo>
                <a:cubicBezTo>
                  <a:pt x="61545" y="10988"/>
                  <a:pt x="30853" y="208897"/>
                  <a:pt x="32970" y="270280"/>
                </a:cubicBezTo>
                <a:cubicBezTo>
                  <a:pt x="35087" y="331663"/>
                  <a:pt x="71070" y="361297"/>
                  <a:pt x="74245" y="368705"/>
                </a:cubicBezTo>
                <a:cubicBezTo>
                  <a:pt x="77420" y="376113"/>
                  <a:pt x="41966" y="289330"/>
                  <a:pt x="52020" y="314730"/>
                </a:cubicBezTo>
                <a:cubicBezTo>
                  <a:pt x="62074" y="340130"/>
                  <a:pt x="122399" y="493059"/>
                  <a:pt x="134570" y="521105"/>
                </a:cubicBezTo>
                <a:cubicBezTo>
                  <a:pt x="146741" y="549151"/>
                  <a:pt x="133512" y="520047"/>
                  <a:pt x="125045" y="483005"/>
                </a:cubicBezTo>
                <a:cubicBezTo>
                  <a:pt x="116578" y="445963"/>
                  <a:pt x="86416" y="305734"/>
                  <a:pt x="83770" y="298855"/>
                </a:cubicBezTo>
                <a:cubicBezTo>
                  <a:pt x="81124" y="291976"/>
                  <a:pt x="111287" y="431147"/>
                  <a:pt x="109170" y="441730"/>
                </a:cubicBezTo>
                <a:cubicBezTo>
                  <a:pt x="107053" y="452313"/>
                  <a:pt x="89062" y="405747"/>
                  <a:pt x="71070" y="362355"/>
                </a:cubicBezTo>
                <a:cubicBezTo>
                  <a:pt x="53078" y="318963"/>
                  <a:pt x="8628" y="200430"/>
                  <a:pt x="1220" y="181380"/>
                </a:cubicBezTo>
                <a:cubicBezTo>
                  <a:pt x="-6188" y="162330"/>
                  <a:pt x="22387" y="256522"/>
                  <a:pt x="26620" y="248055"/>
                </a:cubicBezTo>
                <a:cubicBezTo>
                  <a:pt x="30853" y="239588"/>
                  <a:pt x="25562" y="137459"/>
                  <a:pt x="26620" y="130580"/>
                </a:cubicBezTo>
                <a:cubicBezTo>
                  <a:pt x="27678" y="123701"/>
                  <a:pt x="24503" y="223713"/>
                  <a:pt x="32970" y="206780"/>
                </a:cubicBezTo>
                <a:cubicBezTo>
                  <a:pt x="41437" y="189847"/>
                  <a:pt x="61545" y="-10178"/>
                  <a:pt x="61545" y="4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0" name="フリーフォーム 2059">
            <a:extLst>
              <a:ext uri="{FF2B5EF4-FFF2-40B4-BE49-F238E27FC236}">
                <a16:creationId xmlns:a16="http://schemas.microsoft.com/office/drawing/2014/main" id="{64849EE8-6B12-59DA-E926-DDD3E684D578}"/>
              </a:ext>
            </a:extLst>
          </p:cNvPr>
          <p:cNvSpPr/>
          <p:nvPr/>
        </p:nvSpPr>
        <p:spPr>
          <a:xfrm>
            <a:off x="4340161" y="4430622"/>
            <a:ext cx="193755" cy="801804"/>
          </a:xfrm>
          <a:custGeom>
            <a:avLst/>
            <a:gdLst>
              <a:gd name="connsiteX0" fmla="*/ 19114 w 193755"/>
              <a:gd name="connsiteY0" fmla="*/ 1678 h 801804"/>
              <a:gd name="connsiteX1" fmla="*/ 50864 w 193755"/>
              <a:gd name="connsiteY1" fmla="*/ 347753 h 801804"/>
              <a:gd name="connsiteX2" fmla="*/ 50864 w 193755"/>
              <a:gd name="connsiteY2" fmla="*/ 322353 h 801804"/>
              <a:gd name="connsiteX3" fmla="*/ 88964 w 193755"/>
              <a:gd name="connsiteY3" fmla="*/ 595403 h 801804"/>
              <a:gd name="connsiteX4" fmla="*/ 85789 w 193755"/>
              <a:gd name="connsiteY4" fmla="*/ 535078 h 801804"/>
              <a:gd name="connsiteX5" fmla="*/ 120714 w 193755"/>
              <a:gd name="connsiteY5" fmla="*/ 700178 h 801804"/>
              <a:gd name="connsiteX6" fmla="*/ 117539 w 193755"/>
              <a:gd name="connsiteY6" fmla="*/ 662078 h 801804"/>
              <a:gd name="connsiteX7" fmla="*/ 193739 w 193755"/>
              <a:gd name="connsiteY7" fmla="*/ 801778 h 801804"/>
              <a:gd name="connsiteX8" fmla="*/ 123889 w 193755"/>
              <a:gd name="connsiteY8" fmla="*/ 649378 h 801804"/>
              <a:gd name="connsiteX9" fmla="*/ 63564 w 193755"/>
              <a:gd name="connsiteY9" fmla="*/ 500153 h 801804"/>
              <a:gd name="connsiteX10" fmla="*/ 63564 w 193755"/>
              <a:gd name="connsiteY10" fmla="*/ 560478 h 801804"/>
              <a:gd name="connsiteX11" fmla="*/ 64 w 193755"/>
              <a:gd name="connsiteY11" fmla="*/ 290603 h 801804"/>
              <a:gd name="connsiteX12" fmla="*/ 50864 w 193755"/>
              <a:gd name="connsiteY12" fmla="*/ 458878 h 801804"/>
              <a:gd name="connsiteX13" fmla="*/ 12764 w 193755"/>
              <a:gd name="connsiteY13" fmla="*/ 249328 h 801804"/>
              <a:gd name="connsiteX14" fmla="*/ 63564 w 193755"/>
              <a:gd name="connsiteY14" fmla="*/ 430303 h 801804"/>
              <a:gd name="connsiteX15" fmla="*/ 31814 w 193755"/>
              <a:gd name="connsiteY15" fmla="*/ 223928 h 801804"/>
              <a:gd name="connsiteX16" fmla="*/ 19114 w 193755"/>
              <a:gd name="connsiteY16" fmla="*/ 1678 h 801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3755" h="801804">
                <a:moveTo>
                  <a:pt x="19114" y="1678"/>
                </a:moveTo>
                <a:cubicBezTo>
                  <a:pt x="22289" y="22316"/>
                  <a:pt x="45572" y="294307"/>
                  <a:pt x="50864" y="347753"/>
                </a:cubicBezTo>
                <a:cubicBezTo>
                  <a:pt x="56156" y="401199"/>
                  <a:pt x="44514" y="281078"/>
                  <a:pt x="50864" y="322353"/>
                </a:cubicBezTo>
                <a:cubicBezTo>
                  <a:pt x="57214" y="363628"/>
                  <a:pt x="83143" y="559949"/>
                  <a:pt x="88964" y="595403"/>
                </a:cubicBezTo>
                <a:cubicBezTo>
                  <a:pt x="94785" y="630857"/>
                  <a:pt x="80497" y="517616"/>
                  <a:pt x="85789" y="535078"/>
                </a:cubicBezTo>
                <a:cubicBezTo>
                  <a:pt x="91081" y="552540"/>
                  <a:pt x="115422" y="679012"/>
                  <a:pt x="120714" y="700178"/>
                </a:cubicBezTo>
                <a:cubicBezTo>
                  <a:pt x="126006" y="721344"/>
                  <a:pt x="105368" y="645145"/>
                  <a:pt x="117539" y="662078"/>
                </a:cubicBezTo>
                <a:cubicBezTo>
                  <a:pt x="129710" y="679011"/>
                  <a:pt x="192681" y="803895"/>
                  <a:pt x="193739" y="801778"/>
                </a:cubicBezTo>
                <a:cubicBezTo>
                  <a:pt x="194797" y="799661"/>
                  <a:pt x="145585" y="699649"/>
                  <a:pt x="123889" y="649378"/>
                </a:cubicBezTo>
                <a:cubicBezTo>
                  <a:pt x="102193" y="599107"/>
                  <a:pt x="73618" y="514970"/>
                  <a:pt x="63564" y="500153"/>
                </a:cubicBezTo>
                <a:cubicBezTo>
                  <a:pt x="53510" y="485336"/>
                  <a:pt x="74147" y="595403"/>
                  <a:pt x="63564" y="560478"/>
                </a:cubicBezTo>
                <a:cubicBezTo>
                  <a:pt x="52981" y="525553"/>
                  <a:pt x="2181" y="307536"/>
                  <a:pt x="64" y="290603"/>
                </a:cubicBezTo>
                <a:cubicBezTo>
                  <a:pt x="-2053" y="273670"/>
                  <a:pt x="48747" y="465757"/>
                  <a:pt x="50864" y="458878"/>
                </a:cubicBezTo>
                <a:cubicBezTo>
                  <a:pt x="52981" y="451999"/>
                  <a:pt x="10647" y="254090"/>
                  <a:pt x="12764" y="249328"/>
                </a:cubicBezTo>
                <a:cubicBezTo>
                  <a:pt x="14881" y="244566"/>
                  <a:pt x="60389" y="434536"/>
                  <a:pt x="63564" y="430303"/>
                </a:cubicBezTo>
                <a:cubicBezTo>
                  <a:pt x="66739" y="426070"/>
                  <a:pt x="42397" y="291661"/>
                  <a:pt x="31814" y="223928"/>
                </a:cubicBezTo>
                <a:cubicBezTo>
                  <a:pt x="21231" y="156195"/>
                  <a:pt x="15939" y="-18960"/>
                  <a:pt x="19114" y="167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1" name="フリーフォーム 2060">
            <a:extLst>
              <a:ext uri="{FF2B5EF4-FFF2-40B4-BE49-F238E27FC236}">
                <a16:creationId xmlns:a16="http://schemas.microsoft.com/office/drawing/2014/main" id="{737C23A2-91A3-FC46-F30A-097D53A5A60A}"/>
              </a:ext>
            </a:extLst>
          </p:cNvPr>
          <p:cNvSpPr/>
          <p:nvPr/>
        </p:nvSpPr>
        <p:spPr>
          <a:xfrm>
            <a:off x="4326834" y="5276826"/>
            <a:ext cx="236596" cy="403223"/>
          </a:xfrm>
          <a:custGeom>
            <a:avLst/>
            <a:gdLst>
              <a:gd name="connsiteX0" fmla="*/ 203891 w 236596"/>
              <a:gd name="connsiteY0" fmla="*/ 24 h 403223"/>
              <a:gd name="connsiteX1" fmla="*/ 213416 w 236596"/>
              <a:gd name="connsiteY1" fmla="*/ 114324 h 403223"/>
              <a:gd name="connsiteX2" fmla="*/ 146741 w 236596"/>
              <a:gd name="connsiteY2" fmla="*/ 241324 h 403223"/>
              <a:gd name="connsiteX3" fmla="*/ 194366 w 236596"/>
              <a:gd name="connsiteY3" fmla="*/ 180999 h 403223"/>
              <a:gd name="connsiteX4" fmla="*/ 7041 w 236596"/>
              <a:gd name="connsiteY4" fmla="*/ 396899 h 403223"/>
              <a:gd name="connsiteX5" fmla="*/ 57841 w 236596"/>
              <a:gd name="connsiteY5" fmla="*/ 330224 h 403223"/>
              <a:gd name="connsiteX6" fmla="*/ 229291 w 236596"/>
              <a:gd name="connsiteY6" fmla="*/ 171474 h 403223"/>
              <a:gd name="connsiteX7" fmla="*/ 207066 w 236596"/>
              <a:gd name="connsiteY7" fmla="*/ 190524 h 403223"/>
              <a:gd name="connsiteX8" fmla="*/ 226116 w 236596"/>
              <a:gd name="connsiteY8" fmla="*/ 104799 h 403223"/>
              <a:gd name="connsiteX9" fmla="*/ 203891 w 236596"/>
              <a:gd name="connsiteY9" fmla="*/ 24 h 40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596" h="403223">
                <a:moveTo>
                  <a:pt x="203891" y="24"/>
                </a:moveTo>
                <a:cubicBezTo>
                  <a:pt x="201774" y="1612"/>
                  <a:pt x="222941" y="74107"/>
                  <a:pt x="213416" y="114324"/>
                </a:cubicBezTo>
                <a:cubicBezTo>
                  <a:pt x="203891" y="154541"/>
                  <a:pt x="149916" y="230211"/>
                  <a:pt x="146741" y="241324"/>
                </a:cubicBezTo>
                <a:cubicBezTo>
                  <a:pt x="143566" y="252437"/>
                  <a:pt x="217649" y="155070"/>
                  <a:pt x="194366" y="180999"/>
                </a:cubicBezTo>
                <a:cubicBezTo>
                  <a:pt x="171083" y="206928"/>
                  <a:pt x="29795" y="372028"/>
                  <a:pt x="7041" y="396899"/>
                </a:cubicBezTo>
                <a:cubicBezTo>
                  <a:pt x="-15713" y="421770"/>
                  <a:pt x="20799" y="367795"/>
                  <a:pt x="57841" y="330224"/>
                </a:cubicBezTo>
                <a:cubicBezTo>
                  <a:pt x="94883" y="292653"/>
                  <a:pt x="204420" y="194757"/>
                  <a:pt x="229291" y="171474"/>
                </a:cubicBezTo>
                <a:cubicBezTo>
                  <a:pt x="254162" y="148191"/>
                  <a:pt x="207595" y="201636"/>
                  <a:pt x="207066" y="190524"/>
                </a:cubicBezTo>
                <a:cubicBezTo>
                  <a:pt x="206537" y="179412"/>
                  <a:pt x="225587" y="134432"/>
                  <a:pt x="226116" y="104799"/>
                </a:cubicBezTo>
                <a:cubicBezTo>
                  <a:pt x="226645" y="75166"/>
                  <a:pt x="206008" y="-1564"/>
                  <a:pt x="203891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2" name="フリーフォーム 2061">
            <a:extLst>
              <a:ext uri="{FF2B5EF4-FFF2-40B4-BE49-F238E27FC236}">
                <a16:creationId xmlns:a16="http://schemas.microsoft.com/office/drawing/2014/main" id="{C832D284-E49A-013D-A82B-BBA318E87B87}"/>
              </a:ext>
            </a:extLst>
          </p:cNvPr>
          <p:cNvSpPr/>
          <p:nvPr/>
        </p:nvSpPr>
        <p:spPr>
          <a:xfrm>
            <a:off x="4409897" y="5278778"/>
            <a:ext cx="140222" cy="231244"/>
          </a:xfrm>
          <a:custGeom>
            <a:avLst/>
            <a:gdLst>
              <a:gd name="connsiteX0" fmla="*/ 3353 w 140222"/>
              <a:gd name="connsiteY0" fmla="*/ 1247 h 231244"/>
              <a:gd name="connsiteX1" fmla="*/ 50978 w 140222"/>
              <a:gd name="connsiteY1" fmla="*/ 112372 h 231244"/>
              <a:gd name="connsiteX2" fmla="*/ 178 w 140222"/>
              <a:gd name="connsiteY2" fmla="*/ 229847 h 231244"/>
              <a:gd name="connsiteX3" fmla="*/ 38278 w 140222"/>
              <a:gd name="connsiteY3" fmla="*/ 169522 h 231244"/>
              <a:gd name="connsiteX4" fmla="*/ 139878 w 140222"/>
              <a:gd name="connsiteY4" fmla="*/ 58397 h 231244"/>
              <a:gd name="connsiteX5" fmla="*/ 70028 w 140222"/>
              <a:gd name="connsiteY5" fmla="*/ 115547 h 231244"/>
              <a:gd name="connsiteX6" fmla="*/ 31928 w 140222"/>
              <a:gd name="connsiteY6" fmla="*/ 55222 h 231244"/>
              <a:gd name="connsiteX7" fmla="*/ 3353 w 140222"/>
              <a:gd name="connsiteY7" fmla="*/ 1247 h 231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0222" h="231244">
                <a:moveTo>
                  <a:pt x="3353" y="1247"/>
                </a:moveTo>
                <a:cubicBezTo>
                  <a:pt x="6528" y="10772"/>
                  <a:pt x="51507" y="74272"/>
                  <a:pt x="50978" y="112372"/>
                </a:cubicBezTo>
                <a:cubicBezTo>
                  <a:pt x="50449" y="150472"/>
                  <a:pt x="2295" y="220322"/>
                  <a:pt x="178" y="229847"/>
                </a:cubicBezTo>
                <a:cubicBezTo>
                  <a:pt x="-1939" y="239372"/>
                  <a:pt x="14995" y="198097"/>
                  <a:pt x="38278" y="169522"/>
                </a:cubicBezTo>
                <a:cubicBezTo>
                  <a:pt x="61561" y="140947"/>
                  <a:pt x="134586" y="67393"/>
                  <a:pt x="139878" y="58397"/>
                </a:cubicBezTo>
                <a:cubicBezTo>
                  <a:pt x="145170" y="49401"/>
                  <a:pt x="88020" y="116076"/>
                  <a:pt x="70028" y="115547"/>
                </a:cubicBezTo>
                <a:cubicBezTo>
                  <a:pt x="52036" y="115018"/>
                  <a:pt x="39865" y="71097"/>
                  <a:pt x="31928" y="55222"/>
                </a:cubicBezTo>
                <a:cubicBezTo>
                  <a:pt x="23991" y="39347"/>
                  <a:pt x="178" y="-8278"/>
                  <a:pt x="3353" y="1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3" name="フリーフォーム 2062">
            <a:extLst>
              <a:ext uri="{FF2B5EF4-FFF2-40B4-BE49-F238E27FC236}">
                <a16:creationId xmlns:a16="http://schemas.microsoft.com/office/drawing/2014/main" id="{99FD67EF-B56A-56C2-4C2A-C9CFBF010CE3}"/>
              </a:ext>
            </a:extLst>
          </p:cNvPr>
          <p:cNvSpPr/>
          <p:nvPr/>
        </p:nvSpPr>
        <p:spPr>
          <a:xfrm>
            <a:off x="4323993" y="5283107"/>
            <a:ext cx="97699" cy="299773"/>
          </a:xfrm>
          <a:custGeom>
            <a:avLst/>
            <a:gdLst>
              <a:gd name="connsiteX0" fmla="*/ 41632 w 97699"/>
              <a:gd name="connsiteY0" fmla="*/ 93 h 299773"/>
              <a:gd name="connsiteX1" fmla="*/ 19407 w 97699"/>
              <a:gd name="connsiteY1" fmla="*/ 136618 h 299773"/>
              <a:gd name="connsiteX2" fmla="*/ 25757 w 97699"/>
              <a:gd name="connsiteY2" fmla="*/ 200118 h 299773"/>
              <a:gd name="connsiteX3" fmla="*/ 19407 w 97699"/>
              <a:gd name="connsiteY3" fmla="*/ 168368 h 299773"/>
              <a:gd name="connsiteX4" fmla="*/ 95607 w 97699"/>
              <a:gd name="connsiteY4" fmla="*/ 295368 h 299773"/>
              <a:gd name="connsiteX5" fmla="*/ 76557 w 97699"/>
              <a:gd name="connsiteY5" fmla="*/ 254093 h 299773"/>
              <a:gd name="connsiteX6" fmla="*/ 79732 w 97699"/>
              <a:gd name="connsiteY6" fmla="*/ 95343 h 299773"/>
              <a:gd name="connsiteX7" fmla="*/ 60682 w 97699"/>
              <a:gd name="connsiteY7" fmla="*/ 225518 h 299773"/>
              <a:gd name="connsiteX8" fmla="*/ 35282 w 97699"/>
              <a:gd name="connsiteY8" fmla="*/ 184243 h 299773"/>
              <a:gd name="connsiteX9" fmla="*/ 16232 w 97699"/>
              <a:gd name="connsiteY9" fmla="*/ 108043 h 299773"/>
              <a:gd name="connsiteX10" fmla="*/ 357 w 97699"/>
              <a:gd name="connsiteY10" fmla="*/ 158843 h 299773"/>
              <a:gd name="connsiteX11" fmla="*/ 41632 w 97699"/>
              <a:gd name="connsiteY11" fmla="*/ 93 h 299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699" h="299773">
                <a:moveTo>
                  <a:pt x="41632" y="93"/>
                </a:moveTo>
                <a:cubicBezTo>
                  <a:pt x="44807" y="-3611"/>
                  <a:pt x="22053" y="103281"/>
                  <a:pt x="19407" y="136618"/>
                </a:cubicBezTo>
                <a:cubicBezTo>
                  <a:pt x="16761" y="169956"/>
                  <a:pt x="25757" y="194826"/>
                  <a:pt x="25757" y="200118"/>
                </a:cubicBezTo>
                <a:cubicBezTo>
                  <a:pt x="25757" y="205410"/>
                  <a:pt x="7765" y="152493"/>
                  <a:pt x="19407" y="168368"/>
                </a:cubicBezTo>
                <a:cubicBezTo>
                  <a:pt x="31049" y="184243"/>
                  <a:pt x="86082" y="281081"/>
                  <a:pt x="95607" y="295368"/>
                </a:cubicBezTo>
                <a:cubicBezTo>
                  <a:pt x="105132" y="309655"/>
                  <a:pt x="79203" y="287431"/>
                  <a:pt x="76557" y="254093"/>
                </a:cubicBezTo>
                <a:cubicBezTo>
                  <a:pt x="73911" y="220756"/>
                  <a:pt x="82378" y="100105"/>
                  <a:pt x="79732" y="95343"/>
                </a:cubicBezTo>
                <a:cubicBezTo>
                  <a:pt x="77086" y="90581"/>
                  <a:pt x="68090" y="210701"/>
                  <a:pt x="60682" y="225518"/>
                </a:cubicBezTo>
                <a:cubicBezTo>
                  <a:pt x="53274" y="240335"/>
                  <a:pt x="42690" y="203822"/>
                  <a:pt x="35282" y="184243"/>
                </a:cubicBezTo>
                <a:cubicBezTo>
                  <a:pt x="27874" y="164664"/>
                  <a:pt x="22053" y="112276"/>
                  <a:pt x="16232" y="108043"/>
                </a:cubicBezTo>
                <a:cubicBezTo>
                  <a:pt x="10411" y="103810"/>
                  <a:pt x="-2289" y="174718"/>
                  <a:pt x="357" y="158843"/>
                </a:cubicBezTo>
                <a:cubicBezTo>
                  <a:pt x="3003" y="142968"/>
                  <a:pt x="38457" y="3797"/>
                  <a:pt x="41632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4" name="フリーフォーム 2063">
            <a:extLst>
              <a:ext uri="{FF2B5EF4-FFF2-40B4-BE49-F238E27FC236}">
                <a16:creationId xmlns:a16="http://schemas.microsoft.com/office/drawing/2014/main" id="{DCFCA579-2913-C2A0-13D1-4D90BDB657FF}"/>
              </a:ext>
            </a:extLst>
          </p:cNvPr>
          <p:cNvSpPr/>
          <p:nvPr/>
        </p:nvSpPr>
        <p:spPr>
          <a:xfrm>
            <a:off x="4266997" y="5147957"/>
            <a:ext cx="127344" cy="472684"/>
          </a:xfrm>
          <a:custGeom>
            <a:avLst/>
            <a:gdLst>
              <a:gd name="connsiteX0" fmla="*/ 127203 w 127344"/>
              <a:gd name="connsiteY0" fmla="*/ 1893 h 472684"/>
              <a:gd name="connsiteX1" fmla="*/ 44653 w 127344"/>
              <a:gd name="connsiteY1" fmla="*/ 192393 h 472684"/>
              <a:gd name="connsiteX2" fmla="*/ 60528 w 127344"/>
              <a:gd name="connsiteY2" fmla="*/ 328918 h 472684"/>
              <a:gd name="connsiteX3" fmla="*/ 41478 w 127344"/>
              <a:gd name="connsiteY3" fmla="*/ 290818 h 472684"/>
              <a:gd name="connsiteX4" fmla="*/ 117678 w 127344"/>
              <a:gd name="connsiteY4" fmla="*/ 468618 h 472684"/>
              <a:gd name="connsiteX5" fmla="*/ 73228 w 127344"/>
              <a:gd name="connsiteY5" fmla="*/ 401943 h 472684"/>
              <a:gd name="connsiteX6" fmla="*/ 47828 w 127344"/>
              <a:gd name="connsiteY6" fmla="*/ 249543 h 472684"/>
              <a:gd name="connsiteX7" fmla="*/ 203 w 127344"/>
              <a:gd name="connsiteY7" fmla="*/ 135243 h 472684"/>
              <a:gd name="connsiteX8" fmla="*/ 31953 w 127344"/>
              <a:gd name="connsiteY8" fmla="*/ 198743 h 472684"/>
              <a:gd name="connsiteX9" fmla="*/ 63703 w 127344"/>
              <a:gd name="connsiteY9" fmla="*/ 100318 h 472684"/>
              <a:gd name="connsiteX10" fmla="*/ 127203 w 127344"/>
              <a:gd name="connsiteY10" fmla="*/ 1893 h 472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7344" h="472684">
                <a:moveTo>
                  <a:pt x="127203" y="1893"/>
                </a:moveTo>
                <a:cubicBezTo>
                  <a:pt x="124028" y="17239"/>
                  <a:pt x="55765" y="137889"/>
                  <a:pt x="44653" y="192393"/>
                </a:cubicBezTo>
                <a:cubicBezTo>
                  <a:pt x="33541" y="246897"/>
                  <a:pt x="61057" y="312514"/>
                  <a:pt x="60528" y="328918"/>
                </a:cubicBezTo>
                <a:cubicBezTo>
                  <a:pt x="59999" y="345322"/>
                  <a:pt x="31953" y="267535"/>
                  <a:pt x="41478" y="290818"/>
                </a:cubicBezTo>
                <a:cubicBezTo>
                  <a:pt x="51003" y="314101"/>
                  <a:pt x="112386" y="450097"/>
                  <a:pt x="117678" y="468618"/>
                </a:cubicBezTo>
                <a:cubicBezTo>
                  <a:pt x="122970" y="487139"/>
                  <a:pt x="84870" y="438455"/>
                  <a:pt x="73228" y="401943"/>
                </a:cubicBezTo>
                <a:cubicBezTo>
                  <a:pt x="61586" y="365431"/>
                  <a:pt x="59999" y="293993"/>
                  <a:pt x="47828" y="249543"/>
                </a:cubicBezTo>
                <a:cubicBezTo>
                  <a:pt x="35657" y="205093"/>
                  <a:pt x="2849" y="143710"/>
                  <a:pt x="203" y="135243"/>
                </a:cubicBezTo>
                <a:cubicBezTo>
                  <a:pt x="-2443" y="126776"/>
                  <a:pt x="21370" y="204564"/>
                  <a:pt x="31953" y="198743"/>
                </a:cubicBezTo>
                <a:cubicBezTo>
                  <a:pt x="42536" y="192922"/>
                  <a:pt x="48357" y="132068"/>
                  <a:pt x="63703" y="100318"/>
                </a:cubicBezTo>
                <a:cubicBezTo>
                  <a:pt x="79049" y="68568"/>
                  <a:pt x="130378" y="-13453"/>
                  <a:pt x="127203" y="189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5" name="フリーフォーム 2064">
            <a:extLst>
              <a:ext uri="{FF2B5EF4-FFF2-40B4-BE49-F238E27FC236}">
                <a16:creationId xmlns:a16="http://schemas.microsoft.com/office/drawing/2014/main" id="{B5EFD94D-6D9A-401D-6104-BAE14379113C}"/>
              </a:ext>
            </a:extLst>
          </p:cNvPr>
          <p:cNvSpPr/>
          <p:nvPr/>
        </p:nvSpPr>
        <p:spPr>
          <a:xfrm>
            <a:off x="4238507" y="5270434"/>
            <a:ext cx="143437" cy="419594"/>
          </a:xfrm>
          <a:custGeom>
            <a:avLst/>
            <a:gdLst>
              <a:gd name="connsiteX0" fmla="*/ 3293 w 143437"/>
              <a:gd name="connsiteY0" fmla="*/ 66 h 419594"/>
              <a:gd name="connsiteX1" fmla="*/ 15993 w 143437"/>
              <a:gd name="connsiteY1" fmla="*/ 161991 h 419594"/>
              <a:gd name="connsiteX2" fmla="*/ 54093 w 143437"/>
              <a:gd name="connsiteY2" fmla="*/ 317566 h 419594"/>
              <a:gd name="connsiteX3" fmla="*/ 31868 w 143437"/>
              <a:gd name="connsiteY3" fmla="*/ 257241 h 419594"/>
              <a:gd name="connsiteX4" fmla="*/ 108068 w 143437"/>
              <a:gd name="connsiteY4" fmla="*/ 352491 h 419594"/>
              <a:gd name="connsiteX5" fmla="*/ 142993 w 143437"/>
              <a:gd name="connsiteY5" fmla="*/ 419166 h 419594"/>
              <a:gd name="connsiteX6" fmla="*/ 85843 w 143437"/>
              <a:gd name="connsiteY6" fmla="*/ 320741 h 419594"/>
              <a:gd name="connsiteX7" fmla="*/ 79493 w 143437"/>
              <a:gd name="connsiteY7" fmla="*/ 219141 h 419594"/>
              <a:gd name="connsiteX8" fmla="*/ 57268 w 143437"/>
              <a:gd name="connsiteY8" fmla="*/ 282641 h 419594"/>
              <a:gd name="connsiteX9" fmla="*/ 15993 w 143437"/>
              <a:gd name="connsiteY9" fmla="*/ 215966 h 419594"/>
              <a:gd name="connsiteX10" fmla="*/ 15993 w 143437"/>
              <a:gd name="connsiteY10" fmla="*/ 152466 h 419594"/>
              <a:gd name="connsiteX11" fmla="*/ 118 w 143437"/>
              <a:gd name="connsiteY11" fmla="*/ 181041 h 419594"/>
              <a:gd name="connsiteX12" fmla="*/ 3293 w 143437"/>
              <a:gd name="connsiteY12" fmla="*/ 66 h 41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3437" h="419594">
                <a:moveTo>
                  <a:pt x="3293" y="66"/>
                </a:moveTo>
                <a:cubicBezTo>
                  <a:pt x="5939" y="-3109"/>
                  <a:pt x="7526" y="109074"/>
                  <a:pt x="15993" y="161991"/>
                </a:cubicBezTo>
                <a:cubicBezTo>
                  <a:pt x="24460" y="214908"/>
                  <a:pt x="51447" y="301691"/>
                  <a:pt x="54093" y="317566"/>
                </a:cubicBezTo>
                <a:cubicBezTo>
                  <a:pt x="56739" y="333441"/>
                  <a:pt x="22872" y="251420"/>
                  <a:pt x="31868" y="257241"/>
                </a:cubicBezTo>
                <a:cubicBezTo>
                  <a:pt x="40864" y="263062"/>
                  <a:pt x="89547" y="325504"/>
                  <a:pt x="108068" y="352491"/>
                </a:cubicBezTo>
                <a:cubicBezTo>
                  <a:pt x="126589" y="379478"/>
                  <a:pt x="146697" y="424458"/>
                  <a:pt x="142993" y="419166"/>
                </a:cubicBezTo>
                <a:cubicBezTo>
                  <a:pt x="139289" y="413874"/>
                  <a:pt x="96426" y="354079"/>
                  <a:pt x="85843" y="320741"/>
                </a:cubicBezTo>
                <a:cubicBezTo>
                  <a:pt x="75260" y="287404"/>
                  <a:pt x="84255" y="225491"/>
                  <a:pt x="79493" y="219141"/>
                </a:cubicBezTo>
                <a:cubicBezTo>
                  <a:pt x="74731" y="212791"/>
                  <a:pt x="67851" y="283170"/>
                  <a:pt x="57268" y="282641"/>
                </a:cubicBezTo>
                <a:cubicBezTo>
                  <a:pt x="46685" y="282112"/>
                  <a:pt x="22872" y="237662"/>
                  <a:pt x="15993" y="215966"/>
                </a:cubicBezTo>
                <a:cubicBezTo>
                  <a:pt x="9114" y="194270"/>
                  <a:pt x="18639" y="158287"/>
                  <a:pt x="15993" y="152466"/>
                </a:cubicBezTo>
                <a:cubicBezTo>
                  <a:pt x="13347" y="146645"/>
                  <a:pt x="-1469" y="203266"/>
                  <a:pt x="118" y="181041"/>
                </a:cubicBezTo>
                <a:cubicBezTo>
                  <a:pt x="1705" y="158816"/>
                  <a:pt x="647" y="3241"/>
                  <a:pt x="3293" y="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6" name="フリーフォーム 2065">
            <a:extLst>
              <a:ext uri="{FF2B5EF4-FFF2-40B4-BE49-F238E27FC236}">
                <a16:creationId xmlns:a16="http://schemas.microsoft.com/office/drawing/2014/main" id="{0F995FF5-B1D4-5296-2C87-DD8523176255}"/>
              </a:ext>
            </a:extLst>
          </p:cNvPr>
          <p:cNvSpPr/>
          <p:nvPr/>
        </p:nvSpPr>
        <p:spPr>
          <a:xfrm>
            <a:off x="4307567" y="4421030"/>
            <a:ext cx="39485" cy="283490"/>
          </a:xfrm>
          <a:custGeom>
            <a:avLst/>
            <a:gdLst>
              <a:gd name="connsiteX0" fmla="*/ 39008 w 39485"/>
              <a:gd name="connsiteY0" fmla="*/ 1745 h 283490"/>
              <a:gd name="connsiteX1" fmla="*/ 32658 w 39485"/>
              <a:gd name="connsiteY1" fmla="*/ 277970 h 283490"/>
              <a:gd name="connsiteX2" fmla="*/ 13608 w 39485"/>
              <a:gd name="connsiteY2" fmla="*/ 179545 h 283490"/>
              <a:gd name="connsiteX3" fmla="*/ 908 w 39485"/>
              <a:gd name="connsiteY3" fmla="*/ 96995 h 283490"/>
              <a:gd name="connsiteX4" fmla="*/ 39008 w 39485"/>
              <a:gd name="connsiteY4" fmla="*/ 258920 h 283490"/>
              <a:gd name="connsiteX5" fmla="*/ 23133 w 39485"/>
              <a:gd name="connsiteY5" fmla="*/ 163670 h 283490"/>
              <a:gd name="connsiteX6" fmla="*/ 39008 w 39485"/>
              <a:gd name="connsiteY6" fmla="*/ 1745 h 28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85" h="283490">
                <a:moveTo>
                  <a:pt x="39008" y="1745"/>
                </a:moveTo>
                <a:cubicBezTo>
                  <a:pt x="40595" y="20795"/>
                  <a:pt x="36891" y="248337"/>
                  <a:pt x="32658" y="277970"/>
                </a:cubicBezTo>
                <a:cubicBezTo>
                  <a:pt x="28425" y="307603"/>
                  <a:pt x="18900" y="209707"/>
                  <a:pt x="13608" y="179545"/>
                </a:cubicBezTo>
                <a:cubicBezTo>
                  <a:pt x="8316" y="149383"/>
                  <a:pt x="-3325" y="83766"/>
                  <a:pt x="908" y="96995"/>
                </a:cubicBezTo>
                <a:cubicBezTo>
                  <a:pt x="5141" y="110224"/>
                  <a:pt x="35304" y="247808"/>
                  <a:pt x="39008" y="258920"/>
                </a:cubicBezTo>
                <a:cubicBezTo>
                  <a:pt x="42712" y="270032"/>
                  <a:pt x="23662" y="202299"/>
                  <a:pt x="23133" y="163670"/>
                </a:cubicBezTo>
                <a:cubicBezTo>
                  <a:pt x="22604" y="125041"/>
                  <a:pt x="37421" y="-17305"/>
                  <a:pt x="39008" y="174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7" name="フリーフォーム 2066">
            <a:extLst>
              <a:ext uri="{FF2B5EF4-FFF2-40B4-BE49-F238E27FC236}">
                <a16:creationId xmlns:a16="http://schemas.microsoft.com/office/drawing/2014/main" id="{43AFA8CC-EA21-80DD-884D-F074ECF23939}"/>
              </a:ext>
            </a:extLst>
          </p:cNvPr>
          <p:cNvSpPr/>
          <p:nvPr/>
        </p:nvSpPr>
        <p:spPr>
          <a:xfrm>
            <a:off x="4464031" y="4838700"/>
            <a:ext cx="61432" cy="504839"/>
          </a:xfrm>
          <a:custGeom>
            <a:avLst/>
            <a:gdLst>
              <a:gd name="connsiteX0" fmla="*/ 19 w 61432"/>
              <a:gd name="connsiteY0" fmla="*/ 0 h 504839"/>
              <a:gd name="connsiteX1" fmla="*/ 50819 w 61432"/>
              <a:gd name="connsiteY1" fmla="*/ 266700 h 504839"/>
              <a:gd name="connsiteX2" fmla="*/ 53994 w 61432"/>
              <a:gd name="connsiteY2" fmla="*/ 336550 h 504839"/>
              <a:gd name="connsiteX3" fmla="*/ 19069 w 61432"/>
              <a:gd name="connsiteY3" fmla="*/ 504825 h 504839"/>
              <a:gd name="connsiteX4" fmla="*/ 50819 w 61432"/>
              <a:gd name="connsiteY4" fmla="*/ 327025 h 504839"/>
              <a:gd name="connsiteX5" fmla="*/ 57169 w 61432"/>
              <a:gd name="connsiteY5" fmla="*/ 269875 h 504839"/>
              <a:gd name="connsiteX6" fmla="*/ 19 w 61432"/>
              <a:gd name="connsiteY6" fmla="*/ 0 h 504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432" h="504839">
                <a:moveTo>
                  <a:pt x="19" y="0"/>
                </a:moveTo>
                <a:cubicBezTo>
                  <a:pt x="-1039" y="-529"/>
                  <a:pt x="41823" y="210608"/>
                  <a:pt x="50819" y="266700"/>
                </a:cubicBezTo>
                <a:cubicBezTo>
                  <a:pt x="59815" y="322792"/>
                  <a:pt x="59286" y="296863"/>
                  <a:pt x="53994" y="336550"/>
                </a:cubicBezTo>
                <a:cubicBezTo>
                  <a:pt x="48702" y="376238"/>
                  <a:pt x="19598" y="506412"/>
                  <a:pt x="19069" y="504825"/>
                </a:cubicBezTo>
                <a:cubicBezTo>
                  <a:pt x="18540" y="503238"/>
                  <a:pt x="44469" y="366183"/>
                  <a:pt x="50819" y="327025"/>
                </a:cubicBezTo>
                <a:cubicBezTo>
                  <a:pt x="57169" y="287867"/>
                  <a:pt x="67223" y="319617"/>
                  <a:pt x="57169" y="269875"/>
                </a:cubicBezTo>
                <a:cubicBezTo>
                  <a:pt x="47115" y="220133"/>
                  <a:pt x="1077" y="529"/>
                  <a:pt x="1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8" name="フリーフォーム 2067">
            <a:extLst>
              <a:ext uri="{FF2B5EF4-FFF2-40B4-BE49-F238E27FC236}">
                <a16:creationId xmlns:a16="http://schemas.microsoft.com/office/drawing/2014/main" id="{6C265480-8F47-17F0-77A7-A805318AEB13}"/>
              </a:ext>
            </a:extLst>
          </p:cNvPr>
          <p:cNvSpPr/>
          <p:nvPr/>
        </p:nvSpPr>
        <p:spPr>
          <a:xfrm>
            <a:off x="4423506" y="5168858"/>
            <a:ext cx="174575" cy="496165"/>
          </a:xfrm>
          <a:custGeom>
            <a:avLst/>
            <a:gdLst>
              <a:gd name="connsiteX0" fmla="*/ 173894 w 174575"/>
              <a:gd name="connsiteY0" fmla="*/ 42 h 496165"/>
              <a:gd name="connsiteX1" fmla="*/ 154844 w 174575"/>
              <a:gd name="connsiteY1" fmla="*/ 127042 h 496165"/>
              <a:gd name="connsiteX2" fmla="*/ 164369 w 174575"/>
              <a:gd name="connsiteY2" fmla="*/ 231817 h 496165"/>
              <a:gd name="connsiteX3" fmla="*/ 154844 w 174575"/>
              <a:gd name="connsiteY3" fmla="*/ 200067 h 496165"/>
              <a:gd name="connsiteX4" fmla="*/ 158019 w 174575"/>
              <a:gd name="connsiteY4" fmla="*/ 314367 h 496165"/>
              <a:gd name="connsiteX5" fmla="*/ 158019 w 174575"/>
              <a:gd name="connsiteY5" fmla="*/ 269917 h 496165"/>
              <a:gd name="connsiteX6" fmla="*/ 24669 w 174575"/>
              <a:gd name="connsiteY6" fmla="*/ 457242 h 496165"/>
              <a:gd name="connsiteX7" fmla="*/ 2444 w 174575"/>
              <a:gd name="connsiteY7" fmla="*/ 492167 h 496165"/>
              <a:gd name="connsiteX8" fmla="*/ 56419 w 174575"/>
              <a:gd name="connsiteY8" fmla="*/ 396917 h 496165"/>
              <a:gd name="connsiteX9" fmla="*/ 167544 w 174575"/>
              <a:gd name="connsiteY9" fmla="*/ 301667 h 496165"/>
              <a:gd name="connsiteX10" fmla="*/ 161194 w 174575"/>
              <a:gd name="connsiteY10" fmla="*/ 231817 h 496165"/>
              <a:gd name="connsiteX11" fmla="*/ 145319 w 174575"/>
              <a:gd name="connsiteY11" fmla="*/ 114342 h 496165"/>
              <a:gd name="connsiteX12" fmla="*/ 173894 w 174575"/>
              <a:gd name="connsiteY12" fmla="*/ 42 h 496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4575" h="496165">
                <a:moveTo>
                  <a:pt x="173894" y="42"/>
                </a:moveTo>
                <a:cubicBezTo>
                  <a:pt x="175482" y="2159"/>
                  <a:pt x="156431" y="88413"/>
                  <a:pt x="154844" y="127042"/>
                </a:cubicBezTo>
                <a:cubicBezTo>
                  <a:pt x="153257" y="165671"/>
                  <a:pt x="164369" y="219646"/>
                  <a:pt x="164369" y="231817"/>
                </a:cubicBezTo>
                <a:cubicBezTo>
                  <a:pt x="164369" y="243988"/>
                  <a:pt x="155902" y="186309"/>
                  <a:pt x="154844" y="200067"/>
                </a:cubicBezTo>
                <a:cubicBezTo>
                  <a:pt x="153786" y="213825"/>
                  <a:pt x="157490" y="302725"/>
                  <a:pt x="158019" y="314367"/>
                </a:cubicBezTo>
                <a:cubicBezTo>
                  <a:pt x="158548" y="326009"/>
                  <a:pt x="180244" y="246105"/>
                  <a:pt x="158019" y="269917"/>
                </a:cubicBezTo>
                <a:cubicBezTo>
                  <a:pt x="135794" y="293729"/>
                  <a:pt x="50598" y="420200"/>
                  <a:pt x="24669" y="457242"/>
                </a:cubicBezTo>
                <a:cubicBezTo>
                  <a:pt x="-1260" y="494284"/>
                  <a:pt x="-2848" y="502221"/>
                  <a:pt x="2444" y="492167"/>
                </a:cubicBezTo>
                <a:cubicBezTo>
                  <a:pt x="7736" y="482113"/>
                  <a:pt x="28902" y="428667"/>
                  <a:pt x="56419" y="396917"/>
                </a:cubicBezTo>
                <a:cubicBezTo>
                  <a:pt x="83936" y="365167"/>
                  <a:pt x="150081" y="329184"/>
                  <a:pt x="167544" y="301667"/>
                </a:cubicBezTo>
                <a:cubicBezTo>
                  <a:pt x="185007" y="274150"/>
                  <a:pt x="164898" y="263038"/>
                  <a:pt x="161194" y="231817"/>
                </a:cubicBezTo>
                <a:cubicBezTo>
                  <a:pt x="157490" y="200596"/>
                  <a:pt x="143202" y="152442"/>
                  <a:pt x="145319" y="114342"/>
                </a:cubicBezTo>
                <a:cubicBezTo>
                  <a:pt x="147436" y="76242"/>
                  <a:pt x="172306" y="-2075"/>
                  <a:pt x="173894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9" name="フリーフォーム 2068">
            <a:extLst>
              <a:ext uri="{FF2B5EF4-FFF2-40B4-BE49-F238E27FC236}">
                <a16:creationId xmlns:a16="http://schemas.microsoft.com/office/drawing/2014/main" id="{36A74CFD-355B-7760-9F42-7FBABFED2CFD}"/>
              </a:ext>
            </a:extLst>
          </p:cNvPr>
          <p:cNvSpPr/>
          <p:nvPr/>
        </p:nvSpPr>
        <p:spPr>
          <a:xfrm>
            <a:off x="3711207" y="5504216"/>
            <a:ext cx="174993" cy="271109"/>
          </a:xfrm>
          <a:custGeom>
            <a:avLst/>
            <a:gdLst>
              <a:gd name="connsiteX0" fmla="*/ 63868 w 174993"/>
              <a:gd name="connsiteY0" fmla="*/ 1234 h 271109"/>
              <a:gd name="connsiteX1" fmla="*/ 51168 w 174993"/>
              <a:gd name="connsiteY1" fmla="*/ 112359 h 271109"/>
              <a:gd name="connsiteX2" fmla="*/ 95618 w 174993"/>
              <a:gd name="connsiteY2" fmla="*/ 185384 h 271109"/>
              <a:gd name="connsiteX3" fmla="*/ 67043 w 174993"/>
              <a:gd name="connsiteY3" fmla="*/ 163159 h 271109"/>
              <a:gd name="connsiteX4" fmla="*/ 174993 w 174993"/>
              <a:gd name="connsiteY4" fmla="*/ 271109 h 271109"/>
              <a:gd name="connsiteX5" fmla="*/ 159118 w 174993"/>
              <a:gd name="connsiteY5" fmla="*/ 255234 h 271109"/>
              <a:gd name="connsiteX6" fmla="*/ 73393 w 174993"/>
              <a:gd name="connsiteY6" fmla="*/ 166334 h 271109"/>
              <a:gd name="connsiteX7" fmla="*/ 368 w 174993"/>
              <a:gd name="connsiteY7" fmla="*/ 96484 h 271109"/>
              <a:gd name="connsiteX8" fmla="*/ 44818 w 174993"/>
              <a:gd name="connsiteY8" fmla="*/ 128234 h 271109"/>
              <a:gd name="connsiteX9" fmla="*/ 38468 w 174993"/>
              <a:gd name="connsiteY9" fmla="*/ 58384 h 271109"/>
              <a:gd name="connsiteX10" fmla="*/ 63868 w 174993"/>
              <a:gd name="connsiteY10" fmla="*/ 1234 h 271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4993" h="271109">
                <a:moveTo>
                  <a:pt x="63868" y="1234"/>
                </a:moveTo>
                <a:cubicBezTo>
                  <a:pt x="65985" y="10230"/>
                  <a:pt x="45876" y="81667"/>
                  <a:pt x="51168" y="112359"/>
                </a:cubicBezTo>
                <a:cubicBezTo>
                  <a:pt x="56460" y="143051"/>
                  <a:pt x="92972" y="176917"/>
                  <a:pt x="95618" y="185384"/>
                </a:cubicBezTo>
                <a:cubicBezTo>
                  <a:pt x="98264" y="193851"/>
                  <a:pt x="53814" y="148872"/>
                  <a:pt x="67043" y="163159"/>
                </a:cubicBezTo>
                <a:cubicBezTo>
                  <a:pt x="80272" y="177447"/>
                  <a:pt x="174993" y="271109"/>
                  <a:pt x="174993" y="271109"/>
                </a:cubicBezTo>
                <a:lnTo>
                  <a:pt x="159118" y="255234"/>
                </a:lnTo>
                <a:cubicBezTo>
                  <a:pt x="142185" y="237772"/>
                  <a:pt x="99851" y="192792"/>
                  <a:pt x="73393" y="166334"/>
                </a:cubicBezTo>
                <a:cubicBezTo>
                  <a:pt x="46935" y="139876"/>
                  <a:pt x="5130" y="102834"/>
                  <a:pt x="368" y="96484"/>
                </a:cubicBezTo>
                <a:cubicBezTo>
                  <a:pt x="-4394" y="90134"/>
                  <a:pt x="38468" y="134584"/>
                  <a:pt x="44818" y="128234"/>
                </a:cubicBezTo>
                <a:cubicBezTo>
                  <a:pt x="51168" y="121884"/>
                  <a:pt x="32118" y="82196"/>
                  <a:pt x="38468" y="58384"/>
                </a:cubicBezTo>
                <a:cubicBezTo>
                  <a:pt x="44818" y="34572"/>
                  <a:pt x="61751" y="-7762"/>
                  <a:pt x="63868" y="12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0" name="フリーフォーム 2069">
            <a:extLst>
              <a:ext uri="{FF2B5EF4-FFF2-40B4-BE49-F238E27FC236}">
                <a16:creationId xmlns:a16="http://schemas.microsoft.com/office/drawing/2014/main" id="{7B64724B-94A0-6BBB-38D2-4092D8CB74C5}"/>
              </a:ext>
            </a:extLst>
          </p:cNvPr>
          <p:cNvSpPr/>
          <p:nvPr/>
        </p:nvSpPr>
        <p:spPr>
          <a:xfrm>
            <a:off x="4552830" y="5191123"/>
            <a:ext cx="140096" cy="311374"/>
          </a:xfrm>
          <a:custGeom>
            <a:avLst/>
            <a:gdLst>
              <a:gd name="connsiteX0" fmla="*/ 120 w 140096"/>
              <a:gd name="connsiteY0" fmla="*/ 2 h 311374"/>
              <a:gd name="connsiteX1" fmla="*/ 66795 w 140096"/>
              <a:gd name="connsiteY1" fmla="*/ 111127 h 311374"/>
              <a:gd name="connsiteX2" fmla="*/ 57270 w 140096"/>
              <a:gd name="connsiteY2" fmla="*/ 228602 h 311374"/>
              <a:gd name="connsiteX3" fmla="*/ 35045 w 140096"/>
              <a:gd name="connsiteY3" fmla="*/ 311152 h 311374"/>
              <a:gd name="connsiteX4" fmla="*/ 50920 w 140096"/>
              <a:gd name="connsiteY4" fmla="*/ 247652 h 311374"/>
              <a:gd name="connsiteX5" fmla="*/ 139820 w 140096"/>
              <a:gd name="connsiteY5" fmla="*/ 98427 h 311374"/>
              <a:gd name="connsiteX6" fmla="*/ 79495 w 140096"/>
              <a:gd name="connsiteY6" fmla="*/ 158752 h 311374"/>
              <a:gd name="connsiteX7" fmla="*/ 98545 w 140096"/>
              <a:gd name="connsiteY7" fmla="*/ 146052 h 311374"/>
              <a:gd name="connsiteX8" fmla="*/ 73145 w 140096"/>
              <a:gd name="connsiteY8" fmla="*/ 200027 h 311374"/>
              <a:gd name="connsiteX9" fmla="*/ 85845 w 140096"/>
              <a:gd name="connsiteY9" fmla="*/ 114302 h 311374"/>
              <a:gd name="connsiteX10" fmla="*/ 120 w 140096"/>
              <a:gd name="connsiteY10" fmla="*/ 2 h 311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096" h="311374">
                <a:moveTo>
                  <a:pt x="120" y="2"/>
                </a:moveTo>
                <a:cubicBezTo>
                  <a:pt x="-3055" y="-527"/>
                  <a:pt x="57270" y="73027"/>
                  <a:pt x="66795" y="111127"/>
                </a:cubicBezTo>
                <a:cubicBezTo>
                  <a:pt x="76320" y="149227"/>
                  <a:pt x="62562" y="195265"/>
                  <a:pt x="57270" y="228602"/>
                </a:cubicBezTo>
                <a:cubicBezTo>
                  <a:pt x="51978" y="261939"/>
                  <a:pt x="36103" y="307977"/>
                  <a:pt x="35045" y="311152"/>
                </a:cubicBezTo>
                <a:cubicBezTo>
                  <a:pt x="33987" y="314327"/>
                  <a:pt x="33458" y="283106"/>
                  <a:pt x="50920" y="247652"/>
                </a:cubicBezTo>
                <a:cubicBezTo>
                  <a:pt x="68382" y="212198"/>
                  <a:pt x="135057" y="113244"/>
                  <a:pt x="139820" y="98427"/>
                </a:cubicBezTo>
                <a:cubicBezTo>
                  <a:pt x="144583" y="83610"/>
                  <a:pt x="86374" y="150814"/>
                  <a:pt x="79495" y="158752"/>
                </a:cubicBezTo>
                <a:cubicBezTo>
                  <a:pt x="72616" y="166690"/>
                  <a:pt x="99603" y="139173"/>
                  <a:pt x="98545" y="146052"/>
                </a:cubicBezTo>
                <a:cubicBezTo>
                  <a:pt x="97487" y="152931"/>
                  <a:pt x="75262" y="205319"/>
                  <a:pt x="73145" y="200027"/>
                </a:cubicBezTo>
                <a:cubicBezTo>
                  <a:pt x="71028" y="194735"/>
                  <a:pt x="98545" y="147640"/>
                  <a:pt x="85845" y="114302"/>
                </a:cubicBezTo>
                <a:cubicBezTo>
                  <a:pt x="73145" y="80965"/>
                  <a:pt x="3295" y="531"/>
                  <a:pt x="120" y="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1" name="フリーフォーム 2070">
            <a:extLst>
              <a:ext uri="{FF2B5EF4-FFF2-40B4-BE49-F238E27FC236}">
                <a16:creationId xmlns:a16="http://schemas.microsoft.com/office/drawing/2014/main" id="{6BC315AB-BCE9-8A10-9135-C0094A9BF374}"/>
              </a:ext>
            </a:extLst>
          </p:cNvPr>
          <p:cNvSpPr/>
          <p:nvPr/>
        </p:nvSpPr>
        <p:spPr>
          <a:xfrm>
            <a:off x="4859687" y="5394192"/>
            <a:ext cx="96493" cy="290391"/>
          </a:xfrm>
          <a:custGeom>
            <a:avLst/>
            <a:gdLst>
              <a:gd name="connsiteX0" fmla="*/ 55213 w 96493"/>
              <a:gd name="connsiteY0" fmla="*/ 133 h 290391"/>
              <a:gd name="connsiteX1" fmla="*/ 96488 w 96493"/>
              <a:gd name="connsiteY1" fmla="*/ 108083 h 290391"/>
              <a:gd name="connsiteX2" fmla="*/ 52038 w 96493"/>
              <a:gd name="connsiteY2" fmla="*/ 203333 h 290391"/>
              <a:gd name="connsiteX3" fmla="*/ 86963 w 96493"/>
              <a:gd name="connsiteY3" fmla="*/ 152533 h 290391"/>
              <a:gd name="connsiteX4" fmla="*/ 1238 w 96493"/>
              <a:gd name="connsiteY4" fmla="*/ 289058 h 290391"/>
              <a:gd name="connsiteX5" fmla="*/ 39338 w 96493"/>
              <a:gd name="connsiteY5" fmla="*/ 216033 h 290391"/>
              <a:gd name="connsiteX6" fmla="*/ 83788 w 96493"/>
              <a:gd name="connsiteY6" fmla="*/ 117608 h 290391"/>
              <a:gd name="connsiteX7" fmla="*/ 48863 w 96493"/>
              <a:gd name="connsiteY7" fmla="*/ 66808 h 290391"/>
              <a:gd name="connsiteX8" fmla="*/ 71088 w 96493"/>
              <a:gd name="connsiteY8" fmla="*/ 85858 h 290391"/>
              <a:gd name="connsiteX9" fmla="*/ 55213 w 96493"/>
              <a:gd name="connsiteY9" fmla="*/ 133 h 290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493" h="290391">
                <a:moveTo>
                  <a:pt x="55213" y="133"/>
                </a:moveTo>
                <a:cubicBezTo>
                  <a:pt x="59446" y="3837"/>
                  <a:pt x="97017" y="74216"/>
                  <a:pt x="96488" y="108083"/>
                </a:cubicBezTo>
                <a:cubicBezTo>
                  <a:pt x="95959" y="141950"/>
                  <a:pt x="53625" y="195925"/>
                  <a:pt x="52038" y="203333"/>
                </a:cubicBezTo>
                <a:cubicBezTo>
                  <a:pt x="50451" y="210741"/>
                  <a:pt x="95430" y="138245"/>
                  <a:pt x="86963" y="152533"/>
                </a:cubicBezTo>
                <a:cubicBezTo>
                  <a:pt x="78496" y="166821"/>
                  <a:pt x="9175" y="278475"/>
                  <a:pt x="1238" y="289058"/>
                </a:cubicBezTo>
                <a:cubicBezTo>
                  <a:pt x="-6699" y="299641"/>
                  <a:pt x="25580" y="244608"/>
                  <a:pt x="39338" y="216033"/>
                </a:cubicBezTo>
                <a:cubicBezTo>
                  <a:pt x="53096" y="187458"/>
                  <a:pt x="82201" y="142479"/>
                  <a:pt x="83788" y="117608"/>
                </a:cubicBezTo>
                <a:cubicBezTo>
                  <a:pt x="85376" y="92737"/>
                  <a:pt x="50980" y="72100"/>
                  <a:pt x="48863" y="66808"/>
                </a:cubicBezTo>
                <a:cubicBezTo>
                  <a:pt x="46746" y="61516"/>
                  <a:pt x="70559" y="100675"/>
                  <a:pt x="71088" y="85858"/>
                </a:cubicBezTo>
                <a:cubicBezTo>
                  <a:pt x="71617" y="71041"/>
                  <a:pt x="50980" y="-3571"/>
                  <a:pt x="55213" y="1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2" name="フリーフォーム 2071">
            <a:extLst>
              <a:ext uri="{FF2B5EF4-FFF2-40B4-BE49-F238E27FC236}">
                <a16:creationId xmlns:a16="http://schemas.microsoft.com/office/drawing/2014/main" id="{08DFA677-3070-FDE4-CB08-435AEEDD6EDA}"/>
              </a:ext>
            </a:extLst>
          </p:cNvPr>
          <p:cNvSpPr/>
          <p:nvPr/>
        </p:nvSpPr>
        <p:spPr>
          <a:xfrm>
            <a:off x="4175108" y="4566761"/>
            <a:ext cx="149143" cy="694703"/>
          </a:xfrm>
          <a:custGeom>
            <a:avLst/>
            <a:gdLst>
              <a:gd name="connsiteX0" fmla="*/ 19067 w 149143"/>
              <a:gd name="connsiteY0" fmla="*/ 5239 h 694703"/>
              <a:gd name="connsiteX1" fmla="*/ 53992 w 149143"/>
              <a:gd name="connsiteY1" fmla="*/ 354489 h 694703"/>
              <a:gd name="connsiteX2" fmla="*/ 76217 w 149143"/>
              <a:gd name="connsiteY2" fmla="*/ 256064 h 694703"/>
              <a:gd name="connsiteX3" fmla="*/ 47642 w 149143"/>
              <a:gd name="connsiteY3" fmla="*/ 456089 h 694703"/>
              <a:gd name="connsiteX4" fmla="*/ 82567 w 149143"/>
              <a:gd name="connsiteY4" fmla="*/ 544989 h 694703"/>
              <a:gd name="connsiteX5" fmla="*/ 57167 w 149143"/>
              <a:gd name="connsiteY5" fmla="*/ 494189 h 694703"/>
              <a:gd name="connsiteX6" fmla="*/ 127017 w 149143"/>
              <a:gd name="connsiteY6" fmla="*/ 627539 h 694703"/>
              <a:gd name="connsiteX7" fmla="*/ 139717 w 149143"/>
              <a:gd name="connsiteY7" fmla="*/ 694214 h 694703"/>
              <a:gd name="connsiteX8" fmla="*/ 139717 w 149143"/>
              <a:gd name="connsiteY8" fmla="*/ 595789 h 694703"/>
              <a:gd name="connsiteX9" fmla="*/ 19067 w 149143"/>
              <a:gd name="connsiteY9" fmla="*/ 452914 h 694703"/>
              <a:gd name="connsiteX10" fmla="*/ 34942 w 149143"/>
              <a:gd name="connsiteY10" fmla="*/ 487839 h 694703"/>
              <a:gd name="connsiteX11" fmla="*/ 50817 w 149143"/>
              <a:gd name="connsiteY11" fmla="*/ 360839 h 694703"/>
              <a:gd name="connsiteX12" fmla="*/ 17 w 149143"/>
              <a:gd name="connsiteY12" fmla="*/ 246539 h 694703"/>
              <a:gd name="connsiteX13" fmla="*/ 57167 w 149143"/>
              <a:gd name="connsiteY13" fmla="*/ 316389 h 694703"/>
              <a:gd name="connsiteX14" fmla="*/ 28592 w 149143"/>
              <a:gd name="connsiteY14" fmla="*/ 189389 h 694703"/>
              <a:gd name="connsiteX15" fmla="*/ 15892 w 149143"/>
              <a:gd name="connsiteY15" fmla="*/ 148114 h 694703"/>
              <a:gd name="connsiteX16" fmla="*/ 19067 w 149143"/>
              <a:gd name="connsiteY16" fmla="*/ 5239 h 694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9143" h="694703">
                <a:moveTo>
                  <a:pt x="19067" y="5239"/>
                </a:moveTo>
                <a:cubicBezTo>
                  <a:pt x="25417" y="39635"/>
                  <a:pt x="44467" y="312685"/>
                  <a:pt x="53992" y="354489"/>
                </a:cubicBezTo>
                <a:cubicBezTo>
                  <a:pt x="63517" y="396293"/>
                  <a:pt x="77275" y="239131"/>
                  <a:pt x="76217" y="256064"/>
                </a:cubicBezTo>
                <a:cubicBezTo>
                  <a:pt x="75159" y="272997"/>
                  <a:pt x="46584" y="407935"/>
                  <a:pt x="47642" y="456089"/>
                </a:cubicBezTo>
                <a:cubicBezTo>
                  <a:pt x="48700" y="504243"/>
                  <a:pt x="80980" y="538639"/>
                  <a:pt x="82567" y="544989"/>
                </a:cubicBezTo>
                <a:cubicBezTo>
                  <a:pt x="84155" y="551339"/>
                  <a:pt x="49759" y="480431"/>
                  <a:pt x="57167" y="494189"/>
                </a:cubicBezTo>
                <a:cubicBezTo>
                  <a:pt x="64575" y="507947"/>
                  <a:pt x="113259" y="594202"/>
                  <a:pt x="127017" y="627539"/>
                </a:cubicBezTo>
                <a:cubicBezTo>
                  <a:pt x="140775" y="660876"/>
                  <a:pt x="137600" y="699506"/>
                  <a:pt x="139717" y="694214"/>
                </a:cubicBezTo>
                <a:cubicBezTo>
                  <a:pt x="141834" y="688922"/>
                  <a:pt x="159825" y="636006"/>
                  <a:pt x="139717" y="595789"/>
                </a:cubicBezTo>
                <a:cubicBezTo>
                  <a:pt x="119609" y="555572"/>
                  <a:pt x="36529" y="470906"/>
                  <a:pt x="19067" y="452914"/>
                </a:cubicBezTo>
                <a:cubicBezTo>
                  <a:pt x="1605" y="434922"/>
                  <a:pt x="29650" y="503185"/>
                  <a:pt x="34942" y="487839"/>
                </a:cubicBezTo>
                <a:cubicBezTo>
                  <a:pt x="40234" y="472493"/>
                  <a:pt x="56638" y="401056"/>
                  <a:pt x="50817" y="360839"/>
                </a:cubicBezTo>
                <a:cubicBezTo>
                  <a:pt x="44996" y="320622"/>
                  <a:pt x="-1041" y="253947"/>
                  <a:pt x="17" y="246539"/>
                </a:cubicBezTo>
                <a:cubicBezTo>
                  <a:pt x="1075" y="239131"/>
                  <a:pt x="52404" y="325914"/>
                  <a:pt x="57167" y="316389"/>
                </a:cubicBezTo>
                <a:cubicBezTo>
                  <a:pt x="61930" y="306864"/>
                  <a:pt x="35471" y="217435"/>
                  <a:pt x="28592" y="189389"/>
                </a:cubicBezTo>
                <a:cubicBezTo>
                  <a:pt x="21713" y="161343"/>
                  <a:pt x="18009" y="180393"/>
                  <a:pt x="15892" y="148114"/>
                </a:cubicBezTo>
                <a:cubicBezTo>
                  <a:pt x="13775" y="115835"/>
                  <a:pt x="12717" y="-29157"/>
                  <a:pt x="19067" y="523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3" name="フリーフォーム 2072">
            <a:extLst>
              <a:ext uri="{FF2B5EF4-FFF2-40B4-BE49-F238E27FC236}">
                <a16:creationId xmlns:a16="http://schemas.microsoft.com/office/drawing/2014/main" id="{89474286-0E71-384A-ADF3-D2CDEDBE97A9}"/>
              </a:ext>
            </a:extLst>
          </p:cNvPr>
          <p:cNvSpPr/>
          <p:nvPr/>
        </p:nvSpPr>
        <p:spPr>
          <a:xfrm>
            <a:off x="4082104" y="5178291"/>
            <a:ext cx="188287" cy="412887"/>
          </a:xfrm>
          <a:custGeom>
            <a:avLst/>
            <a:gdLst>
              <a:gd name="connsiteX0" fmla="*/ 7296 w 188287"/>
              <a:gd name="connsiteY0" fmla="*/ 134 h 412887"/>
              <a:gd name="connsiteX1" fmla="*/ 16821 w 188287"/>
              <a:gd name="connsiteY1" fmla="*/ 73159 h 412887"/>
              <a:gd name="connsiteX2" fmla="*/ 93021 w 188287"/>
              <a:gd name="connsiteY2" fmla="*/ 133484 h 412887"/>
              <a:gd name="connsiteX3" fmla="*/ 121596 w 188287"/>
              <a:gd name="connsiteY3" fmla="*/ 260484 h 412887"/>
              <a:gd name="connsiteX4" fmla="*/ 105721 w 188287"/>
              <a:gd name="connsiteY4" fmla="*/ 206509 h 412887"/>
              <a:gd name="connsiteX5" fmla="*/ 162871 w 188287"/>
              <a:gd name="connsiteY5" fmla="*/ 317634 h 412887"/>
              <a:gd name="connsiteX6" fmla="*/ 188271 w 188287"/>
              <a:gd name="connsiteY6" fmla="*/ 412884 h 412887"/>
              <a:gd name="connsiteX7" fmla="*/ 166046 w 188287"/>
              <a:gd name="connsiteY7" fmla="*/ 314459 h 412887"/>
              <a:gd name="connsiteX8" fmla="*/ 124771 w 188287"/>
              <a:gd name="connsiteY8" fmla="*/ 266834 h 412887"/>
              <a:gd name="connsiteX9" fmla="*/ 64446 w 188287"/>
              <a:gd name="connsiteY9" fmla="*/ 314459 h 412887"/>
              <a:gd name="connsiteX10" fmla="*/ 124771 w 188287"/>
              <a:gd name="connsiteY10" fmla="*/ 247784 h 412887"/>
              <a:gd name="connsiteX11" fmla="*/ 137471 w 188287"/>
              <a:gd name="connsiteY11" fmla="*/ 92209 h 412887"/>
              <a:gd name="connsiteX12" fmla="*/ 115246 w 188287"/>
              <a:gd name="connsiteY12" fmla="*/ 174759 h 412887"/>
              <a:gd name="connsiteX13" fmla="*/ 118421 w 188287"/>
              <a:gd name="connsiteY13" fmla="*/ 136659 h 412887"/>
              <a:gd name="connsiteX14" fmla="*/ 13646 w 188287"/>
              <a:gd name="connsiteY14" fmla="*/ 69984 h 412887"/>
              <a:gd name="connsiteX15" fmla="*/ 946 w 188287"/>
              <a:gd name="connsiteY15" fmla="*/ 92209 h 412887"/>
              <a:gd name="connsiteX16" fmla="*/ 7296 w 188287"/>
              <a:gd name="connsiteY16" fmla="*/ 134 h 41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8287" h="412887">
                <a:moveTo>
                  <a:pt x="7296" y="134"/>
                </a:moveTo>
                <a:cubicBezTo>
                  <a:pt x="9942" y="-3041"/>
                  <a:pt x="2533" y="50934"/>
                  <a:pt x="16821" y="73159"/>
                </a:cubicBezTo>
                <a:cubicBezTo>
                  <a:pt x="31109" y="95384"/>
                  <a:pt x="75559" y="102263"/>
                  <a:pt x="93021" y="133484"/>
                </a:cubicBezTo>
                <a:cubicBezTo>
                  <a:pt x="110483" y="164705"/>
                  <a:pt x="119479" y="248313"/>
                  <a:pt x="121596" y="260484"/>
                </a:cubicBezTo>
                <a:cubicBezTo>
                  <a:pt x="123713" y="272655"/>
                  <a:pt x="98842" y="196984"/>
                  <a:pt x="105721" y="206509"/>
                </a:cubicBezTo>
                <a:cubicBezTo>
                  <a:pt x="112600" y="216034"/>
                  <a:pt x="149113" y="283238"/>
                  <a:pt x="162871" y="317634"/>
                </a:cubicBezTo>
                <a:cubicBezTo>
                  <a:pt x="176629" y="352030"/>
                  <a:pt x="187742" y="413413"/>
                  <a:pt x="188271" y="412884"/>
                </a:cubicBezTo>
                <a:cubicBezTo>
                  <a:pt x="188800" y="412355"/>
                  <a:pt x="176629" y="338801"/>
                  <a:pt x="166046" y="314459"/>
                </a:cubicBezTo>
                <a:cubicBezTo>
                  <a:pt x="155463" y="290117"/>
                  <a:pt x="141704" y="266834"/>
                  <a:pt x="124771" y="266834"/>
                </a:cubicBezTo>
                <a:cubicBezTo>
                  <a:pt x="107838" y="266834"/>
                  <a:pt x="64446" y="317634"/>
                  <a:pt x="64446" y="314459"/>
                </a:cubicBezTo>
                <a:cubicBezTo>
                  <a:pt x="64446" y="311284"/>
                  <a:pt x="112600" y="284825"/>
                  <a:pt x="124771" y="247784"/>
                </a:cubicBezTo>
                <a:cubicBezTo>
                  <a:pt x="136942" y="210743"/>
                  <a:pt x="139058" y="104380"/>
                  <a:pt x="137471" y="92209"/>
                </a:cubicBezTo>
                <a:cubicBezTo>
                  <a:pt x="135884" y="80038"/>
                  <a:pt x="118421" y="167351"/>
                  <a:pt x="115246" y="174759"/>
                </a:cubicBezTo>
                <a:cubicBezTo>
                  <a:pt x="112071" y="182167"/>
                  <a:pt x="135354" y="154121"/>
                  <a:pt x="118421" y="136659"/>
                </a:cubicBezTo>
                <a:cubicBezTo>
                  <a:pt x="101488" y="119197"/>
                  <a:pt x="33225" y="77392"/>
                  <a:pt x="13646" y="69984"/>
                </a:cubicBezTo>
                <a:cubicBezTo>
                  <a:pt x="-5933" y="62576"/>
                  <a:pt x="1475" y="103321"/>
                  <a:pt x="946" y="92209"/>
                </a:cubicBezTo>
                <a:cubicBezTo>
                  <a:pt x="417" y="81097"/>
                  <a:pt x="4650" y="3309"/>
                  <a:pt x="7296" y="13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4" name="フリーフォーム 2073">
            <a:extLst>
              <a:ext uri="{FF2B5EF4-FFF2-40B4-BE49-F238E27FC236}">
                <a16:creationId xmlns:a16="http://schemas.microsoft.com/office/drawing/2014/main" id="{0A7ADD5E-4ABC-EBFC-2E5C-845A18D2045F}"/>
              </a:ext>
            </a:extLst>
          </p:cNvPr>
          <p:cNvSpPr/>
          <p:nvPr/>
        </p:nvSpPr>
        <p:spPr>
          <a:xfrm>
            <a:off x="4019073" y="5184757"/>
            <a:ext cx="159233" cy="317501"/>
          </a:xfrm>
          <a:custGeom>
            <a:avLst/>
            <a:gdLst>
              <a:gd name="connsiteX0" fmla="*/ 477 w 159233"/>
              <a:gd name="connsiteY0" fmla="*/ 18 h 317501"/>
              <a:gd name="connsiteX1" fmla="*/ 38577 w 159233"/>
              <a:gd name="connsiteY1" fmla="*/ 133368 h 317501"/>
              <a:gd name="connsiteX2" fmla="*/ 105252 w 159233"/>
              <a:gd name="connsiteY2" fmla="*/ 187343 h 317501"/>
              <a:gd name="connsiteX3" fmla="*/ 146527 w 159233"/>
              <a:gd name="connsiteY3" fmla="*/ 219093 h 317501"/>
              <a:gd name="connsiteX4" fmla="*/ 130652 w 159233"/>
              <a:gd name="connsiteY4" fmla="*/ 314343 h 317501"/>
              <a:gd name="connsiteX5" fmla="*/ 130652 w 159233"/>
              <a:gd name="connsiteY5" fmla="*/ 288943 h 317501"/>
              <a:gd name="connsiteX6" fmla="*/ 54452 w 159233"/>
              <a:gd name="connsiteY6" fmla="*/ 231793 h 317501"/>
              <a:gd name="connsiteX7" fmla="*/ 121127 w 159233"/>
              <a:gd name="connsiteY7" fmla="*/ 292118 h 317501"/>
              <a:gd name="connsiteX8" fmla="*/ 159227 w 159233"/>
              <a:gd name="connsiteY8" fmla="*/ 234968 h 317501"/>
              <a:gd name="connsiteX9" fmla="*/ 124302 w 159233"/>
              <a:gd name="connsiteY9" fmla="*/ 155593 h 317501"/>
              <a:gd name="connsiteX10" fmla="*/ 152877 w 159233"/>
              <a:gd name="connsiteY10" fmla="*/ 73043 h 317501"/>
              <a:gd name="connsiteX11" fmla="*/ 111602 w 159233"/>
              <a:gd name="connsiteY11" fmla="*/ 174643 h 317501"/>
              <a:gd name="connsiteX12" fmla="*/ 83027 w 159233"/>
              <a:gd name="connsiteY12" fmla="*/ 107968 h 317501"/>
              <a:gd name="connsiteX13" fmla="*/ 89377 w 159233"/>
              <a:gd name="connsiteY13" fmla="*/ 168293 h 317501"/>
              <a:gd name="connsiteX14" fmla="*/ 51277 w 159233"/>
              <a:gd name="connsiteY14" fmla="*/ 177818 h 317501"/>
              <a:gd name="connsiteX15" fmla="*/ 19527 w 159233"/>
              <a:gd name="connsiteY15" fmla="*/ 85743 h 317501"/>
              <a:gd name="connsiteX16" fmla="*/ 16352 w 159233"/>
              <a:gd name="connsiteY16" fmla="*/ 142893 h 317501"/>
              <a:gd name="connsiteX17" fmla="*/ 477 w 159233"/>
              <a:gd name="connsiteY17" fmla="*/ 18 h 31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9233" h="317501">
                <a:moveTo>
                  <a:pt x="477" y="18"/>
                </a:moveTo>
                <a:cubicBezTo>
                  <a:pt x="4181" y="-1569"/>
                  <a:pt x="21115" y="102147"/>
                  <a:pt x="38577" y="133368"/>
                </a:cubicBezTo>
                <a:cubicBezTo>
                  <a:pt x="56039" y="164589"/>
                  <a:pt x="87260" y="173055"/>
                  <a:pt x="105252" y="187343"/>
                </a:cubicBezTo>
                <a:cubicBezTo>
                  <a:pt x="123244" y="201631"/>
                  <a:pt x="142294" y="197926"/>
                  <a:pt x="146527" y="219093"/>
                </a:cubicBezTo>
                <a:cubicBezTo>
                  <a:pt x="150760" y="240260"/>
                  <a:pt x="133298" y="302701"/>
                  <a:pt x="130652" y="314343"/>
                </a:cubicBezTo>
                <a:cubicBezTo>
                  <a:pt x="128006" y="325985"/>
                  <a:pt x="143352" y="302701"/>
                  <a:pt x="130652" y="288943"/>
                </a:cubicBezTo>
                <a:cubicBezTo>
                  <a:pt x="117952" y="275185"/>
                  <a:pt x="56039" y="231264"/>
                  <a:pt x="54452" y="231793"/>
                </a:cubicBezTo>
                <a:cubicBezTo>
                  <a:pt x="52865" y="232322"/>
                  <a:pt x="103665" y="291589"/>
                  <a:pt x="121127" y="292118"/>
                </a:cubicBezTo>
                <a:cubicBezTo>
                  <a:pt x="138589" y="292647"/>
                  <a:pt x="158698" y="257722"/>
                  <a:pt x="159227" y="234968"/>
                </a:cubicBezTo>
                <a:cubicBezTo>
                  <a:pt x="159756" y="212214"/>
                  <a:pt x="125360" y="182580"/>
                  <a:pt x="124302" y="155593"/>
                </a:cubicBezTo>
                <a:cubicBezTo>
                  <a:pt x="123244" y="128606"/>
                  <a:pt x="154994" y="69868"/>
                  <a:pt x="152877" y="73043"/>
                </a:cubicBezTo>
                <a:cubicBezTo>
                  <a:pt x="150760" y="76218"/>
                  <a:pt x="123244" y="168822"/>
                  <a:pt x="111602" y="174643"/>
                </a:cubicBezTo>
                <a:cubicBezTo>
                  <a:pt x="99960" y="180464"/>
                  <a:pt x="86731" y="109026"/>
                  <a:pt x="83027" y="107968"/>
                </a:cubicBezTo>
                <a:cubicBezTo>
                  <a:pt x="79323" y="106910"/>
                  <a:pt x="94669" y="156651"/>
                  <a:pt x="89377" y="168293"/>
                </a:cubicBezTo>
                <a:cubicBezTo>
                  <a:pt x="84085" y="179935"/>
                  <a:pt x="62919" y="191576"/>
                  <a:pt x="51277" y="177818"/>
                </a:cubicBezTo>
                <a:cubicBezTo>
                  <a:pt x="39635" y="164060"/>
                  <a:pt x="25348" y="91564"/>
                  <a:pt x="19527" y="85743"/>
                </a:cubicBezTo>
                <a:cubicBezTo>
                  <a:pt x="13706" y="79922"/>
                  <a:pt x="16881" y="154535"/>
                  <a:pt x="16352" y="142893"/>
                </a:cubicBezTo>
                <a:cubicBezTo>
                  <a:pt x="15823" y="131251"/>
                  <a:pt x="-3227" y="1605"/>
                  <a:pt x="477" y="1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5" name="フリーフォーム 2074">
            <a:extLst>
              <a:ext uri="{FF2B5EF4-FFF2-40B4-BE49-F238E27FC236}">
                <a16:creationId xmlns:a16="http://schemas.microsoft.com/office/drawing/2014/main" id="{0428E462-315D-B115-313E-C3AD1D8F8C70}"/>
              </a:ext>
            </a:extLst>
          </p:cNvPr>
          <p:cNvSpPr/>
          <p:nvPr/>
        </p:nvSpPr>
        <p:spPr>
          <a:xfrm>
            <a:off x="3824685" y="5333999"/>
            <a:ext cx="135086" cy="408161"/>
          </a:xfrm>
          <a:custGeom>
            <a:avLst/>
            <a:gdLst>
              <a:gd name="connsiteX0" fmla="*/ 71040 w 135086"/>
              <a:gd name="connsiteY0" fmla="*/ 1 h 408161"/>
              <a:gd name="connsiteX1" fmla="*/ 7540 w 135086"/>
              <a:gd name="connsiteY1" fmla="*/ 158751 h 408161"/>
              <a:gd name="connsiteX2" fmla="*/ 4365 w 135086"/>
              <a:gd name="connsiteY2" fmla="*/ 193676 h 408161"/>
              <a:gd name="connsiteX3" fmla="*/ 36115 w 135086"/>
              <a:gd name="connsiteY3" fmla="*/ 139701 h 408161"/>
              <a:gd name="connsiteX4" fmla="*/ 134540 w 135086"/>
              <a:gd name="connsiteY4" fmla="*/ 69851 h 408161"/>
              <a:gd name="connsiteX5" fmla="*/ 74215 w 135086"/>
              <a:gd name="connsiteY5" fmla="*/ 139701 h 408161"/>
              <a:gd name="connsiteX6" fmla="*/ 39290 w 135086"/>
              <a:gd name="connsiteY6" fmla="*/ 193676 h 408161"/>
              <a:gd name="connsiteX7" fmla="*/ 32940 w 135086"/>
              <a:gd name="connsiteY7" fmla="*/ 292101 h 408161"/>
              <a:gd name="connsiteX8" fmla="*/ 36115 w 135086"/>
              <a:gd name="connsiteY8" fmla="*/ 219076 h 408161"/>
              <a:gd name="connsiteX9" fmla="*/ 32940 w 135086"/>
              <a:gd name="connsiteY9" fmla="*/ 406401 h 408161"/>
              <a:gd name="connsiteX10" fmla="*/ 26590 w 135086"/>
              <a:gd name="connsiteY10" fmla="*/ 304801 h 408161"/>
              <a:gd name="connsiteX11" fmla="*/ 29765 w 135086"/>
              <a:gd name="connsiteY11" fmla="*/ 168276 h 408161"/>
              <a:gd name="connsiteX12" fmla="*/ 26590 w 135086"/>
              <a:gd name="connsiteY12" fmla="*/ 107951 h 408161"/>
              <a:gd name="connsiteX13" fmla="*/ 7540 w 135086"/>
              <a:gd name="connsiteY13" fmla="*/ 155576 h 408161"/>
              <a:gd name="connsiteX14" fmla="*/ 71040 w 135086"/>
              <a:gd name="connsiteY14" fmla="*/ 1 h 408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086" h="408161">
                <a:moveTo>
                  <a:pt x="71040" y="1"/>
                </a:moveTo>
                <a:cubicBezTo>
                  <a:pt x="71040" y="530"/>
                  <a:pt x="18652" y="126472"/>
                  <a:pt x="7540" y="158751"/>
                </a:cubicBezTo>
                <a:cubicBezTo>
                  <a:pt x="-3573" y="191030"/>
                  <a:pt x="-397" y="196851"/>
                  <a:pt x="4365" y="193676"/>
                </a:cubicBezTo>
                <a:cubicBezTo>
                  <a:pt x="9127" y="190501"/>
                  <a:pt x="14419" y="160339"/>
                  <a:pt x="36115" y="139701"/>
                </a:cubicBezTo>
                <a:cubicBezTo>
                  <a:pt x="57811" y="119064"/>
                  <a:pt x="128190" y="69851"/>
                  <a:pt x="134540" y="69851"/>
                </a:cubicBezTo>
                <a:cubicBezTo>
                  <a:pt x="140890" y="69851"/>
                  <a:pt x="90090" y="119064"/>
                  <a:pt x="74215" y="139701"/>
                </a:cubicBezTo>
                <a:cubicBezTo>
                  <a:pt x="58340" y="160339"/>
                  <a:pt x="46169" y="168276"/>
                  <a:pt x="39290" y="193676"/>
                </a:cubicBezTo>
                <a:cubicBezTo>
                  <a:pt x="32411" y="219076"/>
                  <a:pt x="33469" y="287868"/>
                  <a:pt x="32940" y="292101"/>
                </a:cubicBezTo>
                <a:cubicBezTo>
                  <a:pt x="32411" y="296334"/>
                  <a:pt x="36115" y="200026"/>
                  <a:pt x="36115" y="219076"/>
                </a:cubicBezTo>
                <a:cubicBezTo>
                  <a:pt x="36115" y="238126"/>
                  <a:pt x="34527" y="392114"/>
                  <a:pt x="32940" y="406401"/>
                </a:cubicBezTo>
                <a:cubicBezTo>
                  <a:pt x="31353" y="420688"/>
                  <a:pt x="27119" y="344488"/>
                  <a:pt x="26590" y="304801"/>
                </a:cubicBezTo>
                <a:cubicBezTo>
                  <a:pt x="26061" y="265114"/>
                  <a:pt x="29765" y="201084"/>
                  <a:pt x="29765" y="168276"/>
                </a:cubicBezTo>
                <a:cubicBezTo>
                  <a:pt x="29765" y="135468"/>
                  <a:pt x="30294" y="110068"/>
                  <a:pt x="26590" y="107951"/>
                </a:cubicBezTo>
                <a:cubicBezTo>
                  <a:pt x="22886" y="105834"/>
                  <a:pt x="-927" y="174626"/>
                  <a:pt x="7540" y="155576"/>
                </a:cubicBezTo>
                <a:cubicBezTo>
                  <a:pt x="16007" y="136526"/>
                  <a:pt x="71040" y="-528"/>
                  <a:pt x="71040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6" name="フリーフォーム 2075">
            <a:extLst>
              <a:ext uri="{FF2B5EF4-FFF2-40B4-BE49-F238E27FC236}">
                <a16:creationId xmlns:a16="http://schemas.microsoft.com/office/drawing/2014/main" id="{D31FC37D-D4DF-3FF6-264A-C66BDFF57550}"/>
              </a:ext>
            </a:extLst>
          </p:cNvPr>
          <p:cNvSpPr/>
          <p:nvPr/>
        </p:nvSpPr>
        <p:spPr>
          <a:xfrm>
            <a:off x="3836843" y="5222004"/>
            <a:ext cx="141810" cy="244179"/>
          </a:xfrm>
          <a:custGeom>
            <a:avLst/>
            <a:gdLst>
              <a:gd name="connsiteX0" fmla="*/ 141432 w 141810"/>
              <a:gd name="connsiteY0" fmla="*/ 871 h 244179"/>
              <a:gd name="connsiteX1" fmla="*/ 1732 w 141810"/>
              <a:gd name="connsiteY1" fmla="*/ 242171 h 244179"/>
              <a:gd name="connsiteX2" fmla="*/ 62057 w 141810"/>
              <a:gd name="connsiteY2" fmla="*/ 118346 h 244179"/>
              <a:gd name="connsiteX3" fmla="*/ 43007 w 141810"/>
              <a:gd name="connsiteY3" fmla="*/ 159621 h 244179"/>
              <a:gd name="connsiteX4" fmla="*/ 141432 w 141810"/>
              <a:gd name="connsiteY4" fmla="*/ 871 h 24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810" h="244179">
                <a:moveTo>
                  <a:pt x="141432" y="871"/>
                </a:moveTo>
                <a:cubicBezTo>
                  <a:pt x="134553" y="14629"/>
                  <a:pt x="14961" y="222592"/>
                  <a:pt x="1732" y="242171"/>
                </a:cubicBezTo>
                <a:cubicBezTo>
                  <a:pt x="-11497" y="261750"/>
                  <a:pt x="55178" y="132104"/>
                  <a:pt x="62057" y="118346"/>
                </a:cubicBezTo>
                <a:cubicBezTo>
                  <a:pt x="68936" y="104588"/>
                  <a:pt x="26603" y="178671"/>
                  <a:pt x="43007" y="159621"/>
                </a:cubicBezTo>
                <a:cubicBezTo>
                  <a:pt x="59411" y="140571"/>
                  <a:pt x="148311" y="-12887"/>
                  <a:pt x="141432" y="8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7" name="フリーフォーム 2076">
            <a:extLst>
              <a:ext uri="{FF2B5EF4-FFF2-40B4-BE49-F238E27FC236}">
                <a16:creationId xmlns:a16="http://schemas.microsoft.com/office/drawing/2014/main" id="{D1A9D053-1DD1-3DEF-A5E4-BA4C82B069D8}"/>
              </a:ext>
            </a:extLst>
          </p:cNvPr>
          <p:cNvSpPr/>
          <p:nvPr/>
        </p:nvSpPr>
        <p:spPr>
          <a:xfrm>
            <a:off x="3913922" y="5454482"/>
            <a:ext cx="105640" cy="271014"/>
          </a:xfrm>
          <a:custGeom>
            <a:avLst/>
            <a:gdLst>
              <a:gd name="connsiteX0" fmla="*/ 105628 w 105640"/>
              <a:gd name="connsiteY0" fmla="*/ 168 h 271014"/>
              <a:gd name="connsiteX1" fmla="*/ 23078 w 105640"/>
              <a:gd name="connsiteY1" fmla="*/ 149393 h 271014"/>
              <a:gd name="connsiteX2" fmla="*/ 38953 w 105640"/>
              <a:gd name="connsiteY2" fmla="*/ 193843 h 271014"/>
              <a:gd name="connsiteX3" fmla="*/ 7203 w 105640"/>
              <a:gd name="connsiteY3" fmla="*/ 165268 h 271014"/>
              <a:gd name="connsiteX4" fmla="*/ 83403 w 105640"/>
              <a:gd name="connsiteY4" fmla="*/ 257343 h 271014"/>
              <a:gd name="connsiteX5" fmla="*/ 45303 w 105640"/>
              <a:gd name="connsiteY5" fmla="*/ 219243 h 271014"/>
              <a:gd name="connsiteX6" fmla="*/ 4028 w 105640"/>
              <a:gd name="connsiteY6" fmla="*/ 101768 h 271014"/>
              <a:gd name="connsiteX7" fmla="*/ 7203 w 105640"/>
              <a:gd name="connsiteY7" fmla="*/ 212893 h 271014"/>
              <a:gd name="connsiteX8" fmla="*/ 853 w 105640"/>
              <a:gd name="connsiteY8" fmla="*/ 270043 h 271014"/>
              <a:gd name="connsiteX9" fmla="*/ 29428 w 105640"/>
              <a:gd name="connsiteY9" fmla="*/ 168443 h 271014"/>
              <a:gd name="connsiteX10" fmla="*/ 29428 w 105640"/>
              <a:gd name="connsiteY10" fmla="*/ 120818 h 271014"/>
              <a:gd name="connsiteX11" fmla="*/ 105628 w 105640"/>
              <a:gd name="connsiteY11" fmla="*/ 168 h 271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5640" h="271014">
                <a:moveTo>
                  <a:pt x="105628" y="168"/>
                </a:moveTo>
                <a:cubicBezTo>
                  <a:pt x="104570" y="4930"/>
                  <a:pt x="34190" y="117114"/>
                  <a:pt x="23078" y="149393"/>
                </a:cubicBezTo>
                <a:cubicBezTo>
                  <a:pt x="11965" y="181672"/>
                  <a:pt x="41599" y="191197"/>
                  <a:pt x="38953" y="193843"/>
                </a:cubicBezTo>
                <a:cubicBezTo>
                  <a:pt x="36307" y="196489"/>
                  <a:pt x="-205" y="154685"/>
                  <a:pt x="7203" y="165268"/>
                </a:cubicBezTo>
                <a:cubicBezTo>
                  <a:pt x="14611" y="175851"/>
                  <a:pt x="77053" y="248347"/>
                  <a:pt x="83403" y="257343"/>
                </a:cubicBezTo>
                <a:cubicBezTo>
                  <a:pt x="89753" y="266339"/>
                  <a:pt x="58532" y="245172"/>
                  <a:pt x="45303" y="219243"/>
                </a:cubicBezTo>
                <a:cubicBezTo>
                  <a:pt x="32074" y="193314"/>
                  <a:pt x="10378" y="102826"/>
                  <a:pt x="4028" y="101768"/>
                </a:cubicBezTo>
                <a:cubicBezTo>
                  <a:pt x="-2322" y="100710"/>
                  <a:pt x="7732" y="184847"/>
                  <a:pt x="7203" y="212893"/>
                </a:cubicBezTo>
                <a:cubicBezTo>
                  <a:pt x="6674" y="240939"/>
                  <a:pt x="-2851" y="277451"/>
                  <a:pt x="853" y="270043"/>
                </a:cubicBezTo>
                <a:cubicBezTo>
                  <a:pt x="4557" y="262635"/>
                  <a:pt x="24666" y="193314"/>
                  <a:pt x="29428" y="168443"/>
                </a:cubicBezTo>
                <a:cubicBezTo>
                  <a:pt x="34190" y="143572"/>
                  <a:pt x="19903" y="148864"/>
                  <a:pt x="29428" y="120818"/>
                </a:cubicBezTo>
                <a:cubicBezTo>
                  <a:pt x="38953" y="92772"/>
                  <a:pt x="106686" y="-4594"/>
                  <a:pt x="105628" y="1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8" name="フリーフォーム 2077">
            <a:extLst>
              <a:ext uri="{FF2B5EF4-FFF2-40B4-BE49-F238E27FC236}">
                <a16:creationId xmlns:a16="http://schemas.microsoft.com/office/drawing/2014/main" id="{1BD8F175-6BD0-E2C1-4AEA-9810FD820B4E}"/>
              </a:ext>
            </a:extLst>
          </p:cNvPr>
          <p:cNvSpPr/>
          <p:nvPr/>
        </p:nvSpPr>
        <p:spPr>
          <a:xfrm>
            <a:off x="4400030" y="4578005"/>
            <a:ext cx="109349" cy="776357"/>
          </a:xfrm>
          <a:custGeom>
            <a:avLst/>
            <a:gdLst>
              <a:gd name="connsiteX0" fmla="*/ 51320 w 109349"/>
              <a:gd name="connsiteY0" fmla="*/ 345 h 776357"/>
              <a:gd name="connsiteX1" fmla="*/ 19570 w 109349"/>
              <a:gd name="connsiteY1" fmla="*/ 146395 h 776357"/>
              <a:gd name="connsiteX2" fmla="*/ 38620 w 109349"/>
              <a:gd name="connsiteY2" fmla="*/ 333720 h 776357"/>
              <a:gd name="connsiteX3" fmla="*/ 38620 w 109349"/>
              <a:gd name="connsiteY3" fmla="*/ 244820 h 776357"/>
              <a:gd name="connsiteX4" fmla="*/ 38620 w 109349"/>
              <a:gd name="connsiteY4" fmla="*/ 501995 h 776357"/>
              <a:gd name="connsiteX5" fmla="*/ 22745 w 109349"/>
              <a:gd name="connsiteY5" fmla="*/ 702020 h 776357"/>
              <a:gd name="connsiteX6" fmla="*/ 32270 w 109349"/>
              <a:gd name="connsiteY6" fmla="*/ 616295 h 776357"/>
              <a:gd name="connsiteX7" fmla="*/ 108470 w 109349"/>
              <a:gd name="connsiteY7" fmla="*/ 775045 h 776357"/>
              <a:gd name="connsiteX8" fmla="*/ 70370 w 109349"/>
              <a:gd name="connsiteY8" fmla="*/ 686145 h 776357"/>
              <a:gd name="connsiteX9" fmla="*/ 19570 w 109349"/>
              <a:gd name="connsiteY9" fmla="*/ 584545 h 776357"/>
              <a:gd name="connsiteX10" fmla="*/ 22745 w 109349"/>
              <a:gd name="connsiteY10" fmla="*/ 549620 h 776357"/>
              <a:gd name="connsiteX11" fmla="*/ 25920 w 109349"/>
              <a:gd name="connsiteY11" fmla="*/ 536920 h 776357"/>
              <a:gd name="connsiteX12" fmla="*/ 57670 w 109349"/>
              <a:gd name="connsiteY12" fmla="*/ 289270 h 776357"/>
              <a:gd name="connsiteX13" fmla="*/ 29095 w 109349"/>
              <a:gd name="connsiteY13" fmla="*/ 365470 h 776357"/>
              <a:gd name="connsiteX14" fmla="*/ 29095 w 109349"/>
              <a:gd name="connsiteY14" fmla="*/ 257520 h 776357"/>
              <a:gd name="connsiteX15" fmla="*/ 520 w 109349"/>
              <a:gd name="connsiteY15" fmla="*/ 143220 h 776357"/>
              <a:gd name="connsiteX16" fmla="*/ 13220 w 109349"/>
              <a:gd name="connsiteY16" fmla="*/ 187670 h 776357"/>
              <a:gd name="connsiteX17" fmla="*/ 51320 w 109349"/>
              <a:gd name="connsiteY17" fmla="*/ 345 h 776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349" h="776357">
                <a:moveTo>
                  <a:pt x="51320" y="345"/>
                </a:moveTo>
                <a:cubicBezTo>
                  <a:pt x="52378" y="-6534"/>
                  <a:pt x="21687" y="90833"/>
                  <a:pt x="19570" y="146395"/>
                </a:cubicBezTo>
                <a:cubicBezTo>
                  <a:pt x="17453" y="201957"/>
                  <a:pt x="35445" y="317316"/>
                  <a:pt x="38620" y="333720"/>
                </a:cubicBezTo>
                <a:cubicBezTo>
                  <a:pt x="41795" y="350124"/>
                  <a:pt x="38620" y="244820"/>
                  <a:pt x="38620" y="244820"/>
                </a:cubicBezTo>
                <a:cubicBezTo>
                  <a:pt x="38620" y="272866"/>
                  <a:pt x="41266" y="425795"/>
                  <a:pt x="38620" y="501995"/>
                </a:cubicBezTo>
                <a:cubicBezTo>
                  <a:pt x="35974" y="578195"/>
                  <a:pt x="23803" y="682970"/>
                  <a:pt x="22745" y="702020"/>
                </a:cubicBezTo>
                <a:cubicBezTo>
                  <a:pt x="21687" y="721070"/>
                  <a:pt x="17983" y="604124"/>
                  <a:pt x="32270" y="616295"/>
                </a:cubicBezTo>
                <a:cubicBezTo>
                  <a:pt x="46557" y="628466"/>
                  <a:pt x="102120" y="763403"/>
                  <a:pt x="108470" y="775045"/>
                </a:cubicBezTo>
                <a:cubicBezTo>
                  <a:pt x="114820" y="786687"/>
                  <a:pt x="85187" y="717895"/>
                  <a:pt x="70370" y="686145"/>
                </a:cubicBezTo>
                <a:cubicBezTo>
                  <a:pt x="55553" y="654395"/>
                  <a:pt x="27507" y="607299"/>
                  <a:pt x="19570" y="584545"/>
                </a:cubicBezTo>
                <a:cubicBezTo>
                  <a:pt x="11632" y="561791"/>
                  <a:pt x="21687" y="557557"/>
                  <a:pt x="22745" y="549620"/>
                </a:cubicBezTo>
                <a:cubicBezTo>
                  <a:pt x="23803" y="541683"/>
                  <a:pt x="20099" y="580312"/>
                  <a:pt x="25920" y="536920"/>
                </a:cubicBezTo>
                <a:cubicBezTo>
                  <a:pt x="31741" y="493528"/>
                  <a:pt x="57141" y="317845"/>
                  <a:pt x="57670" y="289270"/>
                </a:cubicBezTo>
                <a:cubicBezTo>
                  <a:pt x="58199" y="260695"/>
                  <a:pt x="33857" y="370762"/>
                  <a:pt x="29095" y="365470"/>
                </a:cubicBezTo>
                <a:cubicBezTo>
                  <a:pt x="24332" y="360178"/>
                  <a:pt x="33857" y="294562"/>
                  <a:pt x="29095" y="257520"/>
                </a:cubicBezTo>
                <a:cubicBezTo>
                  <a:pt x="24333" y="220478"/>
                  <a:pt x="3166" y="154862"/>
                  <a:pt x="520" y="143220"/>
                </a:cubicBezTo>
                <a:cubicBezTo>
                  <a:pt x="-2126" y="131578"/>
                  <a:pt x="5812" y="208837"/>
                  <a:pt x="13220" y="187670"/>
                </a:cubicBezTo>
                <a:cubicBezTo>
                  <a:pt x="20628" y="166503"/>
                  <a:pt x="50262" y="7224"/>
                  <a:pt x="51320" y="34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9" name="フリーフォーム 2078">
            <a:extLst>
              <a:ext uri="{FF2B5EF4-FFF2-40B4-BE49-F238E27FC236}">
                <a16:creationId xmlns:a16="http://schemas.microsoft.com/office/drawing/2014/main" id="{7817D320-A390-BE87-4910-7E3224B68386}"/>
              </a:ext>
            </a:extLst>
          </p:cNvPr>
          <p:cNvSpPr/>
          <p:nvPr/>
        </p:nvSpPr>
        <p:spPr>
          <a:xfrm>
            <a:off x="4781443" y="5375275"/>
            <a:ext cx="92868" cy="305996"/>
          </a:xfrm>
          <a:custGeom>
            <a:avLst/>
            <a:gdLst>
              <a:gd name="connsiteX0" fmla="*/ 107 w 92868"/>
              <a:gd name="connsiteY0" fmla="*/ 0 h 305996"/>
              <a:gd name="connsiteX1" fmla="*/ 73132 w 92868"/>
              <a:gd name="connsiteY1" fmla="*/ 101600 h 305996"/>
              <a:gd name="connsiteX2" fmla="*/ 47732 w 92868"/>
              <a:gd name="connsiteY2" fmla="*/ 177800 h 305996"/>
              <a:gd name="connsiteX3" fmla="*/ 85832 w 92868"/>
              <a:gd name="connsiteY3" fmla="*/ 142875 h 305996"/>
              <a:gd name="connsiteX4" fmla="*/ 63607 w 92868"/>
              <a:gd name="connsiteY4" fmla="*/ 206375 h 305996"/>
              <a:gd name="connsiteX5" fmla="*/ 69957 w 92868"/>
              <a:gd name="connsiteY5" fmla="*/ 304800 h 305996"/>
              <a:gd name="connsiteX6" fmla="*/ 63607 w 92868"/>
              <a:gd name="connsiteY6" fmla="*/ 257175 h 305996"/>
              <a:gd name="connsiteX7" fmla="*/ 54082 w 92868"/>
              <a:gd name="connsiteY7" fmla="*/ 200025 h 305996"/>
              <a:gd name="connsiteX8" fmla="*/ 92182 w 92868"/>
              <a:gd name="connsiteY8" fmla="*/ 101600 h 305996"/>
              <a:gd name="connsiteX9" fmla="*/ 107 w 92868"/>
              <a:gd name="connsiteY9" fmla="*/ 0 h 305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2868" h="305996">
                <a:moveTo>
                  <a:pt x="107" y="0"/>
                </a:moveTo>
                <a:cubicBezTo>
                  <a:pt x="-3068" y="0"/>
                  <a:pt x="65195" y="71967"/>
                  <a:pt x="73132" y="101600"/>
                </a:cubicBezTo>
                <a:cubicBezTo>
                  <a:pt x="81069" y="131233"/>
                  <a:pt x="45615" y="170921"/>
                  <a:pt x="47732" y="177800"/>
                </a:cubicBezTo>
                <a:cubicBezTo>
                  <a:pt x="49849" y="184679"/>
                  <a:pt x="83186" y="138113"/>
                  <a:pt x="85832" y="142875"/>
                </a:cubicBezTo>
                <a:cubicBezTo>
                  <a:pt x="88478" y="147637"/>
                  <a:pt x="66253" y="179388"/>
                  <a:pt x="63607" y="206375"/>
                </a:cubicBezTo>
                <a:cubicBezTo>
                  <a:pt x="60961" y="233363"/>
                  <a:pt x="69957" y="296333"/>
                  <a:pt x="69957" y="304800"/>
                </a:cubicBezTo>
                <a:cubicBezTo>
                  <a:pt x="69957" y="313267"/>
                  <a:pt x="66253" y="274638"/>
                  <a:pt x="63607" y="257175"/>
                </a:cubicBezTo>
                <a:cubicBezTo>
                  <a:pt x="60961" y="239712"/>
                  <a:pt x="49320" y="225954"/>
                  <a:pt x="54082" y="200025"/>
                </a:cubicBezTo>
                <a:cubicBezTo>
                  <a:pt x="58844" y="174096"/>
                  <a:pt x="98532" y="129646"/>
                  <a:pt x="92182" y="101600"/>
                </a:cubicBezTo>
                <a:cubicBezTo>
                  <a:pt x="85832" y="73554"/>
                  <a:pt x="3282" y="0"/>
                  <a:pt x="10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0" name="フリーフォーム 2079">
            <a:extLst>
              <a:ext uri="{FF2B5EF4-FFF2-40B4-BE49-F238E27FC236}">
                <a16:creationId xmlns:a16="http://schemas.microsoft.com/office/drawing/2014/main" id="{93F57F0A-2B5F-0444-817A-36C74122C737}"/>
              </a:ext>
            </a:extLst>
          </p:cNvPr>
          <p:cNvSpPr/>
          <p:nvPr/>
        </p:nvSpPr>
        <p:spPr>
          <a:xfrm>
            <a:off x="4619625" y="5098913"/>
            <a:ext cx="298450" cy="381140"/>
          </a:xfrm>
          <a:custGeom>
            <a:avLst/>
            <a:gdLst>
              <a:gd name="connsiteX0" fmla="*/ 57150 w 298450"/>
              <a:gd name="connsiteY0" fmla="*/ 137 h 381140"/>
              <a:gd name="connsiteX1" fmla="*/ 9525 w 298450"/>
              <a:gd name="connsiteY1" fmla="*/ 117612 h 381140"/>
              <a:gd name="connsiteX2" fmla="*/ 44450 w 298450"/>
              <a:gd name="connsiteY2" fmla="*/ 162062 h 381140"/>
              <a:gd name="connsiteX3" fmla="*/ 66675 w 298450"/>
              <a:gd name="connsiteY3" fmla="*/ 133487 h 381140"/>
              <a:gd name="connsiteX4" fmla="*/ 146050 w 298450"/>
              <a:gd name="connsiteY4" fmla="*/ 203337 h 381140"/>
              <a:gd name="connsiteX5" fmla="*/ 158750 w 298450"/>
              <a:gd name="connsiteY5" fmla="*/ 260487 h 381140"/>
              <a:gd name="connsiteX6" fmla="*/ 180975 w 298450"/>
              <a:gd name="connsiteY6" fmla="*/ 111262 h 381140"/>
              <a:gd name="connsiteX7" fmla="*/ 171450 w 298450"/>
              <a:gd name="connsiteY7" fmla="*/ 235087 h 381140"/>
              <a:gd name="connsiteX8" fmla="*/ 247650 w 298450"/>
              <a:gd name="connsiteY8" fmla="*/ 292237 h 381140"/>
              <a:gd name="connsiteX9" fmla="*/ 298450 w 298450"/>
              <a:gd name="connsiteY9" fmla="*/ 381137 h 381140"/>
              <a:gd name="connsiteX10" fmla="*/ 247650 w 298450"/>
              <a:gd name="connsiteY10" fmla="*/ 295412 h 381140"/>
              <a:gd name="connsiteX11" fmla="*/ 158750 w 298450"/>
              <a:gd name="connsiteY11" fmla="*/ 212862 h 381140"/>
              <a:gd name="connsiteX12" fmla="*/ 47625 w 298450"/>
              <a:gd name="connsiteY12" fmla="*/ 146187 h 381140"/>
              <a:gd name="connsiteX13" fmla="*/ 0 w 298450"/>
              <a:gd name="connsiteY13" fmla="*/ 143012 h 381140"/>
              <a:gd name="connsiteX14" fmla="*/ 57150 w 298450"/>
              <a:gd name="connsiteY14" fmla="*/ 137 h 381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8450" h="381140">
                <a:moveTo>
                  <a:pt x="57150" y="137"/>
                </a:moveTo>
                <a:cubicBezTo>
                  <a:pt x="58737" y="-4096"/>
                  <a:pt x="11642" y="90625"/>
                  <a:pt x="9525" y="117612"/>
                </a:cubicBezTo>
                <a:cubicBezTo>
                  <a:pt x="7408" y="144600"/>
                  <a:pt x="34925" y="159416"/>
                  <a:pt x="44450" y="162062"/>
                </a:cubicBezTo>
                <a:cubicBezTo>
                  <a:pt x="53975" y="164708"/>
                  <a:pt x="49742" y="126608"/>
                  <a:pt x="66675" y="133487"/>
                </a:cubicBezTo>
                <a:cubicBezTo>
                  <a:pt x="83608" y="140366"/>
                  <a:pt x="130704" y="182170"/>
                  <a:pt x="146050" y="203337"/>
                </a:cubicBezTo>
                <a:cubicBezTo>
                  <a:pt x="161396" y="224504"/>
                  <a:pt x="152929" y="275833"/>
                  <a:pt x="158750" y="260487"/>
                </a:cubicBezTo>
                <a:cubicBezTo>
                  <a:pt x="164571" y="245141"/>
                  <a:pt x="178858" y="115495"/>
                  <a:pt x="180975" y="111262"/>
                </a:cubicBezTo>
                <a:cubicBezTo>
                  <a:pt x="183092" y="107029"/>
                  <a:pt x="160338" y="204925"/>
                  <a:pt x="171450" y="235087"/>
                </a:cubicBezTo>
                <a:cubicBezTo>
                  <a:pt x="182562" y="265249"/>
                  <a:pt x="226483" y="267895"/>
                  <a:pt x="247650" y="292237"/>
                </a:cubicBezTo>
                <a:cubicBezTo>
                  <a:pt x="268817" y="316579"/>
                  <a:pt x="298450" y="380608"/>
                  <a:pt x="298450" y="381137"/>
                </a:cubicBezTo>
                <a:cubicBezTo>
                  <a:pt x="298450" y="381666"/>
                  <a:pt x="270933" y="323458"/>
                  <a:pt x="247650" y="295412"/>
                </a:cubicBezTo>
                <a:cubicBezTo>
                  <a:pt x="224367" y="267366"/>
                  <a:pt x="192087" y="237733"/>
                  <a:pt x="158750" y="212862"/>
                </a:cubicBezTo>
                <a:cubicBezTo>
                  <a:pt x="125413" y="187991"/>
                  <a:pt x="74083" y="157829"/>
                  <a:pt x="47625" y="146187"/>
                </a:cubicBezTo>
                <a:cubicBezTo>
                  <a:pt x="21167" y="134545"/>
                  <a:pt x="0" y="162591"/>
                  <a:pt x="0" y="143012"/>
                </a:cubicBezTo>
                <a:cubicBezTo>
                  <a:pt x="0" y="123433"/>
                  <a:pt x="55563" y="4370"/>
                  <a:pt x="57150" y="1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1" name="フリーフォーム 2080">
            <a:extLst>
              <a:ext uri="{FF2B5EF4-FFF2-40B4-BE49-F238E27FC236}">
                <a16:creationId xmlns:a16="http://schemas.microsoft.com/office/drawing/2014/main" id="{579C0E7D-A134-6524-AD47-90647F2D0B6B}"/>
              </a:ext>
            </a:extLst>
          </p:cNvPr>
          <p:cNvSpPr/>
          <p:nvPr/>
        </p:nvSpPr>
        <p:spPr>
          <a:xfrm>
            <a:off x="3710391" y="5174830"/>
            <a:ext cx="249146" cy="486242"/>
          </a:xfrm>
          <a:custGeom>
            <a:avLst/>
            <a:gdLst>
              <a:gd name="connsiteX0" fmla="*/ 248834 w 249146"/>
              <a:gd name="connsiteY0" fmla="*/ 420 h 486242"/>
              <a:gd name="connsiteX1" fmla="*/ 96434 w 249146"/>
              <a:gd name="connsiteY1" fmla="*/ 235370 h 486242"/>
              <a:gd name="connsiteX2" fmla="*/ 48809 w 249146"/>
              <a:gd name="connsiteY2" fmla="*/ 321095 h 486242"/>
              <a:gd name="connsiteX3" fmla="*/ 96434 w 249146"/>
              <a:gd name="connsiteY3" fmla="*/ 292520 h 486242"/>
              <a:gd name="connsiteX4" fmla="*/ 128184 w 249146"/>
              <a:gd name="connsiteY4" fmla="*/ 390945 h 486242"/>
              <a:gd name="connsiteX5" fmla="*/ 86909 w 249146"/>
              <a:gd name="connsiteY5" fmla="*/ 302045 h 486242"/>
              <a:gd name="connsiteX6" fmla="*/ 10709 w 249146"/>
              <a:gd name="connsiteY6" fmla="*/ 387770 h 486242"/>
              <a:gd name="connsiteX7" fmla="*/ 20234 w 249146"/>
              <a:gd name="connsiteY7" fmla="*/ 486195 h 486242"/>
              <a:gd name="connsiteX8" fmla="*/ 26584 w 249146"/>
              <a:gd name="connsiteY8" fmla="*/ 375070 h 486242"/>
              <a:gd name="connsiteX9" fmla="*/ 1184 w 249146"/>
              <a:gd name="connsiteY9" fmla="*/ 289345 h 486242"/>
              <a:gd name="connsiteX10" fmla="*/ 71034 w 249146"/>
              <a:gd name="connsiteY10" fmla="*/ 194095 h 486242"/>
              <a:gd name="connsiteX11" fmla="*/ 7534 w 249146"/>
              <a:gd name="connsiteY11" fmla="*/ 295695 h 486242"/>
              <a:gd name="connsiteX12" fmla="*/ 67859 w 249146"/>
              <a:gd name="connsiteY12" fmla="*/ 235370 h 486242"/>
              <a:gd name="connsiteX13" fmla="*/ 128184 w 249146"/>
              <a:gd name="connsiteY13" fmla="*/ 146470 h 486242"/>
              <a:gd name="connsiteX14" fmla="*/ 51984 w 249146"/>
              <a:gd name="connsiteY14" fmla="*/ 298870 h 486242"/>
              <a:gd name="connsiteX15" fmla="*/ 248834 w 249146"/>
              <a:gd name="connsiteY15" fmla="*/ 420 h 48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9146" h="486242">
                <a:moveTo>
                  <a:pt x="248834" y="420"/>
                </a:moveTo>
                <a:cubicBezTo>
                  <a:pt x="256242" y="-10163"/>
                  <a:pt x="129771" y="181924"/>
                  <a:pt x="96434" y="235370"/>
                </a:cubicBezTo>
                <a:cubicBezTo>
                  <a:pt x="63097" y="288816"/>
                  <a:pt x="48809" y="311570"/>
                  <a:pt x="48809" y="321095"/>
                </a:cubicBezTo>
                <a:cubicBezTo>
                  <a:pt x="48809" y="330620"/>
                  <a:pt x="83205" y="280878"/>
                  <a:pt x="96434" y="292520"/>
                </a:cubicBezTo>
                <a:cubicBezTo>
                  <a:pt x="109663" y="304162"/>
                  <a:pt x="129771" y="389358"/>
                  <a:pt x="128184" y="390945"/>
                </a:cubicBezTo>
                <a:cubicBezTo>
                  <a:pt x="126597" y="392532"/>
                  <a:pt x="106488" y="302574"/>
                  <a:pt x="86909" y="302045"/>
                </a:cubicBezTo>
                <a:cubicBezTo>
                  <a:pt x="67330" y="301516"/>
                  <a:pt x="21821" y="357078"/>
                  <a:pt x="10709" y="387770"/>
                </a:cubicBezTo>
                <a:cubicBezTo>
                  <a:pt x="-404" y="418462"/>
                  <a:pt x="17588" y="488312"/>
                  <a:pt x="20234" y="486195"/>
                </a:cubicBezTo>
                <a:cubicBezTo>
                  <a:pt x="22880" y="484078"/>
                  <a:pt x="29759" y="407878"/>
                  <a:pt x="26584" y="375070"/>
                </a:cubicBezTo>
                <a:cubicBezTo>
                  <a:pt x="23409" y="342262"/>
                  <a:pt x="-6224" y="319507"/>
                  <a:pt x="1184" y="289345"/>
                </a:cubicBezTo>
                <a:cubicBezTo>
                  <a:pt x="8592" y="259183"/>
                  <a:pt x="69976" y="193037"/>
                  <a:pt x="71034" y="194095"/>
                </a:cubicBezTo>
                <a:cubicBezTo>
                  <a:pt x="72092" y="195153"/>
                  <a:pt x="8063" y="288816"/>
                  <a:pt x="7534" y="295695"/>
                </a:cubicBezTo>
                <a:cubicBezTo>
                  <a:pt x="7005" y="302574"/>
                  <a:pt x="47751" y="260241"/>
                  <a:pt x="67859" y="235370"/>
                </a:cubicBezTo>
                <a:cubicBezTo>
                  <a:pt x="87967" y="210499"/>
                  <a:pt x="130830" y="135887"/>
                  <a:pt x="128184" y="146470"/>
                </a:cubicBezTo>
                <a:cubicBezTo>
                  <a:pt x="125538" y="157053"/>
                  <a:pt x="33992" y="323741"/>
                  <a:pt x="51984" y="298870"/>
                </a:cubicBezTo>
                <a:cubicBezTo>
                  <a:pt x="69976" y="273999"/>
                  <a:pt x="241426" y="11003"/>
                  <a:pt x="248834" y="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2" name="フリーフォーム 2081">
            <a:extLst>
              <a:ext uri="{FF2B5EF4-FFF2-40B4-BE49-F238E27FC236}">
                <a16:creationId xmlns:a16="http://schemas.microsoft.com/office/drawing/2014/main" id="{8A01E786-567A-21E8-2FBB-E821A9DB072E}"/>
              </a:ext>
            </a:extLst>
          </p:cNvPr>
          <p:cNvSpPr/>
          <p:nvPr/>
        </p:nvSpPr>
        <p:spPr>
          <a:xfrm>
            <a:off x="4223702" y="5045039"/>
            <a:ext cx="91416" cy="181268"/>
          </a:xfrm>
          <a:custGeom>
            <a:avLst/>
            <a:gdLst>
              <a:gd name="connsiteX0" fmla="*/ 14923 w 91416"/>
              <a:gd name="connsiteY0" fmla="*/ 36 h 181268"/>
              <a:gd name="connsiteX1" fmla="*/ 2223 w 91416"/>
              <a:gd name="connsiteY1" fmla="*/ 69886 h 181268"/>
              <a:gd name="connsiteX2" fmla="*/ 68898 w 91416"/>
              <a:gd name="connsiteY2" fmla="*/ 127036 h 181268"/>
              <a:gd name="connsiteX3" fmla="*/ 91123 w 91416"/>
              <a:gd name="connsiteY3" fmla="*/ 181011 h 181268"/>
              <a:gd name="connsiteX4" fmla="*/ 56198 w 91416"/>
              <a:gd name="connsiteY4" fmla="*/ 146086 h 181268"/>
              <a:gd name="connsiteX5" fmla="*/ 2223 w 91416"/>
              <a:gd name="connsiteY5" fmla="*/ 114336 h 181268"/>
              <a:gd name="connsiteX6" fmla="*/ 43498 w 91416"/>
              <a:gd name="connsiteY6" fmla="*/ 114336 h 181268"/>
              <a:gd name="connsiteX7" fmla="*/ 5398 w 91416"/>
              <a:gd name="connsiteY7" fmla="*/ 79411 h 181268"/>
              <a:gd name="connsiteX8" fmla="*/ 14923 w 91416"/>
              <a:gd name="connsiteY8" fmla="*/ 36 h 18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16" h="181268">
                <a:moveTo>
                  <a:pt x="14923" y="36"/>
                </a:moveTo>
                <a:cubicBezTo>
                  <a:pt x="14394" y="-1551"/>
                  <a:pt x="-6773" y="48719"/>
                  <a:pt x="2223" y="69886"/>
                </a:cubicBezTo>
                <a:cubicBezTo>
                  <a:pt x="11219" y="91053"/>
                  <a:pt x="54081" y="108515"/>
                  <a:pt x="68898" y="127036"/>
                </a:cubicBezTo>
                <a:cubicBezTo>
                  <a:pt x="83715" y="145557"/>
                  <a:pt x="93240" y="177836"/>
                  <a:pt x="91123" y="181011"/>
                </a:cubicBezTo>
                <a:cubicBezTo>
                  <a:pt x="89006" y="184186"/>
                  <a:pt x="71014" y="157198"/>
                  <a:pt x="56198" y="146086"/>
                </a:cubicBezTo>
                <a:cubicBezTo>
                  <a:pt x="41382" y="134974"/>
                  <a:pt x="4340" y="119628"/>
                  <a:pt x="2223" y="114336"/>
                </a:cubicBezTo>
                <a:cubicBezTo>
                  <a:pt x="106" y="109044"/>
                  <a:pt x="42969" y="120157"/>
                  <a:pt x="43498" y="114336"/>
                </a:cubicBezTo>
                <a:cubicBezTo>
                  <a:pt x="44027" y="108515"/>
                  <a:pt x="10690" y="93698"/>
                  <a:pt x="5398" y="79411"/>
                </a:cubicBezTo>
                <a:cubicBezTo>
                  <a:pt x="106" y="65124"/>
                  <a:pt x="15452" y="1623"/>
                  <a:pt x="14923" y="3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3" name="フリーフォーム 2082">
            <a:extLst>
              <a:ext uri="{FF2B5EF4-FFF2-40B4-BE49-F238E27FC236}">
                <a16:creationId xmlns:a16="http://schemas.microsoft.com/office/drawing/2014/main" id="{710C70D7-C1A9-5D57-9915-A9287DC7C991}"/>
              </a:ext>
            </a:extLst>
          </p:cNvPr>
          <p:cNvSpPr/>
          <p:nvPr/>
        </p:nvSpPr>
        <p:spPr>
          <a:xfrm>
            <a:off x="3936930" y="5130756"/>
            <a:ext cx="201046" cy="372583"/>
          </a:xfrm>
          <a:custGeom>
            <a:avLst/>
            <a:gdLst>
              <a:gd name="connsiteX0" fmla="*/ 95320 w 201046"/>
              <a:gd name="connsiteY0" fmla="*/ 44 h 372583"/>
              <a:gd name="connsiteX1" fmla="*/ 66745 w 201046"/>
              <a:gd name="connsiteY1" fmla="*/ 152444 h 372583"/>
              <a:gd name="connsiteX2" fmla="*/ 88970 w 201046"/>
              <a:gd name="connsiteY2" fmla="*/ 231819 h 372583"/>
              <a:gd name="connsiteX3" fmla="*/ 31820 w 201046"/>
              <a:gd name="connsiteY3" fmla="*/ 187369 h 372583"/>
              <a:gd name="connsiteX4" fmla="*/ 200095 w 201046"/>
              <a:gd name="connsiteY4" fmla="*/ 371519 h 372583"/>
              <a:gd name="connsiteX5" fmla="*/ 98495 w 201046"/>
              <a:gd name="connsiteY5" fmla="*/ 263569 h 372583"/>
              <a:gd name="connsiteX6" fmla="*/ 60395 w 201046"/>
              <a:gd name="connsiteY6" fmla="*/ 276269 h 372583"/>
              <a:gd name="connsiteX7" fmla="*/ 70 w 201046"/>
              <a:gd name="connsiteY7" fmla="*/ 339769 h 372583"/>
              <a:gd name="connsiteX8" fmla="*/ 73095 w 201046"/>
              <a:gd name="connsiteY8" fmla="*/ 231819 h 372583"/>
              <a:gd name="connsiteX9" fmla="*/ 54045 w 201046"/>
              <a:gd name="connsiteY9" fmla="*/ 181019 h 372583"/>
              <a:gd name="connsiteX10" fmla="*/ 34995 w 201046"/>
              <a:gd name="connsiteY10" fmla="*/ 127044 h 372583"/>
              <a:gd name="connsiteX11" fmla="*/ 44520 w 201046"/>
              <a:gd name="connsiteY11" fmla="*/ 168319 h 372583"/>
              <a:gd name="connsiteX12" fmla="*/ 95320 w 201046"/>
              <a:gd name="connsiteY12" fmla="*/ 44 h 37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1046" h="372583">
                <a:moveTo>
                  <a:pt x="95320" y="44"/>
                </a:moveTo>
                <a:cubicBezTo>
                  <a:pt x="99024" y="-2602"/>
                  <a:pt x="67803" y="113815"/>
                  <a:pt x="66745" y="152444"/>
                </a:cubicBezTo>
                <a:cubicBezTo>
                  <a:pt x="65687" y="191073"/>
                  <a:pt x="94791" y="225998"/>
                  <a:pt x="88970" y="231819"/>
                </a:cubicBezTo>
                <a:cubicBezTo>
                  <a:pt x="83149" y="237640"/>
                  <a:pt x="13299" y="164086"/>
                  <a:pt x="31820" y="187369"/>
                </a:cubicBezTo>
                <a:cubicBezTo>
                  <a:pt x="50341" y="210652"/>
                  <a:pt x="188983" y="358819"/>
                  <a:pt x="200095" y="371519"/>
                </a:cubicBezTo>
                <a:cubicBezTo>
                  <a:pt x="211207" y="384219"/>
                  <a:pt x="121778" y="279444"/>
                  <a:pt x="98495" y="263569"/>
                </a:cubicBezTo>
                <a:cubicBezTo>
                  <a:pt x="75212" y="247694"/>
                  <a:pt x="76799" y="263569"/>
                  <a:pt x="60395" y="276269"/>
                </a:cubicBezTo>
                <a:cubicBezTo>
                  <a:pt x="43991" y="288969"/>
                  <a:pt x="-2047" y="347177"/>
                  <a:pt x="70" y="339769"/>
                </a:cubicBezTo>
                <a:cubicBezTo>
                  <a:pt x="2187" y="332361"/>
                  <a:pt x="64099" y="258277"/>
                  <a:pt x="73095" y="231819"/>
                </a:cubicBezTo>
                <a:cubicBezTo>
                  <a:pt x="82091" y="205361"/>
                  <a:pt x="60395" y="198481"/>
                  <a:pt x="54045" y="181019"/>
                </a:cubicBezTo>
                <a:cubicBezTo>
                  <a:pt x="47695" y="163557"/>
                  <a:pt x="36583" y="129161"/>
                  <a:pt x="34995" y="127044"/>
                </a:cubicBezTo>
                <a:cubicBezTo>
                  <a:pt x="33407" y="124927"/>
                  <a:pt x="36053" y="190544"/>
                  <a:pt x="44520" y="168319"/>
                </a:cubicBezTo>
                <a:cubicBezTo>
                  <a:pt x="52987" y="146094"/>
                  <a:pt x="91616" y="2690"/>
                  <a:pt x="95320" y="4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4" name="フリーフォーム 2083">
            <a:extLst>
              <a:ext uri="{FF2B5EF4-FFF2-40B4-BE49-F238E27FC236}">
                <a16:creationId xmlns:a16="http://schemas.microsoft.com/office/drawing/2014/main" id="{D6FD4B8A-2E7A-3155-3117-FD4663F90856}"/>
              </a:ext>
            </a:extLst>
          </p:cNvPr>
          <p:cNvSpPr/>
          <p:nvPr/>
        </p:nvSpPr>
        <p:spPr>
          <a:xfrm>
            <a:off x="4422686" y="4685151"/>
            <a:ext cx="321092" cy="531379"/>
          </a:xfrm>
          <a:custGeom>
            <a:avLst/>
            <a:gdLst>
              <a:gd name="connsiteX0" fmla="*/ 89 w 321092"/>
              <a:gd name="connsiteY0" fmla="*/ 1149 h 531379"/>
              <a:gd name="connsiteX1" fmla="*/ 117564 w 321092"/>
              <a:gd name="connsiteY1" fmla="*/ 356749 h 531379"/>
              <a:gd name="connsiteX2" fmla="*/ 120739 w 321092"/>
              <a:gd name="connsiteY2" fmla="*/ 528199 h 531379"/>
              <a:gd name="connsiteX3" fmla="*/ 123914 w 321092"/>
              <a:gd name="connsiteY3" fmla="*/ 439299 h 531379"/>
              <a:gd name="connsiteX4" fmla="*/ 168364 w 321092"/>
              <a:gd name="connsiteY4" fmla="*/ 407549 h 531379"/>
              <a:gd name="connsiteX5" fmla="*/ 123914 w 321092"/>
              <a:gd name="connsiteY5" fmla="*/ 521849 h 531379"/>
              <a:gd name="connsiteX6" fmla="*/ 177889 w 321092"/>
              <a:gd name="connsiteY6" fmla="*/ 445649 h 531379"/>
              <a:gd name="connsiteX7" fmla="*/ 219164 w 321092"/>
              <a:gd name="connsiteY7" fmla="*/ 464699 h 531379"/>
              <a:gd name="connsiteX8" fmla="*/ 320764 w 321092"/>
              <a:gd name="connsiteY8" fmla="*/ 531374 h 531379"/>
              <a:gd name="connsiteX9" fmla="*/ 247739 w 321092"/>
              <a:gd name="connsiteY9" fmla="*/ 467874 h 531379"/>
              <a:gd name="connsiteX10" fmla="*/ 142964 w 321092"/>
              <a:gd name="connsiteY10" fmla="*/ 391674 h 531379"/>
              <a:gd name="connsiteX11" fmla="*/ 146139 w 321092"/>
              <a:gd name="connsiteY11" fmla="*/ 318649 h 531379"/>
              <a:gd name="connsiteX12" fmla="*/ 133439 w 321092"/>
              <a:gd name="connsiteY12" fmla="*/ 347224 h 531379"/>
              <a:gd name="connsiteX13" fmla="*/ 98514 w 321092"/>
              <a:gd name="connsiteY13" fmla="*/ 245624 h 531379"/>
              <a:gd name="connsiteX14" fmla="*/ 89 w 321092"/>
              <a:gd name="connsiteY14" fmla="*/ 1149 h 53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21092" h="531379">
                <a:moveTo>
                  <a:pt x="89" y="1149"/>
                </a:moveTo>
                <a:cubicBezTo>
                  <a:pt x="3264" y="19670"/>
                  <a:pt x="97456" y="268907"/>
                  <a:pt x="117564" y="356749"/>
                </a:cubicBezTo>
                <a:cubicBezTo>
                  <a:pt x="137672" y="444591"/>
                  <a:pt x="119681" y="514441"/>
                  <a:pt x="120739" y="528199"/>
                </a:cubicBezTo>
                <a:cubicBezTo>
                  <a:pt x="121797" y="541957"/>
                  <a:pt x="115977" y="459407"/>
                  <a:pt x="123914" y="439299"/>
                </a:cubicBezTo>
                <a:cubicBezTo>
                  <a:pt x="131851" y="419191"/>
                  <a:pt x="168364" y="393791"/>
                  <a:pt x="168364" y="407549"/>
                </a:cubicBezTo>
                <a:cubicBezTo>
                  <a:pt x="168364" y="421307"/>
                  <a:pt x="122327" y="515499"/>
                  <a:pt x="123914" y="521849"/>
                </a:cubicBezTo>
                <a:cubicBezTo>
                  <a:pt x="125502" y="528199"/>
                  <a:pt x="162014" y="455174"/>
                  <a:pt x="177889" y="445649"/>
                </a:cubicBezTo>
                <a:cubicBezTo>
                  <a:pt x="193764" y="436124"/>
                  <a:pt x="195352" y="450412"/>
                  <a:pt x="219164" y="464699"/>
                </a:cubicBezTo>
                <a:cubicBezTo>
                  <a:pt x="242976" y="478986"/>
                  <a:pt x="316002" y="530845"/>
                  <a:pt x="320764" y="531374"/>
                </a:cubicBezTo>
                <a:cubicBezTo>
                  <a:pt x="325527" y="531903"/>
                  <a:pt x="277372" y="491157"/>
                  <a:pt x="247739" y="467874"/>
                </a:cubicBezTo>
                <a:cubicBezTo>
                  <a:pt x="218106" y="444591"/>
                  <a:pt x="159897" y="416545"/>
                  <a:pt x="142964" y="391674"/>
                </a:cubicBezTo>
                <a:cubicBezTo>
                  <a:pt x="126031" y="366803"/>
                  <a:pt x="147726" y="326057"/>
                  <a:pt x="146139" y="318649"/>
                </a:cubicBezTo>
                <a:cubicBezTo>
                  <a:pt x="144552" y="311241"/>
                  <a:pt x="141376" y="359395"/>
                  <a:pt x="133439" y="347224"/>
                </a:cubicBezTo>
                <a:cubicBezTo>
                  <a:pt x="125502" y="335053"/>
                  <a:pt x="118093" y="298012"/>
                  <a:pt x="98514" y="245624"/>
                </a:cubicBezTo>
                <a:cubicBezTo>
                  <a:pt x="78935" y="193237"/>
                  <a:pt x="-3086" y="-17372"/>
                  <a:pt x="89" y="114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5" name="フリーフォーム 2084">
            <a:extLst>
              <a:ext uri="{FF2B5EF4-FFF2-40B4-BE49-F238E27FC236}">
                <a16:creationId xmlns:a16="http://schemas.microsoft.com/office/drawing/2014/main" id="{C7027E10-E5FD-1E1E-8EC3-BAFB8AC51E4F}"/>
              </a:ext>
            </a:extLst>
          </p:cNvPr>
          <p:cNvSpPr/>
          <p:nvPr/>
        </p:nvSpPr>
        <p:spPr>
          <a:xfrm>
            <a:off x="4117792" y="4435475"/>
            <a:ext cx="76397" cy="646860"/>
          </a:xfrm>
          <a:custGeom>
            <a:avLst/>
            <a:gdLst>
              <a:gd name="connsiteX0" fmla="*/ 50983 w 76397"/>
              <a:gd name="connsiteY0" fmla="*/ 0 h 646860"/>
              <a:gd name="connsiteX1" fmla="*/ 31933 w 76397"/>
              <a:gd name="connsiteY1" fmla="*/ 444500 h 646860"/>
              <a:gd name="connsiteX2" fmla="*/ 41458 w 76397"/>
              <a:gd name="connsiteY2" fmla="*/ 415925 h 646860"/>
              <a:gd name="connsiteX3" fmla="*/ 57333 w 76397"/>
              <a:gd name="connsiteY3" fmla="*/ 511175 h 646860"/>
              <a:gd name="connsiteX4" fmla="*/ 76383 w 76397"/>
              <a:gd name="connsiteY4" fmla="*/ 469900 h 646860"/>
              <a:gd name="connsiteX5" fmla="*/ 54158 w 76397"/>
              <a:gd name="connsiteY5" fmla="*/ 606425 h 646860"/>
              <a:gd name="connsiteX6" fmla="*/ 70033 w 76397"/>
              <a:gd name="connsiteY6" fmla="*/ 641350 h 646860"/>
              <a:gd name="connsiteX7" fmla="*/ 66858 w 76397"/>
              <a:gd name="connsiteY7" fmla="*/ 508000 h 646860"/>
              <a:gd name="connsiteX8" fmla="*/ 3358 w 76397"/>
              <a:gd name="connsiteY8" fmla="*/ 390525 h 646860"/>
              <a:gd name="connsiteX9" fmla="*/ 12883 w 76397"/>
              <a:gd name="connsiteY9" fmla="*/ 447675 h 646860"/>
              <a:gd name="connsiteX10" fmla="*/ 50983 w 76397"/>
              <a:gd name="connsiteY10" fmla="*/ 0 h 646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397" h="646860">
                <a:moveTo>
                  <a:pt x="50983" y="0"/>
                </a:moveTo>
                <a:cubicBezTo>
                  <a:pt x="54158" y="-529"/>
                  <a:pt x="33520" y="375179"/>
                  <a:pt x="31933" y="444500"/>
                </a:cubicBezTo>
                <a:cubicBezTo>
                  <a:pt x="30346" y="513821"/>
                  <a:pt x="37225" y="404813"/>
                  <a:pt x="41458" y="415925"/>
                </a:cubicBezTo>
                <a:cubicBezTo>
                  <a:pt x="45691" y="427038"/>
                  <a:pt x="51512" y="502179"/>
                  <a:pt x="57333" y="511175"/>
                </a:cubicBezTo>
                <a:cubicBezTo>
                  <a:pt x="63154" y="520171"/>
                  <a:pt x="76912" y="454025"/>
                  <a:pt x="76383" y="469900"/>
                </a:cubicBezTo>
                <a:cubicBezTo>
                  <a:pt x="75854" y="485775"/>
                  <a:pt x="55216" y="577850"/>
                  <a:pt x="54158" y="606425"/>
                </a:cubicBezTo>
                <a:cubicBezTo>
                  <a:pt x="53100" y="635000"/>
                  <a:pt x="67916" y="657754"/>
                  <a:pt x="70033" y="641350"/>
                </a:cubicBezTo>
                <a:cubicBezTo>
                  <a:pt x="72150" y="624946"/>
                  <a:pt x="77970" y="549804"/>
                  <a:pt x="66858" y="508000"/>
                </a:cubicBezTo>
                <a:cubicBezTo>
                  <a:pt x="55746" y="466196"/>
                  <a:pt x="12354" y="400579"/>
                  <a:pt x="3358" y="390525"/>
                </a:cubicBezTo>
                <a:cubicBezTo>
                  <a:pt x="-5638" y="380471"/>
                  <a:pt x="5475" y="512762"/>
                  <a:pt x="12883" y="447675"/>
                </a:cubicBezTo>
                <a:cubicBezTo>
                  <a:pt x="20291" y="382588"/>
                  <a:pt x="47808" y="529"/>
                  <a:pt x="50983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6" name="フリーフォーム 2085">
            <a:extLst>
              <a:ext uri="{FF2B5EF4-FFF2-40B4-BE49-F238E27FC236}">
                <a16:creationId xmlns:a16="http://schemas.microsoft.com/office/drawing/2014/main" id="{F71CB4EF-303C-C88B-8F93-0D95FC639974}"/>
              </a:ext>
            </a:extLst>
          </p:cNvPr>
          <p:cNvSpPr/>
          <p:nvPr/>
        </p:nvSpPr>
        <p:spPr>
          <a:xfrm>
            <a:off x="4075636" y="4974364"/>
            <a:ext cx="81100" cy="309390"/>
          </a:xfrm>
          <a:custGeom>
            <a:avLst/>
            <a:gdLst>
              <a:gd name="connsiteX0" fmla="*/ 77264 w 81100"/>
              <a:gd name="connsiteY0" fmla="*/ 861 h 309390"/>
              <a:gd name="connsiteX1" fmla="*/ 45514 w 81100"/>
              <a:gd name="connsiteY1" fmla="*/ 150086 h 309390"/>
              <a:gd name="connsiteX2" fmla="*/ 48689 w 81100"/>
              <a:gd name="connsiteY2" fmla="*/ 210411 h 309390"/>
              <a:gd name="connsiteX3" fmla="*/ 80439 w 81100"/>
              <a:gd name="connsiteY3" fmla="*/ 308836 h 309390"/>
              <a:gd name="connsiteX4" fmla="*/ 64564 w 81100"/>
              <a:gd name="connsiteY4" fmla="*/ 245336 h 309390"/>
              <a:gd name="connsiteX5" fmla="*/ 1064 w 81100"/>
              <a:gd name="connsiteY5" fmla="*/ 140561 h 309390"/>
              <a:gd name="connsiteX6" fmla="*/ 26464 w 81100"/>
              <a:gd name="connsiteY6" fmla="*/ 169136 h 309390"/>
              <a:gd name="connsiteX7" fmla="*/ 48689 w 81100"/>
              <a:gd name="connsiteY7" fmla="*/ 92936 h 309390"/>
              <a:gd name="connsiteX8" fmla="*/ 77264 w 81100"/>
              <a:gd name="connsiteY8" fmla="*/ 861 h 309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100" h="309390">
                <a:moveTo>
                  <a:pt x="77264" y="861"/>
                </a:moveTo>
                <a:cubicBezTo>
                  <a:pt x="76735" y="10386"/>
                  <a:pt x="50276" y="115161"/>
                  <a:pt x="45514" y="150086"/>
                </a:cubicBezTo>
                <a:cubicBezTo>
                  <a:pt x="40751" y="185011"/>
                  <a:pt x="42868" y="183953"/>
                  <a:pt x="48689" y="210411"/>
                </a:cubicBezTo>
                <a:cubicBezTo>
                  <a:pt x="54510" y="236869"/>
                  <a:pt x="77793" y="303015"/>
                  <a:pt x="80439" y="308836"/>
                </a:cubicBezTo>
                <a:cubicBezTo>
                  <a:pt x="83085" y="314657"/>
                  <a:pt x="77793" y="273382"/>
                  <a:pt x="64564" y="245336"/>
                </a:cubicBezTo>
                <a:cubicBezTo>
                  <a:pt x="51335" y="217290"/>
                  <a:pt x="7414" y="153261"/>
                  <a:pt x="1064" y="140561"/>
                </a:cubicBezTo>
                <a:cubicBezTo>
                  <a:pt x="-5286" y="127861"/>
                  <a:pt x="18527" y="177073"/>
                  <a:pt x="26464" y="169136"/>
                </a:cubicBezTo>
                <a:cubicBezTo>
                  <a:pt x="34401" y="161199"/>
                  <a:pt x="41281" y="122569"/>
                  <a:pt x="48689" y="92936"/>
                </a:cubicBezTo>
                <a:cubicBezTo>
                  <a:pt x="56097" y="63303"/>
                  <a:pt x="77793" y="-8664"/>
                  <a:pt x="77264" y="86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7" name="フリーフォーム 2086">
            <a:extLst>
              <a:ext uri="{FF2B5EF4-FFF2-40B4-BE49-F238E27FC236}">
                <a16:creationId xmlns:a16="http://schemas.microsoft.com/office/drawing/2014/main" id="{EB6461C6-8384-7675-334C-E69242ACB7B2}"/>
              </a:ext>
            </a:extLst>
          </p:cNvPr>
          <p:cNvSpPr/>
          <p:nvPr/>
        </p:nvSpPr>
        <p:spPr>
          <a:xfrm>
            <a:off x="4053776" y="5536437"/>
            <a:ext cx="210648" cy="157257"/>
          </a:xfrm>
          <a:custGeom>
            <a:avLst/>
            <a:gdLst>
              <a:gd name="connsiteX0" fmla="*/ 699 w 210648"/>
              <a:gd name="connsiteY0" fmla="*/ 156338 h 157257"/>
              <a:gd name="connsiteX1" fmla="*/ 83249 w 210648"/>
              <a:gd name="connsiteY1" fmla="*/ 22988 h 157257"/>
              <a:gd name="connsiteX2" fmla="*/ 130874 w 210648"/>
              <a:gd name="connsiteY2" fmla="*/ 22988 h 157257"/>
              <a:gd name="connsiteX3" fmla="*/ 118174 w 210648"/>
              <a:gd name="connsiteY3" fmla="*/ 763 h 157257"/>
              <a:gd name="connsiteX4" fmla="*/ 210249 w 210648"/>
              <a:gd name="connsiteY4" fmla="*/ 54738 h 157257"/>
              <a:gd name="connsiteX5" fmla="*/ 149924 w 210648"/>
              <a:gd name="connsiteY5" fmla="*/ 16638 h 157257"/>
              <a:gd name="connsiteX6" fmla="*/ 108649 w 210648"/>
              <a:gd name="connsiteY6" fmla="*/ 16638 h 157257"/>
              <a:gd name="connsiteX7" fmla="*/ 95949 w 210648"/>
              <a:gd name="connsiteY7" fmla="*/ 32513 h 157257"/>
              <a:gd name="connsiteX8" fmla="*/ 45149 w 210648"/>
              <a:gd name="connsiteY8" fmla="*/ 80138 h 157257"/>
              <a:gd name="connsiteX9" fmla="*/ 699 w 210648"/>
              <a:gd name="connsiteY9" fmla="*/ 156338 h 15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0648" h="157257">
                <a:moveTo>
                  <a:pt x="699" y="156338"/>
                </a:moveTo>
                <a:cubicBezTo>
                  <a:pt x="7049" y="146813"/>
                  <a:pt x="61553" y="45213"/>
                  <a:pt x="83249" y="22988"/>
                </a:cubicBezTo>
                <a:cubicBezTo>
                  <a:pt x="104945" y="763"/>
                  <a:pt x="125053" y="26692"/>
                  <a:pt x="130874" y="22988"/>
                </a:cubicBezTo>
                <a:cubicBezTo>
                  <a:pt x="136695" y="19284"/>
                  <a:pt x="104945" y="-4529"/>
                  <a:pt x="118174" y="763"/>
                </a:cubicBezTo>
                <a:cubicBezTo>
                  <a:pt x="131403" y="6055"/>
                  <a:pt x="204957" y="52092"/>
                  <a:pt x="210249" y="54738"/>
                </a:cubicBezTo>
                <a:cubicBezTo>
                  <a:pt x="215541" y="57384"/>
                  <a:pt x="166857" y="22988"/>
                  <a:pt x="149924" y="16638"/>
                </a:cubicBezTo>
                <a:cubicBezTo>
                  <a:pt x="132991" y="10288"/>
                  <a:pt x="117645" y="13992"/>
                  <a:pt x="108649" y="16638"/>
                </a:cubicBezTo>
                <a:cubicBezTo>
                  <a:pt x="99653" y="19284"/>
                  <a:pt x="106532" y="21930"/>
                  <a:pt x="95949" y="32513"/>
                </a:cubicBezTo>
                <a:cubicBezTo>
                  <a:pt x="85366" y="43096"/>
                  <a:pt x="57320" y="61617"/>
                  <a:pt x="45149" y="80138"/>
                </a:cubicBezTo>
                <a:cubicBezTo>
                  <a:pt x="32978" y="98659"/>
                  <a:pt x="-5651" y="165863"/>
                  <a:pt x="699" y="1563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8" name="フリーフォーム 2087">
            <a:extLst>
              <a:ext uri="{FF2B5EF4-FFF2-40B4-BE49-F238E27FC236}">
                <a16:creationId xmlns:a16="http://schemas.microsoft.com/office/drawing/2014/main" id="{1148DEF5-52F1-F1A9-2C48-E792FAAB1D49}"/>
              </a:ext>
            </a:extLst>
          </p:cNvPr>
          <p:cNvSpPr/>
          <p:nvPr/>
        </p:nvSpPr>
        <p:spPr>
          <a:xfrm>
            <a:off x="3995897" y="5501450"/>
            <a:ext cx="179244" cy="159575"/>
          </a:xfrm>
          <a:custGeom>
            <a:avLst/>
            <a:gdLst>
              <a:gd name="connsiteX0" fmla="*/ 33178 w 179244"/>
              <a:gd name="connsiteY0" fmla="*/ 159575 h 159575"/>
              <a:gd name="connsiteX1" fmla="*/ 1428 w 179244"/>
              <a:gd name="connsiteY1" fmla="*/ 102425 h 159575"/>
              <a:gd name="connsiteX2" fmla="*/ 23653 w 179244"/>
              <a:gd name="connsiteY2" fmla="*/ 16700 h 159575"/>
              <a:gd name="connsiteX3" fmla="*/ 103028 w 179244"/>
              <a:gd name="connsiteY3" fmla="*/ 13525 h 159575"/>
              <a:gd name="connsiteX4" fmla="*/ 179228 w 179244"/>
              <a:gd name="connsiteY4" fmla="*/ 32575 h 159575"/>
              <a:gd name="connsiteX5" fmla="*/ 109378 w 179244"/>
              <a:gd name="connsiteY5" fmla="*/ 7175 h 159575"/>
              <a:gd name="connsiteX6" fmla="*/ 45878 w 179244"/>
              <a:gd name="connsiteY6" fmla="*/ 4000 h 159575"/>
              <a:gd name="connsiteX7" fmla="*/ 7778 w 179244"/>
              <a:gd name="connsiteY7" fmla="*/ 57975 h 159575"/>
              <a:gd name="connsiteX8" fmla="*/ 1428 w 179244"/>
              <a:gd name="connsiteY8" fmla="*/ 102425 h 159575"/>
              <a:gd name="connsiteX9" fmla="*/ 33178 w 179244"/>
              <a:gd name="connsiteY9" fmla="*/ 159575 h 15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9244" h="159575">
                <a:moveTo>
                  <a:pt x="33178" y="159575"/>
                </a:moveTo>
                <a:cubicBezTo>
                  <a:pt x="33178" y="159575"/>
                  <a:pt x="3016" y="126238"/>
                  <a:pt x="1428" y="102425"/>
                </a:cubicBezTo>
                <a:cubicBezTo>
                  <a:pt x="-160" y="78612"/>
                  <a:pt x="6720" y="31517"/>
                  <a:pt x="23653" y="16700"/>
                </a:cubicBezTo>
                <a:cubicBezTo>
                  <a:pt x="40586" y="1883"/>
                  <a:pt x="77099" y="10879"/>
                  <a:pt x="103028" y="13525"/>
                </a:cubicBezTo>
                <a:cubicBezTo>
                  <a:pt x="128957" y="16171"/>
                  <a:pt x="178170" y="33633"/>
                  <a:pt x="179228" y="32575"/>
                </a:cubicBezTo>
                <a:cubicBezTo>
                  <a:pt x="180286" y="31517"/>
                  <a:pt x="131603" y="11937"/>
                  <a:pt x="109378" y="7175"/>
                </a:cubicBezTo>
                <a:cubicBezTo>
                  <a:pt x="87153" y="2412"/>
                  <a:pt x="62811" y="-4467"/>
                  <a:pt x="45878" y="4000"/>
                </a:cubicBezTo>
                <a:cubicBezTo>
                  <a:pt x="28945" y="12467"/>
                  <a:pt x="15186" y="41571"/>
                  <a:pt x="7778" y="57975"/>
                </a:cubicBezTo>
                <a:cubicBezTo>
                  <a:pt x="370" y="74379"/>
                  <a:pt x="-1747" y="83375"/>
                  <a:pt x="1428" y="102425"/>
                </a:cubicBezTo>
                <a:cubicBezTo>
                  <a:pt x="4603" y="121475"/>
                  <a:pt x="33178" y="159575"/>
                  <a:pt x="33178" y="1595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9" name="フリーフォーム 2088">
            <a:extLst>
              <a:ext uri="{FF2B5EF4-FFF2-40B4-BE49-F238E27FC236}">
                <a16:creationId xmlns:a16="http://schemas.microsoft.com/office/drawing/2014/main" id="{ED6A5897-D942-24F0-5324-3B9D7BCB4179}"/>
              </a:ext>
            </a:extLst>
          </p:cNvPr>
          <p:cNvSpPr/>
          <p:nvPr/>
        </p:nvSpPr>
        <p:spPr>
          <a:xfrm>
            <a:off x="4441636" y="5305592"/>
            <a:ext cx="242739" cy="333309"/>
          </a:xfrm>
          <a:custGeom>
            <a:avLst/>
            <a:gdLst>
              <a:gd name="connsiteX0" fmla="*/ 189 w 242739"/>
              <a:gd name="connsiteY0" fmla="*/ 333208 h 333309"/>
              <a:gd name="connsiteX1" fmla="*/ 155764 w 242739"/>
              <a:gd name="connsiteY1" fmla="*/ 177633 h 333309"/>
              <a:gd name="connsiteX2" fmla="*/ 190689 w 242739"/>
              <a:gd name="connsiteY2" fmla="*/ 152233 h 333309"/>
              <a:gd name="connsiteX3" fmla="*/ 165289 w 242739"/>
              <a:gd name="connsiteY3" fmla="*/ 180808 h 333309"/>
              <a:gd name="connsiteX4" fmla="*/ 241489 w 242739"/>
              <a:gd name="connsiteY4" fmla="*/ 3008 h 333309"/>
              <a:gd name="connsiteX5" fmla="*/ 212914 w 242739"/>
              <a:gd name="connsiteY5" fmla="*/ 72858 h 333309"/>
              <a:gd name="connsiteX6" fmla="*/ 216089 w 242739"/>
              <a:gd name="connsiteY6" fmla="*/ 123658 h 333309"/>
              <a:gd name="connsiteX7" fmla="*/ 190689 w 242739"/>
              <a:gd name="connsiteY7" fmla="*/ 152233 h 333309"/>
              <a:gd name="connsiteX8" fmla="*/ 189 w 242739"/>
              <a:gd name="connsiteY8" fmla="*/ 333208 h 333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2739" h="333309">
                <a:moveTo>
                  <a:pt x="189" y="333208"/>
                </a:moveTo>
                <a:cubicBezTo>
                  <a:pt x="-5632" y="337441"/>
                  <a:pt x="124014" y="207795"/>
                  <a:pt x="155764" y="177633"/>
                </a:cubicBezTo>
                <a:cubicBezTo>
                  <a:pt x="187514" y="147471"/>
                  <a:pt x="189102" y="151704"/>
                  <a:pt x="190689" y="152233"/>
                </a:cubicBezTo>
                <a:cubicBezTo>
                  <a:pt x="192276" y="152762"/>
                  <a:pt x="156822" y="205679"/>
                  <a:pt x="165289" y="180808"/>
                </a:cubicBezTo>
                <a:cubicBezTo>
                  <a:pt x="173756" y="155937"/>
                  <a:pt x="233552" y="21000"/>
                  <a:pt x="241489" y="3008"/>
                </a:cubicBezTo>
                <a:cubicBezTo>
                  <a:pt x="249427" y="-14984"/>
                  <a:pt x="217147" y="52750"/>
                  <a:pt x="212914" y="72858"/>
                </a:cubicBezTo>
                <a:cubicBezTo>
                  <a:pt x="208681" y="92966"/>
                  <a:pt x="219793" y="110429"/>
                  <a:pt x="216089" y="123658"/>
                </a:cubicBezTo>
                <a:cubicBezTo>
                  <a:pt x="212385" y="136887"/>
                  <a:pt x="223497" y="119425"/>
                  <a:pt x="190689" y="152233"/>
                </a:cubicBezTo>
                <a:cubicBezTo>
                  <a:pt x="157881" y="185041"/>
                  <a:pt x="6010" y="328975"/>
                  <a:pt x="189" y="333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0" name="フリーフォーム 2089">
            <a:extLst>
              <a:ext uri="{FF2B5EF4-FFF2-40B4-BE49-F238E27FC236}">
                <a16:creationId xmlns:a16="http://schemas.microsoft.com/office/drawing/2014/main" id="{C992497C-65DE-8783-393C-FD82DA97D051}"/>
              </a:ext>
            </a:extLst>
          </p:cNvPr>
          <p:cNvSpPr/>
          <p:nvPr/>
        </p:nvSpPr>
        <p:spPr>
          <a:xfrm>
            <a:off x="4587873" y="5446665"/>
            <a:ext cx="149119" cy="126324"/>
          </a:xfrm>
          <a:custGeom>
            <a:avLst/>
            <a:gdLst>
              <a:gd name="connsiteX0" fmla="*/ 2 w 149119"/>
              <a:gd name="connsiteY0" fmla="*/ 68310 h 126324"/>
              <a:gd name="connsiteX1" fmla="*/ 98427 w 149119"/>
              <a:gd name="connsiteY1" fmla="*/ 1635 h 126324"/>
              <a:gd name="connsiteX2" fmla="*/ 146052 w 149119"/>
              <a:gd name="connsiteY2" fmla="*/ 23860 h 126324"/>
              <a:gd name="connsiteX3" fmla="*/ 139702 w 149119"/>
              <a:gd name="connsiteY3" fmla="*/ 61960 h 126324"/>
              <a:gd name="connsiteX4" fmla="*/ 101602 w 149119"/>
              <a:gd name="connsiteY4" fmla="*/ 125460 h 126324"/>
              <a:gd name="connsiteX5" fmla="*/ 101602 w 149119"/>
              <a:gd name="connsiteY5" fmla="*/ 100060 h 126324"/>
              <a:gd name="connsiteX6" fmla="*/ 76202 w 149119"/>
              <a:gd name="connsiteY6" fmla="*/ 119110 h 126324"/>
              <a:gd name="connsiteX7" fmla="*/ 136527 w 149119"/>
              <a:gd name="connsiteY7" fmla="*/ 58785 h 126324"/>
              <a:gd name="connsiteX8" fmla="*/ 101602 w 149119"/>
              <a:gd name="connsiteY8" fmla="*/ 20685 h 126324"/>
              <a:gd name="connsiteX9" fmla="*/ 2 w 149119"/>
              <a:gd name="connsiteY9" fmla="*/ 68310 h 126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9119" h="126324">
                <a:moveTo>
                  <a:pt x="2" y="68310"/>
                </a:moveTo>
                <a:cubicBezTo>
                  <a:pt x="-527" y="65135"/>
                  <a:pt x="74085" y="9043"/>
                  <a:pt x="98427" y="1635"/>
                </a:cubicBezTo>
                <a:cubicBezTo>
                  <a:pt x="122769" y="-5773"/>
                  <a:pt x="139173" y="13806"/>
                  <a:pt x="146052" y="23860"/>
                </a:cubicBezTo>
                <a:cubicBezTo>
                  <a:pt x="152931" y="33914"/>
                  <a:pt x="147110" y="45027"/>
                  <a:pt x="139702" y="61960"/>
                </a:cubicBezTo>
                <a:cubicBezTo>
                  <a:pt x="132294" y="78893"/>
                  <a:pt x="107952" y="119110"/>
                  <a:pt x="101602" y="125460"/>
                </a:cubicBezTo>
                <a:cubicBezTo>
                  <a:pt x="95252" y="131810"/>
                  <a:pt x="105835" y="101118"/>
                  <a:pt x="101602" y="100060"/>
                </a:cubicBezTo>
                <a:cubicBezTo>
                  <a:pt x="97369" y="99002"/>
                  <a:pt x="70381" y="125989"/>
                  <a:pt x="76202" y="119110"/>
                </a:cubicBezTo>
                <a:cubicBezTo>
                  <a:pt x="82023" y="112231"/>
                  <a:pt x="132294" y="75189"/>
                  <a:pt x="136527" y="58785"/>
                </a:cubicBezTo>
                <a:cubicBezTo>
                  <a:pt x="140760" y="42381"/>
                  <a:pt x="127002" y="15393"/>
                  <a:pt x="101602" y="20685"/>
                </a:cubicBezTo>
                <a:cubicBezTo>
                  <a:pt x="76202" y="25977"/>
                  <a:pt x="531" y="71485"/>
                  <a:pt x="2" y="683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1" name="フリーフォーム 2090">
            <a:extLst>
              <a:ext uri="{FF2B5EF4-FFF2-40B4-BE49-F238E27FC236}">
                <a16:creationId xmlns:a16="http://schemas.microsoft.com/office/drawing/2014/main" id="{69E7FE9A-B9D8-56B7-5873-CA3531A327CA}"/>
              </a:ext>
            </a:extLst>
          </p:cNvPr>
          <p:cNvSpPr/>
          <p:nvPr/>
        </p:nvSpPr>
        <p:spPr>
          <a:xfrm>
            <a:off x="4163763" y="3403320"/>
            <a:ext cx="71727" cy="258506"/>
          </a:xfrm>
          <a:custGeom>
            <a:avLst/>
            <a:gdLst>
              <a:gd name="connsiteX0" fmla="*/ 71687 w 71727"/>
              <a:gd name="connsiteY0" fmla="*/ 280 h 258506"/>
              <a:gd name="connsiteX1" fmla="*/ 8187 w 71727"/>
              <a:gd name="connsiteY1" fmla="*/ 193955 h 258506"/>
              <a:gd name="connsiteX2" fmla="*/ 1837 w 71727"/>
              <a:gd name="connsiteY2" fmla="*/ 257455 h 258506"/>
              <a:gd name="connsiteX3" fmla="*/ 17712 w 71727"/>
              <a:gd name="connsiteY3" fmla="*/ 152680 h 258506"/>
              <a:gd name="connsiteX4" fmla="*/ 71687 w 71727"/>
              <a:gd name="connsiteY4" fmla="*/ 280 h 258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727" h="258506">
                <a:moveTo>
                  <a:pt x="71687" y="280"/>
                </a:moveTo>
                <a:cubicBezTo>
                  <a:pt x="70100" y="7159"/>
                  <a:pt x="19829" y="151093"/>
                  <a:pt x="8187" y="193955"/>
                </a:cubicBezTo>
                <a:cubicBezTo>
                  <a:pt x="-3455" y="236817"/>
                  <a:pt x="250" y="264334"/>
                  <a:pt x="1837" y="257455"/>
                </a:cubicBezTo>
                <a:cubicBezTo>
                  <a:pt x="3424" y="250576"/>
                  <a:pt x="8187" y="190251"/>
                  <a:pt x="17712" y="152680"/>
                </a:cubicBezTo>
                <a:cubicBezTo>
                  <a:pt x="27237" y="115109"/>
                  <a:pt x="73274" y="-6599"/>
                  <a:pt x="71687" y="2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2" name="フリーフォーム 2091">
            <a:extLst>
              <a:ext uri="{FF2B5EF4-FFF2-40B4-BE49-F238E27FC236}">
                <a16:creationId xmlns:a16="http://schemas.microsoft.com/office/drawing/2014/main" id="{02C7ABFA-346B-E880-AD91-5825E3714954}"/>
              </a:ext>
            </a:extLst>
          </p:cNvPr>
          <p:cNvSpPr/>
          <p:nvPr/>
        </p:nvSpPr>
        <p:spPr>
          <a:xfrm>
            <a:off x="4213211" y="3768367"/>
            <a:ext cx="28615" cy="201187"/>
          </a:xfrm>
          <a:custGeom>
            <a:avLst/>
            <a:gdLst>
              <a:gd name="connsiteX0" fmla="*/ 14 w 28615"/>
              <a:gd name="connsiteY0" fmla="*/ 358 h 201187"/>
              <a:gd name="connsiteX1" fmla="*/ 15889 w 28615"/>
              <a:gd name="connsiteY1" fmla="*/ 82908 h 201187"/>
              <a:gd name="connsiteX2" fmla="*/ 15889 w 28615"/>
              <a:gd name="connsiteY2" fmla="*/ 200383 h 201187"/>
              <a:gd name="connsiteX3" fmla="*/ 28589 w 28615"/>
              <a:gd name="connsiteY3" fmla="*/ 133708 h 201187"/>
              <a:gd name="connsiteX4" fmla="*/ 19064 w 28615"/>
              <a:gd name="connsiteY4" fmla="*/ 114658 h 201187"/>
              <a:gd name="connsiteX5" fmla="*/ 14 w 28615"/>
              <a:gd name="connsiteY5" fmla="*/ 358 h 201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615" h="201187">
                <a:moveTo>
                  <a:pt x="14" y="358"/>
                </a:moveTo>
                <a:cubicBezTo>
                  <a:pt x="-515" y="-4934"/>
                  <a:pt x="13243" y="49571"/>
                  <a:pt x="15889" y="82908"/>
                </a:cubicBezTo>
                <a:cubicBezTo>
                  <a:pt x="18535" y="116246"/>
                  <a:pt x="13772" y="191916"/>
                  <a:pt x="15889" y="200383"/>
                </a:cubicBezTo>
                <a:cubicBezTo>
                  <a:pt x="18006" y="208850"/>
                  <a:pt x="28060" y="147996"/>
                  <a:pt x="28589" y="133708"/>
                </a:cubicBezTo>
                <a:cubicBezTo>
                  <a:pt x="29118" y="119421"/>
                  <a:pt x="21710" y="137941"/>
                  <a:pt x="19064" y="114658"/>
                </a:cubicBezTo>
                <a:cubicBezTo>
                  <a:pt x="16418" y="91375"/>
                  <a:pt x="543" y="5650"/>
                  <a:pt x="14" y="3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3" name="フリーフォーム 2092">
            <a:extLst>
              <a:ext uri="{FF2B5EF4-FFF2-40B4-BE49-F238E27FC236}">
                <a16:creationId xmlns:a16="http://schemas.microsoft.com/office/drawing/2014/main" id="{EEFBCACE-D945-1594-107C-19B20A808D25}"/>
              </a:ext>
            </a:extLst>
          </p:cNvPr>
          <p:cNvSpPr/>
          <p:nvPr/>
        </p:nvSpPr>
        <p:spPr>
          <a:xfrm>
            <a:off x="4075411" y="4476521"/>
            <a:ext cx="71139" cy="633194"/>
          </a:xfrm>
          <a:custGeom>
            <a:avLst/>
            <a:gdLst>
              <a:gd name="connsiteX0" fmla="*/ 71139 w 71139"/>
              <a:gd name="connsiteY0" fmla="*/ 229 h 633194"/>
              <a:gd name="connsiteX1" fmla="*/ 10814 w 71139"/>
              <a:gd name="connsiteY1" fmla="*/ 339954 h 633194"/>
              <a:gd name="connsiteX2" fmla="*/ 29864 w 71139"/>
              <a:gd name="connsiteY2" fmla="*/ 279629 h 633194"/>
              <a:gd name="connsiteX3" fmla="*/ 17164 w 71139"/>
              <a:gd name="connsiteY3" fmla="*/ 435204 h 633194"/>
              <a:gd name="connsiteX4" fmla="*/ 26689 w 71139"/>
              <a:gd name="connsiteY4" fmla="*/ 409804 h 633194"/>
              <a:gd name="connsiteX5" fmla="*/ 1289 w 71139"/>
              <a:gd name="connsiteY5" fmla="*/ 546329 h 633194"/>
              <a:gd name="connsiteX6" fmla="*/ 4464 w 71139"/>
              <a:gd name="connsiteY6" fmla="*/ 632054 h 633194"/>
              <a:gd name="connsiteX7" fmla="*/ 10814 w 71139"/>
              <a:gd name="connsiteY7" fmla="*/ 486004 h 633194"/>
              <a:gd name="connsiteX8" fmla="*/ 29864 w 71139"/>
              <a:gd name="connsiteY8" fmla="*/ 314554 h 633194"/>
              <a:gd name="connsiteX9" fmla="*/ 4464 w 71139"/>
              <a:gd name="connsiteY9" fmla="*/ 368529 h 633194"/>
              <a:gd name="connsiteX10" fmla="*/ 17164 w 71139"/>
              <a:gd name="connsiteY10" fmla="*/ 222479 h 633194"/>
              <a:gd name="connsiteX11" fmla="*/ 10814 w 71139"/>
              <a:gd name="connsiteY11" fmla="*/ 285979 h 633194"/>
              <a:gd name="connsiteX12" fmla="*/ 71139 w 71139"/>
              <a:gd name="connsiteY12" fmla="*/ 229 h 633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139" h="633194">
                <a:moveTo>
                  <a:pt x="71139" y="229"/>
                </a:moveTo>
                <a:cubicBezTo>
                  <a:pt x="71139" y="9225"/>
                  <a:pt x="17693" y="293387"/>
                  <a:pt x="10814" y="339954"/>
                </a:cubicBezTo>
                <a:cubicBezTo>
                  <a:pt x="3935" y="386521"/>
                  <a:pt x="28806" y="263754"/>
                  <a:pt x="29864" y="279629"/>
                </a:cubicBezTo>
                <a:cubicBezTo>
                  <a:pt x="30922" y="295504"/>
                  <a:pt x="17693" y="413508"/>
                  <a:pt x="17164" y="435204"/>
                </a:cubicBezTo>
                <a:cubicBezTo>
                  <a:pt x="16635" y="456900"/>
                  <a:pt x="29335" y="391283"/>
                  <a:pt x="26689" y="409804"/>
                </a:cubicBezTo>
                <a:cubicBezTo>
                  <a:pt x="24043" y="428325"/>
                  <a:pt x="4993" y="509287"/>
                  <a:pt x="1289" y="546329"/>
                </a:cubicBezTo>
                <a:cubicBezTo>
                  <a:pt x="-2415" y="583371"/>
                  <a:pt x="2877" y="642108"/>
                  <a:pt x="4464" y="632054"/>
                </a:cubicBezTo>
                <a:cubicBezTo>
                  <a:pt x="6051" y="622000"/>
                  <a:pt x="6581" y="538921"/>
                  <a:pt x="10814" y="486004"/>
                </a:cubicBezTo>
                <a:cubicBezTo>
                  <a:pt x="15047" y="433087"/>
                  <a:pt x="30922" y="334133"/>
                  <a:pt x="29864" y="314554"/>
                </a:cubicBezTo>
                <a:cubicBezTo>
                  <a:pt x="28806" y="294975"/>
                  <a:pt x="6581" y="383875"/>
                  <a:pt x="4464" y="368529"/>
                </a:cubicBezTo>
                <a:cubicBezTo>
                  <a:pt x="2347" y="353183"/>
                  <a:pt x="16106" y="236237"/>
                  <a:pt x="17164" y="222479"/>
                </a:cubicBezTo>
                <a:cubicBezTo>
                  <a:pt x="18222" y="208721"/>
                  <a:pt x="1818" y="322491"/>
                  <a:pt x="10814" y="285979"/>
                </a:cubicBezTo>
                <a:cubicBezTo>
                  <a:pt x="19810" y="249467"/>
                  <a:pt x="71139" y="-8767"/>
                  <a:pt x="71139" y="22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4" name="フリーフォーム 2093">
            <a:extLst>
              <a:ext uri="{FF2B5EF4-FFF2-40B4-BE49-F238E27FC236}">
                <a16:creationId xmlns:a16="http://schemas.microsoft.com/office/drawing/2014/main" id="{892A3287-BE26-13C2-F4A1-F50D5FD1FDCD}"/>
              </a:ext>
            </a:extLst>
          </p:cNvPr>
          <p:cNvSpPr/>
          <p:nvPr/>
        </p:nvSpPr>
        <p:spPr>
          <a:xfrm>
            <a:off x="4539812" y="4844480"/>
            <a:ext cx="121294" cy="232904"/>
          </a:xfrm>
          <a:custGeom>
            <a:avLst/>
            <a:gdLst>
              <a:gd name="connsiteX0" fmla="*/ 438 w 121294"/>
              <a:gd name="connsiteY0" fmla="*/ 570 h 232904"/>
              <a:gd name="connsiteX1" fmla="*/ 117913 w 121294"/>
              <a:gd name="connsiteY1" fmla="*/ 225995 h 232904"/>
              <a:gd name="connsiteX2" fmla="*/ 86163 w 121294"/>
              <a:gd name="connsiteY2" fmla="*/ 178370 h 232904"/>
              <a:gd name="connsiteX3" fmla="*/ 51238 w 121294"/>
              <a:gd name="connsiteY3" fmla="*/ 213295 h 232904"/>
              <a:gd name="connsiteX4" fmla="*/ 76638 w 121294"/>
              <a:gd name="connsiteY4" fmla="*/ 162495 h 232904"/>
              <a:gd name="connsiteX5" fmla="*/ 438 w 121294"/>
              <a:gd name="connsiteY5" fmla="*/ 570 h 23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294" h="232904">
                <a:moveTo>
                  <a:pt x="438" y="570"/>
                </a:moveTo>
                <a:cubicBezTo>
                  <a:pt x="7317" y="11153"/>
                  <a:pt x="103625" y="196362"/>
                  <a:pt x="117913" y="225995"/>
                </a:cubicBezTo>
                <a:cubicBezTo>
                  <a:pt x="132201" y="255628"/>
                  <a:pt x="97275" y="180487"/>
                  <a:pt x="86163" y="178370"/>
                </a:cubicBezTo>
                <a:cubicBezTo>
                  <a:pt x="75051" y="176253"/>
                  <a:pt x="52826" y="215941"/>
                  <a:pt x="51238" y="213295"/>
                </a:cubicBezTo>
                <a:cubicBezTo>
                  <a:pt x="49651" y="210649"/>
                  <a:pt x="83517" y="195303"/>
                  <a:pt x="76638" y="162495"/>
                </a:cubicBezTo>
                <a:cubicBezTo>
                  <a:pt x="69759" y="129687"/>
                  <a:pt x="-6441" y="-10013"/>
                  <a:pt x="438" y="5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5" name="フリーフォーム 2094">
            <a:extLst>
              <a:ext uri="{FF2B5EF4-FFF2-40B4-BE49-F238E27FC236}">
                <a16:creationId xmlns:a16="http://schemas.microsoft.com/office/drawing/2014/main" id="{BAD54272-B6E7-9355-9845-14C6EF8ECB83}"/>
              </a:ext>
            </a:extLst>
          </p:cNvPr>
          <p:cNvSpPr/>
          <p:nvPr/>
        </p:nvSpPr>
        <p:spPr>
          <a:xfrm>
            <a:off x="4063999" y="5574725"/>
            <a:ext cx="190979" cy="137157"/>
          </a:xfrm>
          <a:custGeom>
            <a:avLst/>
            <a:gdLst>
              <a:gd name="connsiteX0" fmla="*/ 1 w 190979"/>
              <a:gd name="connsiteY0" fmla="*/ 137100 h 137157"/>
              <a:gd name="connsiteX1" fmla="*/ 130176 w 190979"/>
              <a:gd name="connsiteY1" fmla="*/ 29150 h 137157"/>
              <a:gd name="connsiteX2" fmla="*/ 190501 w 190979"/>
              <a:gd name="connsiteY2" fmla="*/ 6925 h 137157"/>
              <a:gd name="connsiteX3" fmla="*/ 155576 w 190979"/>
              <a:gd name="connsiteY3" fmla="*/ 13275 h 137157"/>
              <a:gd name="connsiteX4" fmla="*/ 104776 w 190979"/>
              <a:gd name="connsiteY4" fmla="*/ 575 h 137157"/>
              <a:gd name="connsiteX5" fmla="*/ 53976 w 190979"/>
              <a:gd name="connsiteY5" fmla="*/ 35500 h 137157"/>
              <a:gd name="connsiteX6" fmla="*/ 95251 w 190979"/>
              <a:gd name="connsiteY6" fmla="*/ 16450 h 137157"/>
              <a:gd name="connsiteX7" fmla="*/ 127001 w 190979"/>
              <a:gd name="connsiteY7" fmla="*/ 13275 h 137157"/>
              <a:gd name="connsiteX8" fmla="*/ 1 w 190979"/>
              <a:gd name="connsiteY8" fmla="*/ 137100 h 137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0979" h="137157">
                <a:moveTo>
                  <a:pt x="1" y="137100"/>
                </a:moveTo>
                <a:cubicBezTo>
                  <a:pt x="530" y="139746"/>
                  <a:pt x="98426" y="50846"/>
                  <a:pt x="130176" y="29150"/>
                </a:cubicBezTo>
                <a:cubicBezTo>
                  <a:pt x="161926" y="7454"/>
                  <a:pt x="186268" y="9571"/>
                  <a:pt x="190501" y="6925"/>
                </a:cubicBezTo>
                <a:cubicBezTo>
                  <a:pt x="194734" y="4279"/>
                  <a:pt x="169863" y="14333"/>
                  <a:pt x="155576" y="13275"/>
                </a:cubicBezTo>
                <a:cubicBezTo>
                  <a:pt x="141289" y="12217"/>
                  <a:pt x="121709" y="-3129"/>
                  <a:pt x="104776" y="575"/>
                </a:cubicBezTo>
                <a:cubicBezTo>
                  <a:pt x="87843" y="4279"/>
                  <a:pt x="55564" y="32854"/>
                  <a:pt x="53976" y="35500"/>
                </a:cubicBezTo>
                <a:cubicBezTo>
                  <a:pt x="52389" y="38146"/>
                  <a:pt x="83080" y="20154"/>
                  <a:pt x="95251" y="16450"/>
                </a:cubicBezTo>
                <a:cubicBezTo>
                  <a:pt x="107422" y="12746"/>
                  <a:pt x="140759" y="-6833"/>
                  <a:pt x="127001" y="13275"/>
                </a:cubicBezTo>
                <a:cubicBezTo>
                  <a:pt x="113243" y="33383"/>
                  <a:pt x="-528" y="134454"/>
                  <a:pt x="1" y="137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6" name="フリーフォーム 2095">
            <a:extLst>
              <a:ext uri="{FF2B5EF4-FFF2-40B4-BE49-F238E27FC236}">
                <a16:creationId xmlns:a16="http://schemas.microsoft.com/office/drawing/2014/main" id="{C532996C-CB70-F7F7-7D21-36C90C34121C}"/>
              </a:ext>
            </a:extLst>
          </p:cNvPr>
          <p:cNvSpPr/>
          <p:nvPr/>
        </p:nvSpPr>
        <p:spPr>
          <a:xfrm>
            <a:off x="4460861" y="5541655"/>
            <a:ext cx="200216" cy="87626"/>
          </a:xfrm>
          <a:custGeom>
            <a:avLst/>
            <a:gdLst>
              <a:gd name="connsiteX0" fmla="*/ 14 w 200216"/>
              <a:gd name="connsiteY0" fmla="*/ 87620 h 87626"/>
              <a:gd name="connsiteX1" fmla="*/ 76214 w 200216"/>
              <a:gd name="connsiteY1" fmla="*/ 55870 h 87626"/>
              <a:gd name="connsiteX2" fmla="*/ 127014 w 200216"/>
              <a:gd name="connsiteY2" fmla="*/ 84445 h 87626"/>
              <a:gd name="connsiteX3" fmla="*/ 95264 w 200216"/>
              <a:gd name="connsiteY3" fmla="*/ 49520 h 87626"/>
              <a:gd name="connsiteX4" fmla="*/ 85739 w 200216"/>
              <a:gd name="connsiteY4" fmla="*/ 20945 h 87626"/>
              <a:gd name="connsiteX5" fmla="*/ 101614 w 200216"/>
              <a:gd name="connsiteY5" fmla="*/ 1895 h 87626"/>
              <a:gd name="connsiteX6" fmla="*/ 196864 w 200216"/>
              <a:gd name="connsiteY6" fmla="*/ 68570 h 87626"/>
              <a:gd name="connsiteX7" fmla="*/ 171464 w 200216"/>
              <a:gd name="connsiteY7" fmla="*/ 33645 h 87626"/>
              <a:gd name="connsiteX8" fmla="*/ 101614 w 200216"/>
              <a:gd name="connsiteY8" fmla="*/ 11420 h 87626"/>
              <a:gd name="connsiteX9" fmla="*/ 79389 w 200216"/>
              <a:gd name="connsiteY9" fmla="*/ 30470 h 87626"/>
              <a:gd name="connsiteX10" fmla="*/ 69864 w 200216"/>
              <a:gd name="connsiteY10" fmla="*/ 52695 h 87626"/>
              <a:gd name="connsiteX11" fmla="*/ 14 w 200216"/>
              <a:gd name="connsiteY11" fmla="*/ 87620 h 87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0216" h="87626">
                <a:moveTo>
                  <a:pt x="14" y="87620"/>
                </a:moveTo>
                <a:cubicBezTo>
                  <a:pt x="1072" y="88149"/>
                  <a:pt x="55047" y="56399"/>
                  <a:pt x="76214" y="55870"/>
                </a:cubicBezTo>
                <a:cubicBezTo>
                  <a:pt x="97381" y="55341"/>
                  <a:pt x="123839" y="85503"/>
                  <a:pt x="127014" y="84445"/>
                </a:cubicBezTo>
                <a:cubicBezTo>
                  <a:pt x="130189" y="83387"/>
                  <a:pt x="102143" y="60103"/>
                  <a:pt x="95264" y="49520"/>
                </a:cubicBezTo>
                <a:cubicBezTo>
                  <a:pt x="88385" y="38937"/>
                  <a:pt x="84681" y="28882"/>
                  <a:pt x="85739" y="20945"/>
                </a:cubicBezTo>
                <a:cubicBezTo>
                  <a:pt x="86797" y="13008"/>
                  <a:pt x="83093" y="-6042"/>
                  <a:pt x="101614" y="1895"/>
                </a:cubicBezTo>
                <a:cubicBezTo>
                  <a:pt x="120135" y="9832"/>
                  <a:pt x="185222" y="63278"/>
                  <a:pt x="196864" y="68570"/>
                </a:cubicBezTo>
                <a:cubicBezTo>
                  <a:pt x="208506" y="73862"/>
                  <a:pt x="187339" y="43170"/>
                  <a:pt x="171464" y="33645"/>
                </a:cubicBezTo>
                <a:cubicBezTo>
                  <a:pt x="155589" y="24120"/>
                  <a:pt x="116960" y="11949"/>
                  <a:pt x="101614" y="11420"/>
                </a:cubicBezTo>
                <a:cubicBezTo>
                  <a:pt x="86268" y="10891"/>
                  <a:pt x="79389" y="30470"/>
                  <a:pt x="79389" y="30470"/>
                </a:cubicBezTo>
                <a:cubicBezTo>
                  <a:pt x="74097" y="37349"/>
                  <a:pt x="83622" y="41053"/>
                  <a:pt x="69864" y="52695"/>
                </a:cubicBezTo>
                <a:cubicBezTo>
                  <a:pt x="56106" y="64337"/>
                  <a:pt x="-1044" y="87091"/>
                  <a:pt x="14" y="876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7" name="フリーフォーム 2096">
            <a:extLst>
              <a:ext uri="{FF2B5EF4-FFF2-40B4-BE49-F238E27FC236}">
                <a16:creationId xmlns:a16="http://schemas.microsoft.com/office/drawing/2014/main" id="{76AB03DE-371C-3927-04D6-39D07E5D3D6D}"/>
              </a:ext>
            </a:extLst>
          </p:cNvPr>
          <p:cNvSpPr/>
          <p:nvPr/>
        </p:nvSpPr>
        <p:spPr>
          <a:xfrm>
            <a:off x="4746437" y="5581595"/>
            <a:ext cx="165518" cy="105051"/>
          </a:xfrm>
          <a:custGeom>
            <a:avLst/>
            <a:gdLst>
              <a:gd name="connsiteX0" fmla="*/ 16063 w 165518"/>
              <a:gd name="connsiteY0" fmla="*/ 55 h 105051"/>
              <a:gd name="connsiteX1" fmla="*/ 9713 w 165518"/>
              <a:gd name="connsiteY1" fmla="*/ 79430 h 105051"/>
              <a:gd name="connsiteX2" fmla="*/ 50988 w 165518"/>
              <a:gd name="connsiteY2" fmla="*/ 104830 h 105051"/>
              <a:gd name="connsiteX3" fmla="*/ 165288 w 165518"/>
              <a:gd name="connsiteY3" fmla="*/ 92130 h 105051"/>
              <a:gd name="connsiteX4" fmla="*/ 79563 w 165518"/>
              <a:gd name="connsiteY4" fmla="*/ 98480 h 105051"/>
              <a:gd name="connsiteX5" fmla="*/ 44638 w 165518"/>
              <a:gd name="connsiteY5" fmla="*/ 73080 h 105051"/>
              <a:gd name="connsiteX6" fmla="*/ 95438 w 165518"/>
              <a:gd name="connsiteY6" fmla="*/ 38155 h 105051"/>
              <a:gd name="connsiteX7" fmla="*/ 12888 w 165518"/>
              <a:gd name="connsiteY7" fmla="*/ 92130 h 105051"/>
              <a:gd name="connsiteX8" fmla="*/ 188 w 165518"/>
              <a:gd name="connsiteY8" fmla="*/ 66730 h 105051"/>
              <a:gd name="connsiteX9" fmla="*/ 16063 w 165518"/>
              <a:gd name="connsiteY9" fmla="*/ 55 h 105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518" h="105051">
                <a:moveTo>
                  <a:pt x="16063" y="55"/>
                </a:moveTo>
                <a:cubicBezTo>
                  <a:pt x="17651" y="2172"/>
                  <a:pt x="3892" y="61968"/>
                  <a:pt x="9713" y="79430"/>
                </a:cubicBezTo>
                <a:cubicBezTo>
                  <a:pt x="15534" y="96892"/>
                  <a:pt x="25059" y="102713"/>
                  <a:pt x="50988" y="104830"/>
                </a:cubicBezTo>
                <a:cubicBezTo>
                  <a:pt x="76917" y="106947"/>
                  <a:pt x="160526" y="93188"/>
                  <a:pt x="165288" y="92130"/>
                </a:cubicBezTo>
                <a:cubicBezTo>
                  <a:pt x="170050" y="91072"/>
                  <a:pt x="99671" y="101655"/>
                  <a:pt x="79563" y="98480"/>
                </a:cubicBezTo>
                <a:cubicBezTo>
                  <a:pt x="59455" y="95305"/>
                  <a:pt x="41992" y="83134"/>
                  <a:pt x="44638" y="73080"/>
                </a:cubicBezTo>
                <a:cubicBezTo>
                  <a:pt x="47284" y="63026"/>
                  <a:pt x="100730" y="34980"/>
                  <a:pt x="95438" y="38155"/>
                </a:cubicBezTo>
                <a:cubicBezTo>
                  <a:pt x="90146" y="41330"/>
                  <a:pt x="28763" y="87368"/>
                  <a:pt x="12888" y="92130"/>
                </a:cubicBezTo>
                <a:cubicBezTo>
                  <a:pt x="-2987" y="96892"/>
                  <a:pt x="2305" y="76784"/>
                  <a:pt x="188" y="66730"/>
                </a:cubicBezTo>
                <a:cubicBezTo>
                  <a:pt x="-1929" y="56676"/>
                  <a:pt x="14475" y="-2062"/>
                  <a:pt x="16063" y="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8" name="フリーフォーム 2097">
            <a:extLst>
              <a:ext uri="{FF2B5EF4-FFF2-40B4-BE49-F238E27FC236}">
                <a16:creationId xmlns:a16="http://schemas.microsoft.com/office/drawing/2014/main" id="{8B95E809-F2F2-F795-AD04-DC5071FB728A}"/>
              </a:ext>
            </a:extLst>
          </p:cNvPr>
          <p:cNvSpPr/>
          <p:nvPr/>
        </p:nvSpPr>
        <p:spPr>
          <a:xfrm>
            <a:off x="4679929" y="5403790"/>
            <a:ext cx="127579" cy="239051"/>
          </a:xfrm>
          <a:custGeom>
            <a:avLst/>
            <a:gdLst>
              <a:gd name="connsiteX0" fmla="*/ 21 w 127579"/>
              <a:gd name="connsiteY0" fmla="*/ 60 h 239051"/>
              <a:gd name="connsiteX1" fmla="*/ 104796 w 127579"/>
              <a:gd name="connsiteY1" fmla="*/ 41335 h 239051"/>
              <a:gd name="connsiteX2" fmla="*/ 127021 w 127579"/>
              <a:gd name="connsiteY2" fmla="*/ 76260 h 239051"/>
              <a:gd name="connsiteX3" fmla="*/ 92096 w 127579"/>
              <a:gd name="connsiteY3" fmla="*/ 133410 h 239051"/>
              <a:gd name="connsiteX4" fmla="*/ 57171 w 127579"/>
              <a:gd name="connsiteY4" fmla="*/ 238185 h 239051"/>
              <a:gd name="connsiteX5" fmla="*/ 73046 w 127579"/>
              <a:gd name="connsiteY5" fmla="*/ 177860 h 239051"/>
              <a:gd name="connsiteX6" fmla="*/ 114321 w 127579"/>
              <a:gd name="connsiteY6" fmla="*/ 82610 h 239051"/>
              <a:gd name="connsiteX7" fmla="*/ 114321 w 127579"/>
              <a:gd name="connsiteY7" fmla="*/ 50860 h 239051"/>
              <a:gd name="connsiteX8" fmla="*/ 21 w 127579"/>
              <a:gd name="connsiteY8" fmla="*/ 60 h 23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579" h="239051">
                <a:moveTo>
                  <a:pt x="21" y="60"/>
                </a:moveTo>
                <a:cubicBezTo>
                  <a:pt x="-1566" y="-1527"/>
                  <a:pt x="83629" y="28635"/>
                  <a:pt x="104796" y="41335"/>
                </a:cubicBezTo>
                <a:cubicBezTo>
                  <a:pt x="125963" y="54035"/>
                  <a:pt x="129138" y="60914"/>
                  <a:pt x="127021" y="76260"/>
                </a:cubicBezTo>
                <a:cubicBezTo>
                  <a:pt x="124904" y="91606"/>
                  <a:pt x="103738" y="106423"/>
                  <a:pt x="92096" y="133410"/>
                </a:cubicBezTo>
                <a:cubicBezTo>
                  <a:pt x="80454" y="160397"/>
                  <a:pt x="60346" y="230777"/>
                  <a:pt x="57171" y="238185"/>
                </a:cubicBezTo>
                <a:cubicBezTo>
                  <a:pt x="53996" y="245593"/>
                  <a:pt x="63521" y="203789"/>
                  <a:pt x="73046" y="177860"/>
                </a:cubicBezTo>
                <a:cubicBezTo>
                  <a:pt x="82571" y="151931"/>
                  <a:pt x="107442" y="103776"/>
                  <a:pt x="114321" y="82610"/>
                </a:cubicBezTo>
                <a:cubicBezTo>
                  <a:pt x="121200" y="61444"/>
                  <a:pt x="128079" y="63031"/>
                  <a:pt x="114321" y="50860"/>
                </a:cubicBezTo>
                <a:cubicBezTo>
                  <a:pt x="100563" y="38689"/>
                  <a:pt x="1608" y="1647"/>
                  <a:pt x="21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9" name="フリーフォーム 2098">
            <a:extLst>
              <a:ext uri="{FF2B5EF4-FFF2-40B4-BE49-F238E27FC236}">
                <a16:creationId xmlns:a16="http://schemas.microsoft.com/office/drawing/2014/main" id="{2890CB1C-98E2-6F9D-36E1-14C42EACD076}"/>
              </a:ext>
            </a:extLst>
          </p:cNvPr>
          <p:cNvSpPr/>
          <p:nvPr/>
        </p:nvSpPr>
        <p:spPr>
          <a:xfrm>
            <a:off x="4679530" y="5480040"/>
            <a:ext cx="74007" cy="213020"/>
          </a:xfrm>
          <a:custGeom>
            <a:avLst/>
            <a:gdLst>
              <a:gd name="connsiteX0" fmla="*/ 73445 w 74007"/>
              <a:gd name="connsiteY0" fmla="*/ 10 h 213020"/>
              <a:gd name="connsiteX1" fmla="*/ 19470 w 74007"/>
              <a:gd name="connsiteY1" fmla="*/ 101610 h 213020"/>
              <a:gd name="connsiteX2" fmla="*/ 19470 w 74007"/>
              <a:gd name="connsiteY2" fmla="*/ 130185 h 213020"/>
              <a:gd name="connsiteX3" fmla="*/ 73445 w 74007"/>
              <a:gd name="connsiteY3" fmla="*/ 212735 h 213020"/>
              <a:gd name="connsiteX4" fmla="*/ 44870 w 74007"/>
              <a:gd name="connsiteY4" fmla="*/ 155585 h 213020"/>
              <a:gd name="connsiteX5" fmla="*/ 420 w 74007"/>
              <a:gd name="connsiteY5" fmla="*/ 107960 h 213020"/>
              <a:gd name="connsiteX6" fmla="*/ 73445 w 74007"/>
              <a:gd name="connsiteY6" fmla="*/ 10 h 213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007" h="213020">
                <a:moveTo>
                  <a:pt x="73445" y="10"/>
                </a:moveTo>
                <a:cubicBezTo>
                  <a:pt x="76620" y="-1048"/>
                  <a:pt x="28466" y="79914"/>
                  <a:pt x="19470" y="101610"/>
                </a:cubicBezTo>
                <a:cubicBezTo>
                  <a:pt x="10474" y="123306"/>
                  <a:pt x="10474" y="111664"/>
                  <a:pt x="19470" y="130185"/>
                </a:cubicBezTo>
                <a:cubicBezTo>
                  <a:pt x="28466" y="148706"/>
                  <a:pt x="69212" y="208502"/>
                  <a:pt x="73445" y="212735"/>
                </a:cubicBezTo>
                <a:cubicBezTo>
                  <a:pt x="77678" y="216968"/>
                  <a:pt x="57041" y="173047"/>
                  <a:pt x="44870" y="155585"/>
                </a:cubicBezTo>
                <a:cubicBezTo>
                  <a:pt x="32699" y="138123"/>
                  <a:pt x="-4342" y="132302"/>
                  <a:pt x="420" y="107960"/>
                </a:cubicBezTo>
                <a:cubicBezTo>
                  <a:pt x="5182" y="83618"/>
                  <a:pt x="70270" y="1068"/>
                  <a:pt x="73445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0" name="フリーフォーム 2099">
            <a:extLst>
              <a:ext uri="{FF2B5EF4-FFF2-40B4-BE49-F238E27FC236}">
                <a16:creationId xmlns:a16="http://schemas.microsoft.com/office/drawing/2014/main" id="{9F1CC8D7-7FE5-5E63-F966-F72A085B1ECF}"/>
              </a:ext>
            </a:extLst>
          </p:cNvPr>
          <p:cNvSpPr/>
          <p:nvPr/>
        </p:nvSpPr>
        <p:spPr>
          <a:xfrm>
            <a:off x="4632322" y="5038581"/>
            <a:ext cx="316338" cy="398105"/>
          </a:xfrm>
          <a:custGeom>
            <a:avLst/>
            <a:gdLst>
              <a:gd name="connsiteX0" fmla="*/ 66678 w 316338"/>
              <a:gd name="connsiteY0" fmla="*/ 144 h 398105"/>
              <a:gd name="connsiteX1" fmla="*/ 149228 w 316338"/>
              <a:gd name="connsiteY1" fmla="*/ 130319 h 398105"/>
              <a:gd name="connsiteX2" fmla="*/ 95253 w 316338"/>
              <a:gd name="connsiteY2" fmla="*/ 111269 h 398105"/>
              <a:gd name="connsiteX3" fmla="*/ 212728 w 316338"/>
              <a:gd name="connsiteY3" fmla="*/ 193819 h 398105"/>
              <a:gd name="connsiteX4" fmla="*/ 187328 w 316338"/>
              <a:gd name="connsiteY4" fmla="*/ 206519 h 398105"/>
              <a:gd name="connsiteX5" fmla="*/ 222253 w 316338"/>
              <a:gd name="connsiteY5" fmla="*/ 241444 h 398105"/>
              <a:gd name="connsiteX6" fmla="*/ 158753 w 316338"/>
              <a:gd name="connsiteY6" fmla="*/ 222394 h 398105"/>
              <a:gd name="connsiteX7" fmla="*/ 231778 w 316338"/>
              <a:gd name="connsiteY7" fmla="*/ 282719 h 398105"/>
              <a:gd name="connsiteX8" fmla="*/ 314328 w 316338"/>
              <a:gd name="connsiteY8" fmla="*/ 397019 h 398105"/>
              <a:gd name="connsiteX9" fmla="*/ 285753 w 316338"/>
              <a:gd name="connsiteY9" fmla="*/ 336694 h 398105"/>
              <a:gd name="connsiteX10" fmla="*/ 228603 w 316338"/>
              <a:gd name="connsiteY10" fmla="*/ 276369 h 398105"/>
              <a:gd name="connsiteX11" fmla="*/ 82553 w 316338"/>
              <a:gd name="connsiteY11" fmla="*/ 162069 h 398105"/>
              <a:gd name="connsiteX12" fmla="*/ 177803 w 316338"/>
              <a:gd name="connsiteY12" fmla="*/ 216044 h 398105"/>
              <a:gd name="connsiteX13" fmla="*/ 161928 w 316338"/>
              <a:gd name="connsiteY13" fmla="*/ 165244 h 398105"/>
              <a:gd name="connsiteX14" fmla="*/ 79378 w 316338"/>
              <a:gd name="connsiteY14" fmla="*/ 127144 h 398105"/>
              <a:gd name="connsiteX15" fmla="*/ 3 w 316338"/>
              <a:gd name="connsiteY15" fmla="*/ 231919 h 398105"/>
              <a:gd name="connsiteX16" fmla="*/ 76203 w 316338"/>
              <a:gd name="connsiteY16" fmla="*/ 127144 h 398105"/>
              <a:gd name="connsiteX17" fmla="*/ 111128 w 316338"/>
              <a:gd name="connsiteY17" fmla="*/ 104919 h 398105"/>
              <a:gd name="connsiteX18" fmla="*/ 66678 w 316338"/>
              <a:gd name="connsiteY18" fmla="*/ 144 h 39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16338" h="398105">
                <a:moveTo>
                  <a:pt x="66678" y="144"/>
                </a:moveTo>
                <a:cubicBezTo>
                  <a:pt x="73028" y="4377"/>
                  <a:pt x="144465" y="111798"/>
                  <a:pt x="149228" y="130319"/>
                </a:cubicBezTo>
                <a:cubicBezTo>
                  <a:pt x="153991" y="148840"/>
                  <a:pt x="84670" y="100686"/>
                  <a:pt x="95253" y="111269"/>
                </a:cubicBezTo>
                <a:cubicBezTo>
                  <a:pt x="105836" y="121852"/>
                  <a:pt x="197382" y="177944"/>
                  <a:pt x="212728" y="193819"/>
                </a:cubicBezTo>
                <a:cubicBezTo>
                  <a:pt x="228074" y="209694"/>
                  <a:pt x="185740" y="198581"/>
                  <a:pt x="187328" y="206519"/>
                </a:cubicBezTo>
                <a:cubicBezTo>
                  <a:pt x="188916" y="214457"/>
                  <a:pt x="227015" y="238798"/>
                  <a:pt x="222253" y="241444"/>
                </a:cubicBezTo>
                <a:cubicBezTo>
                  <a:pt x="217491" y="244090"/>
                  <a:pt x="157166" y="215515"/>
                  <a:pt x="158753" y="222394"/>
                </a:cubicBezTo>
                <a:cubicBezTo>
                  <a:pt x="160340" y="229273"/>
                  <a:pt x="205849" y="253615"/>
                  <a:pt x="231778" y="282719"/>
                </a:cubicBezTo>
                <a:cubicBezTo>
                  <a:pt x="257707" y="311823"/>
                  <a:pt x="305332" y="388023"/>
                  <a:pt x="314328" y="397019"/>
                </a:cubicBezTo>
                <a:cubicBezTo>
                  <a:pt x="323324" y="406015"/>
                  <a:pt x="300040" y="356802"/>
                  <a:pt x="285753" y="336694"/>
                </a:cubicBezTo>
                <a:cubicBezTo>
                  <a:pt x="271466" y="316586"/>
                  <a:pt x="262470" y="305473"/>
                  <a:pt x="228603" y="276369"/>
                </a:cubicBezTo>
                <a:cubicBezTo>
                  <a:pt x="194736" y="247265"/>
                  <a:pt x="91020" y="172123"/>
                  <a:pt x="82553" y="162069"/>
                </a:cubicBezTo>
                <a:cubicBezTo>
                  <a:pt x="74086" y="152015"/>
                  <a:pt x="164574" y="215515"/>
                  <a:pt x="177803" y="216044"/>
                </a:cubicBezTo>
                <a:cubicBezTo>
                  <a:pt x="191032" y="216573"/>
                  <a:pt x="178332" y="180061"/>
                  <a:pt x="161928" y="165244"/>
                </a:cubicBezTo>
                <a:cubicBezTo>
                  <a:pt x="145524" y="150427"/>
                  <a:pt x="106365" y="116032"/>
                  <a:pt x="79378" y="127144"/>
                </a:cubicBezTo>
                <a:cubicBezTo>
                  <a:pt x="52391" y="138256"/>
                  <a:pt x="532" y="231919"/>
                  <a:pt x="3" y="231919"/>
                </a:cubicBezTo>
                <a:cubicBezTo>
                  <a:pt x="-526" y="231919"/>
                  <a:pt x="57682" y="148311"/>
                  <a:pt x="76203" y="127144"/>
                </a:cubicBezTo>
                <a:cubicBezTo>
                  <a:pt x="94724" y="105977"/>
                  <a:pt x="112186" y="123969"/>
                  <a:pt x="111128" y="104919"/>
                </a:cubicBezTo>
                <a:cubicBezTo>
                  <a:pt x="110070" y="85869"/>
                  <a:pt x="60328" y="-4089"/>
                  <a:pt x="66678" y="1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1" name="フリーフォーム 2100">
            <a:extLst>
              <a:ext uri="{FF2B5EF4-FFF2-40B4-BE49-F238E27FC236}">
                <a16:creationId xmlns:a16="http://schemas.microsoft.com/office/drawing/2014/main" id="{00AE73FC-3909-9771-3FBE-D52132388481}"/>
              </a:ext>
            </a:extLst>
          </p:cNvPr>
          <p:cNvSpPr/>
          <p:nvPr/>
        </p:nvSpPr>
        <p:spPr>
          <a:xfrm>
            <a:off x="4011781" y="4836849"/>
            <a:ext cx="115925" cy="357766"/>
          </a:xfrm>
          <a:custGeom>
            <a:avLst/>
            <a:gdLst>
              <a:gd name="connsiteX0" fmla="*/ 115719 w 115925"/>
              <a:gd name="connsiteY0" fmla="*/ 1851 h 357766"/>
              <a:gd name="connsiteX1" fmla="*/ 14119 w 115925"/>
              <a:gd name="connsiteY1" fmla="*/ 230451 h 357766"/>
              <a:gd name="connsiteX2" fmla="*/ 1419 w 115925"/>
              <a:gd name="connsiteY2" fmla="*/ 357451 h 357766"/>
              <a:gd name="connsiteX3" fmla="*/ 4594 w 115925"/>
              <a:gd name="connsiteY3" fmla="*/ 262201 h 357766"/>
              <a:gd name="connsiteX4" fmla="*/ 39519 w 115925"/>
              <a:gd name="connsiteY4" fmla="*/ 128851 h 357766"/>
              <a:gd name="connsiteX5" fmla="*/ 115719 w 115925"/>
              <a:gd name="connsiteY5" fmla="*/ 1851 h 357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5925" h="357766">
                <a:moveTo>
                  <a:pt x="115719" y="1851"/>
                </a:moveTo>
                <a:cubicBezTo>
                  <a:pt x="111486" y="18784"/>
                  <a:pt x="33169" y="171184"/>
                  <a:pt x="14119" y="230451"/>
                </a:cubicBezTo>
                <a:cubicBezTo>
                  <a:pt x="-4931" y="289718"/>
                  <a:pt x="3006" y="352159"/>
                  <a:pt x="1419" y="357451"/>
                </a:cubicBezTo>
                <a:cubicBezTo>
                  <a:pt x="-168" y="362743"/>
                  <a:pt x="-1756" y="300301"/>
                  <a:pt x="4594" y="262201"/>
                </a:cubicBezTo>
                <a:cubicBezTo>
                  <a:pt x="10944" y="224101"/>
                  <a:pt x="20998" y="169068"/>
                  <a:pt x="39519" y="128851"/>
                </a:cubicBezTo>
                <a:cubicBezTo>
                  <a:pt x="58040" y="88634"/>
                  <a:pt x="119952" y="-15082"/>
                  <a:pt x="115719" y="185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2" name="フリーフォーム 2101">
            <a:extLst>
              <a:ext uri="{FF2B5EF4-FFF2-40B4-BE49-F238E27FC236}">
                <a16:creationId xmlns:a16="http://schemas.microsoft.com/office/drawing/2014/main" id="{37F0B95C-200C-EFD7-AA7E-F4CF34695DE8}"/>
              </a:ext>
            </a:extLst>
          </p:cNvPr>
          <p:cNvSpPr/>
          <p:nvPr/>
        </p:nvSpPr>
        <p:spPr>
          <a:xfrm>
            <a:off x="4280096" y="5762308"/>
            <a:ext cx="66485" cy="299534"/>
          </a:xfrm>
          <a:custGeom>
            <a:avLst/>
            <a:gdLst>
              <a:gd name="connsiteX0" fmla="*/ 66479 w 66485"/>
              <a:gd name="connsiteY0" fmla="*/ 317 h 299534"/>
              <a:gd name="connsiteX1" fmla="*/ 25204 w 66485"/>
              <a:gd name="connsiteY1" fmla="*/ 165417 h 299534"/>
              <a:gd name="connsiteX2" fmla="*/ 2979 w 66485"/>
              <a:gd name="connsiteY2" fmla="*/ 270192 h 299534"/>
              <a:gd name="connsiteX3" fmla="*/ 2979 w 66485"/>
              <a:gd name="connsiteY3" fmla="*/ 289242 h 299534"/>
              <a:gd name="connsiteX4" fmla="*/ 28379 w 66485"/>
              <a:gd name="connsiteY4" fmla="*/ 127317 h 299534"/>
              <a:gd name="connsiteX5" fmla="*/ 66479 w 66485"/>
              <a:gd name="connsiteY5" fmla="*/ 317 h 299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6485" h="299534">
                <a:moveTo>
                  <a:pt x="66479" y="317"/>
                </a:moveTo>
                <a:cubicBezTo>
                  <a:pt x="65950" y="6667"/>
                  <a:pt x="35787" y="120438"/>
                  <a:pt x="25204" y="165417"/>
                </a:cubicBezTo>
                <a:cubicBezTo>
                  <a:pt x="14621" y="210396"/>
                  <a:pt x="6683" y="249554"/>
                  <a:pt x="2979" y="270192"/>
                </a:cubicBezTo>
                <a:cubicBezTo>
                  <a:pt x="-725" y="290830"/>
                  <a:pt x="-1254" y="313054"/>
                  <a:pt x="2979" y="289242"/>
                </a:cubicBezTo>
                <a:cubicBezTo>
                  <a:pt x="7212" y="265430"/>
                  <a:pt x="20442" y="170179"/>
                  <a:pt x="28379" y="127317"/>
                </a:cubicBezTo>
                <a:cubicBezTo>
                  <a:pt x="36316" y="84455"/>
                  <a:pt x="67008" y="-6033"/>
                  <a:pt x="66479" y="3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3" name="フリーフォーム 2102">
            <a:extLst>
              <a:ext uri="{FF2B5EF4-FFF2-40B4-BE49-F238E27FC236}">
                <a16:creationId xmlns:a16="http://schemas.microsoft.com/office/drawing/2014/main" id="{E71F09B3-72C1-8DE2-F2A3-01DA5A3C1DF5}"/>
              </a:ext>
            </a:extLst>
          </p:cNvPr>
          <p:cNvSpPr/>
          <p:nvPr/>
        </p:nvSpPr>
        <p:spPr>
          <a:xfrm>
            <a:off x="4322462" y="5768940"/>
            <a:ext cx="103822" cy="268955"/>
          </a:xfrm>
          <a:custGeom>
            <a:avLst/>
            <a:gdLst>
              <a:gd name="connsiteX0" fmla="*/ 103488 w 103822"/>
              <a:gd name="connsiteY0" fmla="*/ 35 h 268955"/>
              <a:gd name="connsiteX1" fmla="*/ 84438 w 103822"/>
              <a:gd name="connsiteY1" fmla="*/ 136560 h 268955"/>
              <a:gd name="connsiteX2" fmla="*/ 1888 w 103822"/>
              <a:gd name="connsiteY2" fmla="*/ 266735 h 268955"/>
              <a:gd name="connsiteX3" fmla="*/ 30463 w 103822"/>
              <a:gd name="connsiteY3" fmla="*/ 212760 h 268955"/>
              <a:gd name="connsiteX4" fmla="*/ 74913 w 103822"/>
              <a:gd name="connsiteY4" fmla="*/ 136560 h 268955"/>
              <a:gd name="connsiteX5" fmla="*/ 74913 w 103822"/>
              <a:gd name="connsiteY5" fmla="*/ 149260 h 268955"/>
              <a:gd name="connsiteX6" fmla="*/ 103488 w 103822"/>
              <a:gd name="connsiteY6" fmla="*/ 35 h 268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822" h="268955">
                <a:moveTo>
                  <a:pt x="103488" y="35"/>
                </a:moveTo>
                <a:cubicBezTo>
                  <a:pt x="105076" y="-2082"/>
                  <a:pt x="101371" y="92110"/>
                  <a:pt x="84438" y="136560"/>
                </a:cubicBezTo>
                <a:cubicBezTo>
                  <a:pt x="67505" y="181010"/>
                  <a:pt x="10884" y="254035"/>
                  <a:pt x="1888" y="266735"/>
                </a:cubicBezTo>
                <a:cubicBezTo>
                  <a:pt x="-7108" y="279435"/>
                  <a:pt x="18292" y="234456"/>
                  <a:pt x="30463" y="212760"/>
                </a:cubicBezTo>
                <a:cubicBezTo>
                  <a:pt x="42634" y="191064"/>
                  <a:pt x="67505" y="147143"/>
                  <a:pt x="74913" y="136560"/>
                </a:cubicBezTo>
                <a:cubicBezTo>
                  <a:pt x="82321" y="125977"/>
                  <a:pt x="68034" y="173072"/>
                  <a:pt x="74913" y="149260"/>
                </a:cubicBezTo>
                <a:cubicBezTo>
                  <a:pt x="81792" y="125448"/>
                  <a:pt x="101900" y="2152"/>
                  <a:pt x="103488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4" name="フリーフォーム 2103">
            <a:extLst>
              <a:ext uri="{FF2B5EF4-FFF2-40B4-BE49-F238E27FC236}">
                <a16:creationId xmlns:a16="http://schemas.microsoft.com/office/drawing/2014/main" id="{49D0E9E2-5F3A-5E95-C8BF-211B9FD3F8B7}"/>
              </a:ext>
            </a:extLst>
          </p:cNvPr>
          <p:cNvSpPr/>
          <p:nvPr/>
        </p:nvSpPr>
        <p:spPr>
          <a:xfrm>
            <a:off x="4473331" y="5734033"/>
            <a:ext cx="66971" cy="266744"/>
          </a:xfrm>
          <a:custGeom>
            <a:avLst/>
            <a:gdLst>
              <a:gd name="connsiteX0" fmla="*/ 66919 w 66971"/>
              <a:gd name="connsiteY0" fmla="*/ 17 h 266744"/>
              <a:gd name="connsiteX1" fmla="*/ 22469 w 66971"/>
              <a:gd name="connsiteY1" fmla="*/ 149242 h 266744"/>
              <a:gd name="connsiteX2" fmla="*/ 244 w 66971"/>
              <a:gd name="connsiteY2" fmla="*/ 266717 h 266744"/>
              <a:gd name="connsiteX3" fmla="*/ 12944 w 66971"/>
              <a:gd name="connsiteY3" fmla="*/ 158767 h 266744"/>
              <a:gd name="connsiteX4" fmla="*/ 66919 w 66971"/>
              <a:gd name="connsiteY4" fmla="*/ 17 h 266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971" h="266744">
                <a:moveTo>
                  <a:pt x="66919" y="17"/>
                </a:moveTo>
                <a:cubicBezTo>
                  <a:pt x="68506" y="-1570"/>
                  <a:pt x="33582" y="104792"/>
                  <a:pt x="22469" y="149242"/>
                </a:cubicBezTo>
                <a:cubicBezTo>
                  <a:pt x="11356" y="193692"/>
                  <a:pt x="1831" y="265130"/>
                  <a:pt x="244" y="266717"/>
                </a:cubicBezTo>
                <a:cubicBezTo>
                  <a:pt x="-1343" y="268304"/>
                  <a:pt x="5007" y="200042"/>
                  <a:pt x="12944" y="158767"/>
                </a:cubicBezTo>
                <a:cubicBezTo>
                  <a:pt x="20881" y="117492"/>
                  <a:pt x="65332" y="1604"/>
                  <a:pt x="66919" y="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5" name="フリーフォーム 2104">
            <a:extLst>
              <a:ext uri="{FF2B5EF4-FFF2-40B4-BE49-F238E27FC236}">
                <a16:creationId xmlns:a16="http://schemas.microsoft.com/office/drawing/2014/main" id="{0EDB5DBB-D79C-C7FE-B8B6-DF022F6198DB}"/>
              </a:ext>
            </a:extLst>
          </p:cNvPr>
          <p:cNvSpPr/>
          <p:nvPr/>
        </p:nvSpPr>
        <p:spPr>
          <a:xfrm>
            <a:off x="4238260" y="5768970"/>
            <a:ext cx="60709" cy="263558"/>
          </a:xfrm>
          <a:custGeom>
            <a:avLst/>
            <a:gdLst>
              <a:gd name="connsiteX0" fmla="*/ 60690 w 60709"/>
              <a:gd name="connsiteY0" fmla="*/ 5 h 263558"/>
              <a:gd name="connsiteX1" fmla="*/ 9890 w 60709"/>
              <a:gd name="connsiteY1" fmla="*/ 187330 h 263558"/>
              <a:gd name="connsiteX2" fmla="*/ 3540 w 60709"/>
              <a:gd name="connsiteY2" fmla="*/ 263530 h 263558"/>
              <a:gd name="connsiteX3" fmla="*/ 3540 w 60709"/>
              <a:gd name="connsiteY3" fmla="*/ 193680 h 263558"/>
              <a:gd name="connsiteX4" fmla="*/ 60690 w 60709"/>
              <a:gd name="connsiteY4" fmla="*/ 5 h 263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09" h="263558">
                <a:moveTo>
                  <a:pt x="60690" y="5"/>
                </a:moveTo>
                <a:cubicBezTo>
                  <a:pt x="61748" y="-1053"/>
                  <a:pt x="19415" y="143409"/>
                  <a:pt x="9890" y="187330"/>
                </a:cubicBezTo>
                <a:cubicBezTo>
                  <a:pt x="365" y="231251"/>
                  <a:pt x="4598" y="262472"/>
                  <a:pt x="3540" y="263530"/>
                </a:cubicBezTo>
                <a:cubicBezTo>
                  <a:pt x="2482" y="264588"/>
                  <a:pt x="-3868" y="236542"/>
                  <a:pt x="3540" y="193680"/>
                </a:cubicBezTo>
                <a:cubicBezTo>
                  <a:pt x="10948" y="150818"/>
                  <a:pt x="59632" y="1063"/>
                  <a:pt x="60690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6" name="フリーフォーム 2105">
            <a:extLst>
              <a:ext uri="{FF2B5EF4-FFF2-40B4-BE49-F238E27FC236}">
                <a16:creationId xmlns:a16="http://schemas.microsoft.com/office/drawing/2014/main" id="{1A685F72-5189-08E2-1E1A-CFBDF95ABD3C}"/>
              </a:ext>
            </a:extLst>
          </p:cNvPr>
          <p:cNvSpPr/>
          <p:nvPr/>
        </p:nvSpPr>
        <p:spPr>
          <a:xfrm>
            <a:off x="4638453" y="5788005"/>
            <a:ext cx="16097" cy="231828"/>
          </a:xfrm>
          <a:custGeom>
            <a:avLst/>
            <a:gdLst>
              <a:gd name="connsiteX0" fmla="*/ 222 w 16097"/>
              <a:gd name="connsiteY0" fmla="*/ 20 h 231828"/>
              <a:gd name="connsiteX1" fmla="*/ 6572 w 16097"/>
              <a:gd name="connsiteY1" fmla="*/ 139720 h 231828"/>
              <a:gd name="connsiteX2" fmla="*/ 3397 w 16097"/>
              <a:gd name="connsiteY2" fmla="*/ 231795 h 231828"/>
              <a:gd name="connsiteX3" fmla="*/ 16097 w 16097"/>
              <a:gd name="connsiteY3" fmla="*/ 130195 h 231828"/>
              <a:gd name="connsiteX4" fmla="*/ 222 w 16097"/>
              <a:gd name="connsiteY4" fmla="*/ 20 h 231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97" h="231828">
                <a:moveTo>
                  <a:pt x="222" y="20"/>
                </a:moveTo>
                <a:cubicBezTo>
                  <a:pt x="-1365" y="1607"/>
                  <a:pt x="6043" y="101091"/>
                  <a:pt x="6572" y="139720"/>
                </a:cubicBezTo>
                <a:cubicBezTo>
                  <a:pt x="7101" y="178349"/>
                  <a:pt x="1810" y="233382"/>
                  <a:pt x="3397" y="231795"/>
                </a:cubicBezTo>
                <a:cubicBezTo>
                  <a:pt x="4984" y="230208"/>
                  <a:pt x="16097" y="169353"/>
                  <a:pt x="16097" y="130195"/>
                </a:cubicBezTo>
                <a:cubicBezTo>
                  <a:pt x="16097" y="91037"/>
                  <a:pt x="1809" y="-1567"/>
                  <a:pt x="222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7" name="フリーフォーム 2106">
            <a:extLst>
              <a:ext uri="{FF2B5EF4-FFF2-40B4-BE49-F238E27FC236}">
                <a16:creationId xmlns:a16="http://schemas.microsoft.com/office/drawing/2014/main" id="{909D8688-459C-4268-878E-B3AF4AFECD8F}"/>
              </a:ext>
            </a:extLst>
          </p:cNvPr>
          <p:cNvSpPr/>
          <p:nvPr/>
        </p:nvSpPr>
        <p:spPr>
          <a:xfrm>
            <a:off x="4559209" y="5797550"/>
            <a:ext cx="28703" cy="209550"/>
          </a:xfrm>
          <a:custGeom>
            <a:avLst/>
            <a:gdLst>
              <a:gd name="connsiteX0" fmla="*/ 28666 w 28703"/>
              <a:gd name="connsiteY0" fmla="*/ 0 h 209550"/>
              <a:gd name="connsiteX1" fmla="*/ 6441 w 28703"/>
              <a:gd name="connsiteY1" fmla="*/ 139700 h 209550"/>
              <a:gd name="connsiteX2" fmla="*/ 19141 w 28703"/>
              <a:gd name="connsiteY2" fmla="*/ 209550 h 209550"/>
              <a:gd name="connsiteX3" fmla="*/ 91 w 28703"/>
              <a:gd name="connsiteY3" fmla="*/ 139700 h 209550"/>
              <a:gd name="connsiteX4" fmla="*/ 28666 w 28703"/>
              <a:gd name="connsiteY4" fmla="*/ 0 h 20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03" h="209550">
                <a:moveTo>
                  <a:pt x="28666" y="0"/>
                </a:moveTo>
                <a:cubicBezTo>
                  <a:pt x="29724" y="0"/>
                  <a:pt x="8029" y="104775"/>
                  <a:pt x="6441" y="139700"/>
                </a:cubicBezTo>
                <a:cubicBezTo>
                  <a:pt x="4853" y="174625"/>
                  <a:pt x="20199" y="209550"/>
                  <a:pt x="19141" y="209550"/>
                </a:cubicBezTo>
                <a:cubicBezTo>
                  <a:pt x="18083" y="209550"/>
                  <a:pt x="-1497" y="170392"/>
                  <a:pt x="91" y="139700"/>
                </a:cubicBezTo>
                <a:cubicBezTo>
                  <a:pt x="1678" y="109008"/>
                  <a:pt x="27608" y="0"/>
                  <a:pt x="2866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8" name="フリーフォーム 2107">
            <a:extLst>
              <a:ext uri="{FF2B5EF4-FFF2-40B4-BE49-F238E27FC236}">
                <a16:creationId xmlns:a16="http://schemas.microsoft.com/office/drawing/2014/main" id="{989E73B0-06CE-25A8-CD0B-3CAF67368BD5}"/>
              </a:ext>
            </a:extLst>
          </p:cNvPr>
          <p:cNvSpPr/>
          <p:nvPr/>
        </p:nvSpPr>
        <p:spPr>
          <a:xfrm>
            <a:off x="3886171" y="6141152"/>
            <a:ext cx="513472" cy="221549"/>
          </a:xfrm>
          <a:custGeom>
            <a:avLst/>
            <a:gdLst>
              <a:gd name="connsiteX0" fmla="*/ 29 w 513472"/>
              <a:gd name="connsiteY0" fmla="*/ 221548 h 221549"/>
              <a:gd name="connsiteX1" fmla="*/ 311179 w 513472"/>
              <a:gd name="connsiteY1" fmla="*/ 56448 h 221549"/>
              <a:gd name="connsiteX2" fmla="*/ 320704 w 513472"/>
              <a:gd name="connsiteY2" fmla="*/ 21523 h 221549"/>
              <a:gd name="connsiteX3" fmla="*/ 431829 w 513472"/>
              <a:gd name="connsiteY3" fmla="*/ 56448 h 221549"/>
              <a:gd name="connsiteX4" fmla="*/ 431829 w 513472"/>
              <a:gd name="connsiteY4" fmla="*/ 8823 h 221549"/>
              <a:gd name="connsiteX5" fmla="*/ 498504 w 513472"/>
              <a:gd name="connsiteY5" fmla="*/ 2473 h 221549"/>
              <a:gd name="connsiteX6" fmla="*/ 495329 w 513472"/>
              <a:gd name="connsiteY6" fmla="*/ 37398 h 221549"/>
              <a:gd name="connsiteX7" fmla="*/ 508029 w 513472"/>
              <a:gd name="connsiteY7" fmla="*/ 113598 h 221549"/>
              <a:gd name="connsiteX8" fmla="*/ 508029 w 513472"/>
              <a:gd name="connsiteY8" fmla="*/ 34223 h 221549"/>
              <a:gd name="connsiteX9" fmla="*/ 441354 w 513472"/>
              <a:gd name="connsiteY9" fmla="*/ 5648 h 221549"/>
              <a:gd name="connsiteX10" fmla="*/ 377854 w 513472"/>
              <a:gd name="connsiteY10" fmla="*/ 37398 h 221549"/>
              <a:gd name="connsiteX11" fmla="*/ 234979 w 513472"/>
              <a:gd name="connsiteY11" fmla="*/ 107248 h 221549"/>
              <a:gd name="connsiteX12" fmla="*/ 292129 w 513472"/>
              <a:gd name="connsiteY12" fmla="*/ 59623 h 221549"/>
              <a:gd name="connsiteX13" fmla="*/ 29 w 513472"/>
              <a:gd name="connsiteY13" fmla="*/ 221548 h 221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13472" h="221549">
                <a:moveTo>
                  <a:pt x="29" y="221548"/>
                </a:moveTo>
                <a:cubicBezTo>
                  <a:pt x="3204" y="221019"/>
                  <a:pt x="257733" y="89785"/>
                  <a:pt x="311179" y="56448"/>
                </a:cubicBezTo>
                <a:cubicBezTo>
                  <a:pt x="364625" y="23111"/>
                  <a:pt x="300596" y="21523"/>
                  <a:pt x="320704" y="21523"/>
                </a:cubicBezTo>
                <a:cubicBezTo>
                  <a:pt x="340812" y="21523"/>
                  <a:pt x="413308" y="58565"/>
                  <a:pt x="431829" y="56448"/>
                </a:cubicBezTo>
                <a:cubicBezTo>
                  <a:pt x="450350" y="54331"/>
                  <a:pt x="420717" y="17819"/>
                  <a:pt x="431829" y="8823"/>
                </a:cubicBezTo>
                <a:cubicBezTo>
                  <a:pt x="442941" y="-173"/>
                  <a:pt x="487921" y="-2290"/>
                  <a:pt x="498504" y="2473"/>
                </a:cubicBezTo>
                <a:cubicBezTo>
                  <a:pt x="509087" y="7235"/>
                  <a:pt x="493742" y="18877"/>
                  <a:pt x="495329" y="37398"/>
                </a:cubicBezTo>
                <a:cubicBezTo>
                  <a:pt x="496916" y="55919"/>
                  <a:pt x="505912" y="114127"/>
                  <a:pt x="508029" y="113598"/>
                </a:cubicBezTo>
                <a:cubicBezTo>
                  <a:pt x="510146" y="113069"/>
                  <a:pt x="519141" y="52214"/>
                  <a:pt x="508029" y="34223"/>
                </a:cubicBezTo>
                <a:cubicBezTo>
                  <a:pt x="496917" y="16232"/>
                  <a:pt x="463050" y="5119"/>
                  <a:pt x="441354" y="5648"/>
                </a:cubicBezTo>
                <a:cubicBezTo>
                  <a:pt x="419658" y="6177"/>
                  <a:pt x="377854" y="37398"/>
                  <a:pt x="377854" y="37398"/>
                </a:cubicBezTo>
                <a:cubicBezTo>
                  <a:pt x="343458" y="54331"/>
                  <a:pt x="249266" y="103544"/>
                  <a:pt x="234979" y="107248"/>
                </a:cubicBezTo>
                <a:cubicBezTo>
                  <a:pt x="220692" y="110952"/>
                  <a:pt x="336579" y="37398"/>
                  <a:pt x="292129" y="59623"/>
                </a:cubicBezTo>
                <a:cubicBezTo>
                  <a:pt x="247679" y="81848"/>
                  <a:pt x="-3146" y="222077"/>
                  <a:pt x="29" y="2215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9" name="フリーフォーム 2108">
            <a:extLst>
              <a:ext uri="{FF2B5EF4-FFF2-40B4-BE49-F238E27FC236}">
                <a16:creationId xmlns:a16="http://schemas.microsoft.com/office/drawing/2014/main" id="{D7F659ED-D789-F36C-0467-45ABE4739BEC}"/>
              </a:ext>
            </a:extLst>
          </p:cNvPr>
          <p:cNvSpPr/>
          <p:nvPr/>
        </p:nvSpPr>
        <p:spPr>
          <a:xfrm>
            <a:off x="4361671" y="6124568"/>
            <a:ext cx="522013" cy="193722"/>
          </a:xfrm>
          <a:custGeom>
            <a:avLst/>
            <a:gdLst>
              <a:gd name="connsiteX0" fmla="*/ 779 w 522013"/>
              <a:gd name="connsiteY0" fmla="*/ 193682 h 193722"/>
              <a:gd name="connsiteX1" fmla="*/ 35704 w 522013"/>
              <a:gd name="connsiteY1" fmla="*/ 123832 h 193722"/>
              <a:gd name="connsiteX2" fmla="*/ 105554 w 522013"/>
              <a:gd name="connsiteY2" fmla="*/ 34932 h 193722"/>
              <a:gd name="connsiteX3" fmla="*/ 64279 w 522013"/>
              <a:gd name="connsiteY3" fmla="*/ 73032 h 193722"/>
              <a:gd name="connsiteX4" fmla="*/ 238904 w 522013"/>
              <a:gd name="connsiteY4" fmla="*/ 22232 h 193722"/>
              <a:gd name="connsiteX5" fmla="*/ 162704 w 522013"/>
              <a:gd name="connsiteY5" fmla="*/ 22232 h 193722"/>
              <a:gd name="connsiteX6" fmla="*/ 286529 w 522013"/>
              <a:gd name="connsiteY6" fmla="*/ 3182 h 193722"/>
              <a:gd name="connsiteX7" fmla="*/ 365904 w 522013"/>
              <a:gd name="connsiteY7" fmla="*/ 19057 h 193722"/>
              <a:gd name="connsiteX8" fmla="*/ 324629 w 522013"/>
              <a:gd name="connsiteY8" fmla="*/ 12707 h 193722"/>
              <a:gd name="connsiteX9" fmla="*/ 429404 w 522013"/>
              <a:gd name="connsiteY9" fmla="*/ 41282 h 193722"/>
              <a:gd name="connsiteX10" fmla="*/ 521479 w 522013"/>
              <a:gd name="connsiteY10" fmla="*/ 79382 h 193722"/>
              <a:gd name="connsiteX11" fmla="*/ 457979 w 522013"/>
              <a:gd name="connsiteY11" fmla="*/ 34932 h 193722"/>
              <a:gd name="connsiteX12" fmla="*/ 277004 w 522013"/>
              <a:gd name="connsiteY12" fmla="*/ 7 h 193722"/>
              <a:gd name="connsiteX13" fmla="*/ 178579 w 522013"/>
              <a:gd name="connsiteY13" fmla="*/ 31757 h 193722"/>
              <a:gd name="connsiteX14" fmla="*/ 229379 w 522013"/>
              <a:gd name="connsiteY14" fmla="*/ 31757 h 193722"/>
              <a:gd name="connsiteX15" fmla="*/ 143654 w 522013"/>
              <a:gd name="connsiteY15" fmla="*/ 47632 h 193722"/>
              <a:gd name="connsiteX16" fmla="*/ 92854 w 522013"/>
              <a:gd name="connsiteY16" fmla="*/ 88907 h 193722"/>
              <a:gd name="connsiteX17" fmla="*/ 302404 w 522013"/>
              <a:gd name="connsiteY17" fmla="*/ 79382 h 193722"/>
              <a:gd name="connsiteX18" fmla="*/ 102379 w 522013"/>
              <a:gd name="connsiteY18" fmla="*/ 95257 h 193722"/>
              <a:gd name="connsiteX19" fmla="*/ 67454 w 522013"/>
              <a:gd name="connsiteY19" fmla="*/ 114307 h 193722"/>
              <a:gd name="connsiteX20" fmla="*/ 779 w 522013"/>
              <a:gd name="connsiteY20" fmla="*/ 193682 h 193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22013" h="193722">
                <a:moveTo>
                  <a:pt x="779" y="193682"/>
                </a:moveTo>
                <a:cubicBezTo>
                  <a:pt x="-4513" y="195269"/>
                  <a:pt x="18241" y="150290"/>
                  <a:pt x="35704" y="123832"/>
                </a:cubicBezTo>
                <a:cubicBezTo>
                  <a:pt x="53167" y="97374"/>
                  <a:pt x="100791" y="43399"/>
                  <a:pt x="105554" y="34932"/>
                </a:cubicBezTo>
                <a:cubicBezTo>
                  <a:pt x="110317" y="26465"/>
                  <a:pt x="42054" y="75149"/>
                  <a:pt x="64279" y="73032"/>
                </a:cubicBezTo>
                <a:cubicBezTo>
                  <a:pt x="86504" y="70915"/>
                  <a:pt x="222500" y="30699"/>
                  <a:pt x="238904" y="22232"/>
                </a:cubicBezTo>
                <a:cubicBezTo>
                  <a:pt x="255308" y="13765"/>
                  <a:pt x="154766" y="25407"/>
                  <a:pt x="162704" y="22232"/>
                </a:cubicBezTo>
                <a:cubicBezTo>
                  <a:pt x="170642" y="19057"/>
                  <a:pt x="252662" y="3711"/>
                  <a:pt x="286529" y="3182"/>
                </a:cubicBezTo>
                <a:cubicBezTo>
                  <a:pt x="320396" y="2653"/>
                  <a:pt x="359554" y="17469"/>
                  <a:pt x="365904" y="19057"/>
                </a:cubicBezTo>
                <a:cubicBezTo>
                  <a:pt x="372254" y="20644"/>
                  <a:pt x="314046" y="9003"/>
                  <a:pt x="324629" y="12707"/>
                </a:cubicBezTo>
                <a:cubicBezTo>
                  <a:pt x="335212" y="16411"/>
                  <a:pt x="396596" y="30169"/>
                  <a:pt x="429404" y="41282"/>
                </a:cubicBezTo>
                <a:cubicBezTo>
                  <a:pt x="462212" y="52394"/>
                  <a:pt x="516717" y="80440"/>
                  <a:pt x="521479" y="79382"/>
                </a:cubicBezTo>
                <a:cubicBezTo>
                  <a:pt x="526241" y="78324"/>
                  <a:pt x="498725" y="48161"/>
                  <a:pt x="457979" y="34932"/>
                </a:cubicBezTo>
                <a:cubicBezTo>
                  <a:pt x="417233" y="21703"/>
                  <a:pt x="323571" y="536"/>
                  <a:pt x="277004" y="7"/>
                </a:cubicBezTo>
                <a:cubicBezTo>
                  <a:pt x="230437" y="-522"/>
                  <a:pt x="186516" y="26465"/>
                  <a:pt x="178579" y="31757"/>
                </a:cubicBezTo>
                <a:cubicBezTo>
                  <a:pt x="170642" y="37049"/>
                  <a:pt x="235200" y="29111"/>
                  <a:pt x="229379" y="31757"/>
                </a:cubicBezTo>
                <a:cubicBezTo>
                  <a:pt x="223558" y="34403"/>
                  <a:pt x="166408" y="38107"/>
                  <a:pt x="143654" y="47632"/>
                </a:cubicBezTo>
                <a:cubicBezTo>
                  <a:pt x="120900" y="57157"/>
                  <a:pt x="66396" y="83615"/>
                  <a:pt x="92854" y="88907"/>
                </a:cubicBezTo>
                <a:cubicBezTo>
                  <a:pt x="119312" y="94199"/>
                  <a:pt x="300816" y="78324"/>
                  <a:pt x="302404" y="79382"/>
                </a:cubicBezTo>
                <a:cubicBezTo>
                  <a:pt x="303992" y="80440"/>
                  <a:pt x="141537" y="89436"/>
                  <a:pt x="102379" y="95257"/>
                </a:cubicBezTo>
                <a:cubicBezTo>
                  <a:pt x="63221" y="101078"/>
                  <a:pt x="86504" y="94728"/>
                  <a:pt x="67454" y="114307"/>
                </a:cubicBezTo>
                <a:cubicBezTo>
                  <a:pt x="48404" y="133886"/>
                  <a:pt x="6071" y="192095"/>
                  <a:pt x="779" y="1936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0" name="フリーフォーム 2109">
            <a:extLst>
              <a:ext uri="{FF2B5EF4-FFF2-40B4-BE49-F238E27FC236}">
                <a16:creationId xmlns:a16="http://schemas.microsoft.com/office/drawing/2014/main" id="{5BE2F11C-AE57-2772-1BB7-3562C4AFC2A8}"/>
              </a:ext>
            </a:extLst>
          </p:cNvPr>
          <p:cNvSpPr/>
          <p:nvPr/>
        </p:nvSpPr>
        <p:spPr>
          <a:xfrm>
            <a:off x="4806675" y="6222966"/>
            <a:ext cx="226471" cy="143701"/>
          </a:xfrm>
          <a:custGeom>
            <a:avLst/>
            <a:gdLst>
              <a:gd name="connsiteX0" fmla="*/ 275 w 226471"/>
              <a:gd name="connsiteY0" fmla="*/ 34 h 143701"/>
              <a:gd name="connsiteX1" fmla="*/ 127275 w 226471"/>
              <a:gd name="connsiteY1" fmla="*/ 38134 h 143701"/>
              <a:gd name="connsiteX2" fmla="*/ 168550 w 226471"/>
              <a:gd name="connsiteY2" fmla="*/ 95284 h 143701"/>
              <a:gd name="connsiteX3" fmla="*/ 165375 w 226471"/>
              <a:gd name="connsiteY3" fmla="*/ 50834 h 143701"/>
              <a:gd name="connsiteX4" fmla="*/ 225700 w 226471"/>
              <a:gd name="connsiteY4" fmla="*/ 142909 h 143701"/>
              <a:gd name="connsiteX5" fmla="*/ 197125 w 226471"/>
              <a:gd name="connsiteY5" fmla="*/ 92109 h 143701"/>
              <a:gd name="connsiteX6" fmla="*/ 162200 w 226471"/>
              <a:gd name="connsiteY6" fmla="*/ 34959 h 143701"/>
              <a:gd name="connsiteX7" fmla="*/ 165375 w 226471"/>
              <a:gd name="connsiteY7" fmla="*/ 44484 h 143701"/>
              <a:gd name="connsiteX8" fmla="*/ 275 w 226471"/>
              <a:gd name="connsiteY8" fmla="*/ 34 h 143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6471" h="143701">
                <a:moveTo>
                  <a:pt x="275" y="34"/>
                </a:moveTo>
                <a:cubicBezTo>
                  <a:pt x="-6075" y="-1024"/>
                  <a:pt x="99229" y="22259"/>
                  <a:pt x="127275" y="38134"/>
                </a:cubicBezTo>
                <a:cubicBezTo>
                  <a:pt x="155321" y="54009"/>
                  <a:pt x="162200" y="93167"/>
                  <a:pt x="168550" y="95284"/>
                </a:cubicBezTo>
                <a:cubicBezTo>
                  <a:pt x="174900" y="97401"/>
                  <a:pt x="155850" y="42897"/>
                  <a:pt x="165375" y="50834"/>
                </a:cubicBezTo>
                <a:cubicBezTo>
                  <a:pt x="174900" y="58771"/>
                  <a:pt x="220408" y="136030"/>
                  <a:pt x="225700" y="142909"/>
                </a:cubicBezTo>
                <a:cubicBezTo>
                  <a:pt x="230992" y="149788"/>
                  <a:pt x="207708" y="110101"/>
                  <a:pt x="197125" y="92109"/>
                </a:cubicBezTo>
                <a:cubicBezTo>
                  <a:pt x="186542" y="74117"/>
                  <a:pt x="162200" y="34959"/>
                  <a:pt x="162200" y="34959"/>
                </a:cubicBezTo>
                <a:cubicBezTo>
                  <a:pt x="156908" y="27022"/>
                  <a:pt x="190775" y="50305"/>
                  <a:pt x="165375" y="44484"/>
                </a:cubicBezTo>
                <a:cubicBezTo>
                  <a:pt x="139975" y="38663"/>
                  <a:pt x="6625" y="1092"/>
                  <a:pt x="275" y="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1" name="フリーフォーム 2110">
            <a:extLst>
              <a:ext uri="{FF2B5EF4-FFF2-40B4-BE49-F238E27FC236}">
                <a16:creationId xmlns:a16="http://schemas.microsoft.com/office/drawing/2014/main" id="{F1F0111E-56B3-534A-6472-E76492D97B69}"/>
              </a:ext>
            </a:extLst>
          </p:cNvPr>
          <p:cNvSpPr/>
          <p:nvPr/>
        </p:nvSpPr>
        <p:spPr>
          <a:xfrm>
            <a:off x="3727450" y="6216638"/>
            <a:ext cx="629395" cy="349262"/>
          </a:xfrm>
          <a:custGeom>
            <a:avLst/>
            <a:gdLst>
              <a:gd name="connsiteX0" fmla="*/ 0 w 629395"/>
              <a:gd name="connsiteY0" fmla="*/ 349262 h 349262"/>
              <a:gd name="connsiteX1" fmla="*/ 323850 w 629395"/>
              <a:gd name="connsiteY1" fmla="*/ 107962 h 349262"/>
              <a:gd name="connsiteX2" fmla="*/ 260350 w 629395"/>
              <a:gd name="connsiteY2" fmla="*/ 155587 h 349262"/>
              <a:gd name="connsiteX3" fmla="*/ 434975 w 629395"/>
              <a:gd name="connsiteY3" fmla="*/ 41287 h 349262"/>
              <a:gd name="connsiteX4" fmla="*/ 568325 w 629395"/>
              <a:gd name="connsiteY4" fmla="*/ 12 h 349262"/>
              <a:gd name="connsiteX5" fmla="*/ 628650 w 629395"/>
              <a:gd name="connsiteY5" fmla="*/ 44462 h 349262"/>
              <a:gd name="connsiteX6" fmla="*/ 603250 w 629395"/>
              <a:gd name="connsiteY6" fmla="*/ 50812 h 349262"/>
              <a:gd name="connsiteX7" fmla="*/ 622300 w 629395"/>
              <a:gd name="connsiteY7" fmla="*/ 92087 h 349262"/>
              <a:gd name="connsiteX8" fmla="*/ 606425 w 629395"/>
              <a:gd name="connsiteY8" fmla="*/ 165112 h 349262"/>
              <a:gd name="connsiteX9" fmla="*/ 612775 w 629395"/>
              <a:gd name="connsiteY9" fmla="*/ 200037 h 349262"/>
              <a:gd name="connsiteX10" fmla="*/ 603250 w 629395"/>
              <a:gd name="connsiteY10" fmla="*/ 85737 h 349262"/>
              <a:gd name="connsiteX11" fmla="*/ 504825 w 629395"/>
              <a:gd name="connsiteY11" fmla="*/ 19062 h 349262"/>
              <a:gd name="connsiteX12" fmla="*/ 269875 w 629395"/>
              <a:gd name="connsiteY12" fmla="*/ 120662 h 349262"/>
              <a:gd name="connsiteX13" fmla="*/ 361950 w 629395"/>
              <a:gd name="connsiteY13" fmla="*/ 79387 h 349262"/>
              <a:gd name="connsiteX14" fmla="*/ 0 w 629395"/>
              <a:gd name="connsiteY14" fmla="*/ 349262 h 349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29395" h="349262">
                <a:moveTo>
                  <a:pt x="0" y="349262"/>
                </a:moveTo>
                <a:lnTo>
                  <a:pt x="323850" y="107962"/>
                </a:lnTo>
                <a:cubicBezTo>
                  <a:pt x="367242" y="75683"/>
                  <a:pt x="241829" y="166699"/>
                  <a:pt x="260350" y="155587"/>
                </a:cubicBezTo>
                <a:cubicBezTo>
                  <a:pt x="278871" y="144474"/>
                  <a:pt x="383646" y="67216"/>
                  <a:pt x="434975" y="41287"/>
                </a:cubicBezTo>
                <a:cubicBezTo>
                  <a:pt x="486304" y="15358"/>
                  <a:pt x="536046" y="-517"/>
                  <a:pt x="568325" y="12"/>
                </a:cubicBezTo>
                <a:cubicBezTo>
                  <a:pt x="600604" y="541"/>
                  <a:pt x="622829" y="35995"/>
                  <a:pt x="628650" y="44462"/>
                </a:cubicBezTo>
                <a:cubicBezTo>
                  <a:pt x="634471" y="52929"/>
                  <a:pt x="604308" y="42875"/>
                  <a:pt x="603250" y="50812"/>
                </a:cubicBezTo>
                <a:cubicBezTo>
                  <a:pt x="602192" y="58749"/>
                  <a:pt x="621771" y="73037"/>
                  <a:pt x="622300" y="92087"/>
                </a:cubicBezTo>
                <a:cubicBezTo>
                  <a:pt x="622829" y="111137"/>
                  <a:pt x="608013" y="147120"/>
                  <a:pt x="606425" y="165112"/>
                </a:cubicBezTo>
                <a:cubicBezTo>
                  <a:pt x="604838" y="183104"/>
                  <a:pt x="613304" y="213266"/>
                  <a:pt x="612775" y="200037"/>
                </a:cubicBezTo>
                <a:cubicBezTo>
                  <a:pt x="612246" y="186808"/>
                  <a:pt x="621242" y="115899"/>
                  <a:pt x="603250" y="85737"/>
                </a:cubicBezTo>
                <a:cubicBezTo>
                  <a:pt x="585258" y="55575"/>
                  <a:pt x="560387" y="13241"/>
                  <a:pt x="504825" y="19062"/>
                </a:cubicBezTo>
                <a:cubicBezTo>
                  <a:pt x="449263" y="24883"/>
                  <a:pt x="293687" y="110608"/>
                  <a:pt x="269875" y="120662"/>
                </a:cubicBezTo>
                <a:cubicBezTo>
                  <a:pt x="246063" y="130716"/>
                  <a:pt x="405342" y="40229"/>
                  <a:pt x="361950" y="79387"/>
                </a:cubicBezTo>
                <a:cubicBezTo>
                  <a:pt x="318558" y="118545"/>
                  <a:pt x="6350" y="344500"/>
                  <a:pt x="0" y="3492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2" name="フリーフォーム 2111">
            <a:extLst>
              <a:ext uri="{FF2B5EF4-FFF2-40B4-BE49-F238E27FC236}">
                <a16:creationId xmlns:a16="http://schemas.microsoft.com/office/drawing/2014/main" id="{9147C757-9D0B-BC24-DB4B-032720FACAD1}"/>
              </a:ext>
            </a:extLst>
          </p:cNvPr>
          <p:cNvSpPr/>
          <p:nvPr/>
        </p:nvSpPr>
        <p:spPr>
          <a:xfrm>
            <a:off x="4442283" y="6219766"/>
            <a:ext cx="628192" cy="231923"/>
          </a:xfrm>
          <a:custGeom>
            <a:avLst/>
            <a:gdLst>
              <a:gd name="connsiteX0" fmla="*/ 2717 w 628192"/>
              <a:gd name="connsiteY0" fmla="*/ 88959 h 231923"/>
              <a:gd name="connsiteX1" fmla="*/ 310692 w 628192"/>
              <a:gd name="connsiteY1" fmla="*/ 25459 h 231923"/>
              <a:gd name="connsiteX2" fmla="*/ 288467 w 628192"/>
              <a:gd name="connsiteY2" fmla="*/ 66734 h 231923"/>
              <a:gd name="connsiteX3" fmla="*/ 364667 w 628192"/>
              <a:gd name="connsiteY3" fmla="*/ 22284 h 231923"/>
              <a:gd name="connsiteX4" fmla="*/ 482142 w 628192"/>
              <a:gd name="connsiteY4" fmla="*/ 101659 h 231923"/>
              <a:gd name="connsiteX5" fmla="*/ 567867 w 628192"/>
              <a:gd name="connsiteY5" fmla="*/ 209609 h 231923"/>
              <a:gd name="connsiteX6" fmla="*/ 536117 w 628192"/>
              <a:gd name="connsiteY6" fmla="*/ 149284 h 231923"/>
              <a:gd name="connsiteX7" fmla="*/ 628192 w 628192"/>
              <a:gd name="connsiteY7" fmla="*/ 231834 h 231923"/>
              <a:gd name="connsiteX8" fmla="*/ 536117 w 628192"/>
              <a:gd name="connsiteY8" fmla="*/ 130234 h 231923"/>
              <a:gd name="connsiteX9" fmla="*/ 374192 w 628192"/>
              <a:gd name="connsiteY9" fmla="*/ 25459 h 231923"/>
              <a:gd name="connsiteX10" fmla="*/ 234492 w 628192"/>
              <a:gd name="connsiteY10" fmla="*/ 59 h 231923"/>
              <a:gd name="connsiteX11" fmla="*/ 297992 w 628192"/>
              <a:gd name="connsiteY11" fmla="*/ 19109 h 231923"/>
              <a:gd name="connsiteX12" fmla="*/ 167817 w 628192"/>
              <a:gd name="connsiteY12" fmla="*/ 41334 h 231923"/>
              <a:gd name="connsiteX13" fmla="*/ 2717 w 628192"/>
              <a:gd name="connsiteY13" fmla="*/ 88959 h 23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8192" h="231923">
                <a:moveTo>
                  <a:pt x="2717" y="88959"/>
                </a:moveTo>
                <a:cubicBezTo>
                  <a:pt x="26529" y="86313"/>
                  <a:pt x="263067" y="29163"/>
                  <a:pt x="310692" y="25459"/>
                </a:cubicBezTo>
                <a:cubicBezTo>
                  <a:pt x="358317" y="21755"/>
                  <a:pt x="279471" y="67263"/>
                  <a:pt x="288467" y="66734"/>
                </a:cubicBezTo>
                <a:cubicBezTo>
                  <a:pt x="297463" y="66205"/>
                  <a:pt x="332388" y="16463"/>
                  <a:pt x="364667" y="22284"/>
                </a:cubicBezTo>
                <a:cubicBezTo>
                  <a:pt x="396946" y="28105"/>
                  <a:pt x="448275" y="70438"/>
                  <a:pt x="482142" y="101659"/>
                </a:cubicBezTo>
                <a:cubicBezTo>
                  <a:pt x="516009" y="132880"/>
                  <a:pt x="558871" y="201672"/>
                  <a:pt x="567867" y="209609"/>
                </a:cubicBezTo>
                <a:cubicBezTo>
                  <a:pt x="576863" y="217547"/>
                  <a:pt x="526063" y="145580"/>
                  <a:pt x="536117" y="149284"/>
                </a:cubicBezTo>
                <a:cubicBezTo>
                  <a:pt x="546171" y="152988"/>
                  <a:pt x="628192" y="235009"/>
                  <a:pt x="628192" y="231834"/>
                </a:cubicBezTo>
                <a:cubicBezTo>
                  <a:pt x="628192" y="228659"/>
                  <a:pt x="578450" y="164630"/>
                  <a:pt x="536117" y="130234"/>
                </a:cubicBezTo>
                <a:cubicBezTo>
                  <a:pt x="493784" y="95838"/>
                  <a:pt x="424463" y="47155"/>
                  <a:pt x="374192" y="25459"/>
                </a:cubicBezTo>
                <a:cubicBezTo>
                  <a:pt x="323921" y="3763"/>
                  <a:pt x="247192" y="1117"/>
                  <a:pt x="234492" y="59"/>
                </a:cubicBezTo>
                <a:cubicBezTo>
                  <a:pt x="221792" y="-999"/>
                  <a:pt x="309104" y="12230"/>
                  <a:pt x="297992" y="19109"/>
                </a:cubicBezTo>
                <a:cubicBezTo>
                  <a:pt x="286880" y="25988"/>
                  <a:pt x="217559" y="25988"/>
                  <a:pt x="167817" y="41334"/>
                </a:cubicBezTo>
                <a:cubicBezTo>
                  <a:pt x="118075" y="56680"/>
                  <a:pt x="-21095" y="91605"/>
                  <a:pt x="2717" y="889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3" name="フリーフォーム 2112">
            <a:extLst>
              <a:ext uri="{FF2B5EF4-FFF2-40B4-BE49-F238E27FC236}">
                <a16:creationId xmlns:a16="http://schemas.microsoft.com/office/drawing/2014/main" id="{2704EC6C-C94F-E823-96B7-23464841C09E}"/>
              </a:ext>
            </a:extLst>
          </p:cNvPr>
          <p:cNvSpPr/>
          <p:nvPr/>
        </p:nvSpPr>
        <p:spPr>
          <a:xfrm>
            <a:off x="4391003" y="6226140"/>
            <a:ext cx="48222" cy="171653"/>
          </a:xfrm>
          <a:custGeom>
            <a:avLst/>
            <a:gdLst>
              <a:gd name="connsiteX0" fmla="*/ 22 w 48222"/>
              <a:gd name="connsiteY0" fmla="*/ 35 h 171653"/>
              <a:gd name="connsiteX1" fmla="*/ 41297 w 48222"/>
              <a:gd name="connsiteY1" fmla="*/ 127035 h 171653"/>
              <a:gd name="connsiteX2" fmla="*/ 34947 w 48222"/>
              <a:gd name="connsiteY2" fmla="*/ 171485 h 171653"/>
              <a:gd name="connsiteX3" fmla="*/ 47647 w 48222"/>
              <a:gd name="connsiteY3" fmla="*/ 114335 h 171653"/>
              <a:gd name="connsiteX4" fmla="*/ 22 w 48222"/>
              <a:gd name="connsiteY4" fmla="*/ 35 h 17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222" h="171653">
                <a:moveTo>
                  <a:pt x="22" y="35"/>
                </a:moveTo>
                <a:cubicBezTo>
                  <a:pt x="-1036" y="2152"/>
                  <a:pt x="35476" y="98460"/>
                  <a:pt x="41297" y="127035"/>
                </a:cubicBezTo>
                <a:cubicBezTo>
                  <a:pt x="47118" y="155610"/>
                  <a:pt x="33889" y="173602"/>
                  <a:pt x="34947" y="171485"/>
                </a:cubicBezTo>
                <a:cubicBezTo>
                  <a:pt x="36005" y="169368"/>
                  <a:pt x="51351" y="137089"/>
                  <a:pt x="47647" y="114335"/>
                </a:cubicBezTo>
                <a:cubicBezTo>
                  <a:pt x="43943" y="91581"/>
                  <a:pt x="1080" y="-2082"/>
                  <a:pt x="22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4" name="フリーフォーム 2113">
            <a:extLst>
              <a:ext uri="{FF2B5EF4-FFF2-40B4-BE49-F238E27FC236}">
                <a16:creationId xmlns:a16="http://schemas.microsoft.com/office/drawing/2014/main" id="{C5126F58-5BFC-8116-14B9-A8018B5C1B97}"/>
              </a:ext>
            </a:extLst>
          </p:cNvPr>
          <p:cNvSpPr/>
          <p:nvPr/>
        </p:nvSpPr>
        <p:spPr>
          <a:xfrm>
            <a:off x="5010078" y="6393950"/>
            <a:ext cx="108519" cy="159397"/>
          </a:xfrm>
          <a:custGeom>
            <a:avLst/>
            <a:gdLst>
              <a:gd name="connsiteX0" fmla="*/ 41347 w 108519"/>
              <a:gd name="connsiteY0" fmla="*/ 500 h 159397"/>
              <a:gd name="connsiteX1" fmla="*/ 95322 w 108519"/>
              <a:gd name="connsiteY1" fmla="*/ 79875 h 159397"/>
              <a:gd name="connsiteX2" fmla="*/ 50872 w 108519"/>
              <a:gd name="connsiteY2" fmla="*/ 117975 h 159397"/>
              <a:gd name="connsiteX3" fmla="*/ 72 w 108519"/>
              <a:gd name="connsiteY3" fmla="*/ 159250 h 159397"/>
              <a:gd name="connsiteX4" fmla="*/ 41347 w 108519"/>
              <a:gd name="connsiteY4" fmla="*/ 130675 h 159397"/>
              <a:gd name="connsiteX5" fmla="*/ 108022 w 108519"/>
              <a:gd name="connsiteY5" fmla="*/ 102100 h 159397"/>
              <a:gd name="connsiteX6" fmla="*/ 69922 w 108519"/>
              <a:gd name="connsiteY6" fmla="*/ 48125 h 159397"/>
              <a:gd name="connsiteX7" fmla="*/ 41347 w 108519"/>
              <a:gd name="connsiteY7" fmla="*/ 500 h 159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19" h="159397">
                <a:moveTo>
                  <a:pt x="41347" y="500"/>
                </a:moveTo>
                <a:cubicBezTo>
                  <a:pt x="45580" y="5792"/>
                  <a:pt x="93735" y="60296"/>
                  <a:pt x="95322" y="79875"/>
                </a:cubicBezTo>
                <a:cubicBezTo>
                  <a:pt x="96909" y="99454"/>
                  <a:pt x="66747" y="104746"/>
                  <a:pt x="50872" y="117975"/>
                </a:cubicBezTo>
                <a:cubicBezTo>
                  <a:pt x="34997" y="131204"/>
                  <a:pt x="1660" y="157133"/>
                  <a:pt x="72" y="159250"/>
                </a:cubicBezTo>
                <a:cubicBezTo>
                  <a:pt x="-1516" y="161367"/>
                  <a:pt x="23355" y="140200"/>
                  <a:pt x="41347" y="130675"/>
                </a:cubicBezTo>
                <a:cubicBezTo>
                  <a:pt x="59339" y="121150"/>
                  <a:pt x="103260" y="115858"/>
                  <a:pt x="108022" y="102100"/>
                </a:cubicBezTo>
                <a:cubicBezTo>
                  <a:pt x="112784" y="88342"/>
                  <a:pt x="82093" y="62942"/>
                  <a:pt x="69922" y="48125"/>
                </a:cubicBezTo>
                <a:cubicBezTo>
                  <a:pt x="57751" y="33308"/>
                  <a:pt x="37114" y="-4792"/>
                  <a:pt x="41347" y="5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5" name="フリーフォーム 2114">
            <a:extLst>
              <a:ext uri="{FF2B5EF4-FFF2-40B4-BE49-F238E27FC236}">
                <a16:creationId xmlns:a16="http://schemas.microsoft.com/office/drawing/2014/main" id="{C5B5ACB3-E5AC-3E6B-7453-8B8F7F5B1CD3}"/>
              </a:ext>
            </a:extLst>
          </p:cNvPr>
          <p:cNvSpPr/>
          <p:nvPr/>
        </p:nvSpPr>
        <p:spPr>
          <a:xfrm>
            <a:off x="3708259" y="6332601"/>
            <a:ext cx="714913" cy="303224"/>
          </a:xfrm>
          <a:custGeom>
            <a:avLst/>
            <a:gdLst>
              <a:gd name="connsiteX0" fmla="*/ 714516 w 714913"/>
              <a:gd name="connsiteY0" fmla="*/ 74549 h 303224"/>
              <a:gd name="connsiteX1" fmla="*/ 616091 w 714913"/>
              <a:gd name="connsiteY1" fmla="*/ 17399 h 303224"/>
              <a:gd name="connsiteX2" fmla="*/ 444641 w 714913"/>
              <a:gd name="connsiteY2" fmla="*/ 30099 h 303224"/>
              <a:gd name="connsiteX3" fmla="*/ 470041 w 714913"/>
              <a:gd name="connsiteY3" fmla="*/ 20574 h 303224"/>
              <a:gd name="connsiteX4" fmla="*/ 333516 w 714913"/>
              <a:gd name="connsiteY4" fmla="*/ 84074 h 303224"/>
              <a:gd name="connsiteX5" fmla="*/ 273191 w 714913"/>
              <a:gd name="connsiteY5" fmla="*/ 144399 h 303224"/>
              <a:gd name="connsiteX6" fmla="*/ 343041 w 714913"/>
              <a:gd name="connsiteY6" fmla="*/ 77724 h 303224"/>
              <a:gd name="connsiteX7" fmla="*/ 228741 w 714913"/>
              <a:gd name="connsiteY7" fmla="*/ 182499 h 303224"/>
              <a:gd name="connsiteX8" fmla="*/ 292241 w 714913"/>
              <a:gd name="connsiteY8" fmla="*/ 109474 h 303224"/>
              <a:gd name="connsiteX9" fmla="*/ 158891 w 714913"/>
              <a:gd name="connsiteY9" fmla="*/ 201549 h 303224"/>
              <a:gd name="connsiteX10" fmla="*/ 89041 w 714913"/>
              <a:gd name="connsiteY10" fmla="*/ 249174 h 303224"/>
              <a:gd name="connsiteX11" fmla="*/ 141 w 714913"/>
              <a:gd name="connsiteY11" fmla="*/ 303149 h 303224"/>
              <a:gd name="connsiteX12" fmla="*/ 66816 w 714913"/>
              <a:gd name="connsiteY12" fmla="*/ 261874 h 303224"/>
              <a:gd name="connsiteX13" fmla="*/ 384316 w 714913"/>
              <a:gd name="connsiteY13" fmla="*/ 61849 h 303224"/>
              <a:gd name="connsiteX14" fmla="*/ 514491 w 714913"/>
              <a:gd name="connsiteY14" fmla="*/ 36449 h 303224"/>
              <a:gd name="connsiteX15" fmla="*/ 593866 w 714913"/>
              <a:gd name="connsiteY15" fmla="*/ 58674 h 303224"/>
              <a:gd name="connsiteX16" fmla="*/ 457341 w 714913"/>
              <a:gd name="connsiteY16" fmla="*/ 4699 h 303224"/>
              <a:gd name="connsiteX17" fmla="*/ 581166 w 714913"/>
              <a:gd name="connsiteY17" fmla="*/ 11049 h 303224"/>
              <a:gd name="connsiteX18" fmla="*/ 714516 w 714913"/>
              <a:gd name="connsiteY18" fmla="*/ 74549 h 30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14913" h="303224">
                <a:moveTo>
                  <a:pt x="714516" y="74549"/>
                </a:moveTo>
                <a:cubicBezTo>
                  <a:pt x="720337" y="75607"/>
                  <a:pt x="661070" y="24807"/>
                  <a:pt x="616091" y="17399"/>
                </a:cubicBezTo>
                <a:cubicBezTo>
                  <a:pt x="571112" y="9991"/>
                  <a:pt x="468983" y="29570"/>
                  <a:pt x="444641" y="30099"/>
                </a:cubicBezTo>
                <a:cubicBezTo>
                  <a:pt x="420299" y="30628"/>
                  <a:pt x="488562" y="11578"/>
                  <a:pt x="470041" y="20574"/>
                </a:cubicBezTo>
                <a:cubicBezTo>
                  <a:pt x="451520" y="29570"/>
                  <a:pt x="366324" y="63437"/>
                  <a:pt x="333516" y="84074"/>
                </a:cubicBezTo>
                <a:cubicBezTo>
                  <a:pt x="300708" y="104711"/>
                  <a:pt x="271603" y="145457"/>
                  <a:pt x="273191" y="144399"/>
                </a:cubicBezTo>
                <a:cubicBezTo>
                  <a:pt x="274779" y="143341"/>
                  <a:pt x="350449" y="71374"/>
                  <a:pt x="343041" y="77724"/>
                </a:cubicBezTo>
                <a:cubicBezTo>
                  <a:pt x="335633" y="84074"/>
                  <a:pt x="237208" y="177207"/>
                  <a:pt x="228741" y="182499"/>
                </a:cubicBezTo>
                <a:cubicBezTo>
                  <a:pt x="220274" y="187791"/>
                  <a:pt x="303883" y="106299"/>
                  <a:pt x="292241" y="109474"/>
                </a:cubicBezTo>
                <a:cubicBezTo>
                  <a:pt x="280599" y="112649"/>
                  <a:pt x="158891" y="201549"/>
                  <a:pt x="158891" y="201549"/>
                </a:cubicBezTo>
                <a:cubicBezTo>
                  <a:pt x="125024" y="224832"/>
                  <a:pt x="115499" y="232241"/>
                  <a:pt x="89041" y="249174"/>
                </a:cubicBezTo>
                <a:cubicBezTo>
                  <a:pt x="62583" y="266107"/>
                  <a:pt x="3845" y="301032"/>
                  <a:pt x="141" y="303149"/>
                </a:cubicBezTo>
                <a:cubicBezTo>
                  <a:pt x="-3563" y="305266"/>
                  <a:pt x="66816" y="261874"/>
                  <a:pt x="66816" y="261874"/>
                </a:cubicBezTo>
                <a:cubicBezTo>
                  <a:pt x="130845" y="221657"/>
                  <a:pt x="309703" y="99420"/>
                  <a:pt x="384316" y="61849"/>
                </a:cubicBezTo>
                <a:cubicBezTo>
                  <a:pt x="458928" y="24278"/>
                  <a:pt x="479566" y="36978"/>
                  <a:pt x="514491" y="36449"/>
                </a:cubicBezTo>
                <a:cubicBezTo>
                  <a:pt x="549416" y="35920"/>
                  <a:pt x="603391" y="63966"/>
                  <a:pt x="593866" y="58674"/>
                </a:cubicBezTo>
                <a:cubicBezTo>
                  <a:pt x="584341" y="53382"/>
                  <a:pt x="459458" y="12636"/>
                  <a:pt x="457341" y="4699"/>
                </a:cubicBezTo>
                <a:cubicBezTo>
                  <a:pt x="455224" y="-3238"/>
                  <a:pt x="542008" y="-1122"/>
                  <a:pt x="581166" y="11049"/>
                </a:cubicBezTo>
                <a:cubicBezTo>
                  <a:pt x="620324" y="23220"/>
                  <a:pt x="708695" y="73491"/>
                  <a:pt x="714516" y="745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6" name="フリーフォーム 2115">
            <a:extLst>
              <a:ext uri="{FF2B5EF4-FFF2-40B4-BE49-F238E27FC236}">
                <a16:creationId xmlns:a16="http://schemas.microsoft.com/office/drawing/2014/main" id="{CE6A427F-B210-2AF7-7D4A-7D70E07C50EA}"/>
              </a:ext>
            </a:extLst>
          </p:cNvPr>
          <p:cNvSpPr/>
          <p:nvPr/>
        </p:nvSpPr>
        <p:spPr>
          <a:xfrm>
            <a:off x="4400225" y="6299580"/>
            <a:ext cx="671520" cy="190213"/>
          </a:xfrm>
          <a:custGeom>
            <a:avLst/>
            <a:gdLst>
              <a:gd name="connsiteX0" fmla="*/ 325 w 671520"/>
              <a:gd name="connsiteY0" fmla="*/ 117095 h 190213"/>
              <a:gd name="connsiteX1" fmla="*/ 298775 w 671520"/>
              <a:gd name="connsiteY1" fmla="*/ 2795 h 190213"/>
              <a:gd name="connsiteX2" fmla="*/ 263850 w 671520"/>
              <a:gd name="connsiteY2" fmla="*/ 34545 h 190213"/>
              <a:gd name="connsiteX3" fmla="*/ 352750 w 671520"/>
              <a:gd name="connsiteY3" fmla="*/ 28195 h 190213"/>
              <a:gd name="connsiteX4" fmla="*/ 276550 w 671520"/>
              <a:gd name="connsiteY4" fmla="*/ 78995 h 190213"/>
              <a:gd name="connsiteX5" fmla="*/ 349575 w 671520"/>
              <a:gd name="connsiteY5" fmla="*/ 37720 h 190213"/>
              <a:gd name="connsiteX6" fmla="*/ 400375 w 671520"/>
              <a:gd name="connsiteY6" fmla="*/ 66295 h 190213"/>
              <a:gd name="connsiteX7" fmla="*/ 378150 w 671520"/>
              <a:gd name="connsiteY7" fmla="*/ 82170 h 190213"/>
              <a:gd name="connsiteX8" fmla="*/ 403550 w 671520"/>
              <a:gd name="connsiteY8" fmla="*/ 85345 h 190213"/>
              <a:gd name="connsiteX9" fmla="*/ 390850 w 671520"/>
              <a:gd name="connsiteY9" fmla="*/ 132970 h 190213"/>
              <a:gd name="connsiteX10" fmla="*/ 441650 w 671520"/>
              <a:gd name="connsiteY10" fmla="*/ 98045 h 190213"/>
              <a:gd name="connsiteX11" fmla="*/ 524200 w 671520"/>
              <a:gd name="connsiteY11" fmla="*/ 148845 h 190213"/>
              <a:gd name="connsiteX12" fmla="*/ 489275 w 671520"/>
              <a:gd name="connsiteY12" fmla="*/ 123445 h 190213"/>
              <a:gd name="connsiteX13" fmla="*/ 625800 w 671520"/>
              <a:gd name="connsiteY13" fmla="*/ 161545 h 190213"/>
              <a:gd name="connsiteX14" fmla="*/ 667075 w 671520"/>
              <a:gd name="connsiteY14" fmla="*/ 190120 h 190213"/>
              <a:gd name="connsiteX15" fmla="*/ 533725 w 671520"/>
              <a:gd name="connsiteY15" fmla="*/ 152020 h 190213"/>
              <a:gd name="connsiteX16" fmla="*/ 321000 w 671520"/>
              <a:gd name="connsiteY16" fmla="*/ 37720 h 190213"/>
              <a:gd name="connsiteX17" fmla="*/ 241625 w 671520"/>
              <a:gd name="connsiteY17" fmla="*/ 18670 h 190213"/>
              <a:gd name="connsiteX18" fmla="*/ 325 w 671520"/>
              <a:gd name="connsiteY18" fmla="*/ 117095 h 190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71520" h="190213">
                <a:moveTo>
                  <a:pt x="325" y="117095"/>
                </a:moveTo>
                <a:cubicBezTo>
                  <a:pt x="9850" y="114449"/>
                  <a:pt x="254854" y="16553"/>
                  <a:pt x="298775" y="2795"/>
                </a:cubicBezTo>
                <a:cubicBezTo>
                  <a:pt x="342696" y="-10963"/>
                  <a:pt x="254854" y="30312"/>
                  <a:pt x="263850" y="34545"/>
                </a:cubicBezTo>
                <a:cubicBezTo>
                  <a:pt x="272846" y="38778"/>
                  <a:pt x="350633" y="20787"/>
                  <a:pt x="352750" y="28195"/>
                </a:cubicBezTo>
                <a:cubicBezTo>
                  <a:pt x="354867" y="35603"/>
                  <a:pt x="277079" y="77408"/>
                  <a:pt x="276550" y="78995"/>
                </a:cubicBezTo>
                <a:cubicBezTo>
                  <a:pt x="276021" y="80582"/>
                  <a:pt x="328938" y="39837"/>
                  <a:pt x="349575" y="37720"/>
                </a:cubicBezTo>
                <a:cubicBezTo>
                  <a:pt x="370212" y="35603"/>
                  <a:pt x="395613" y="58887"/>
                  <a:pt x="400375" y="66295"/>
                </a:cubicBezTo>
                <a:cubicBezTo>
                  <a:pt x="405138" y="73703"/>
                  <a:pt x="378150" y="82170"/>
                  <a:pt x="378150" y="82170"/>
                </a:cubicBezTo>
                <a:cubicBezTo>
                  <a:pt x="378679" y="85345"/>
                  <a:pt x="401433" y="76878"/>
                  <a:pt x="403550" y="85345"/>
                </a:cubicBezTo>
                <a:cubicBezTo>
                  <a:pt x="405667" y="93812"/>
                  <a:pt x="384500" y="130853"/>
                  <a:pt x="390850" y="132970"/>
                </a:cubicBezTo>
                <a:cubicBezTo>
                  <a:pt x="397200" y="135087"/>
                  <a:pt x="419425" y="95399"/>
                  <a:pt x="441650" y="98045"/>
                </a:cubicBezTo>
                <a:cubicBezTo>
                  <a:pt x="463875" y="100691"/>
                  <a:pt x="516263" y="144612"/>
                  <a:pt x="524200" y="148845"/>
                </a:cubicBezTo>
                <a:cubicBezTo>
                  <a:pt x="532137" y="153078"/>
                  <a:pt x="472342" y="121328"/>
                  <a:pt x="489275" y="123445"/>
                </a:cubicBezTo>
                <a:cubicBezTo>
                  <a:pt x="506208" y="125562"/>
                  <a:pt x="596167" y="150433"/>
                  <a:pt x="625800" y="161545"/>
                </a:cubicBezTo>
                <a:cubicBezTo>
                  <a:pt x="655433" y="172657"/>
                  <a:pt x="682421" y="191708"/>
                  <a:pt x="667075" y="190120"/>
                </a:cubicBezTo>
                <a:cubicBezTo>
                  <a:pt x="651729" y="188533"/>
                  <a:pt x="591404" y="177420"/>
                  <a:pt x="533725" y="152020"/>
                </a:cubicBezTo>
                <a:cubicBezTo>
                  <a:pt x="476046" y="126620"/>
                  <a:pt x="369683" y="59945"/>
                  <a:pt x="321000" y="37720"/>
                </a:cubicBezTo>
                <a:cubicBezTo>
                  <a:pt x="272317" y="15495"/>
                  <a:pt x="290308" y="5441"/>
                  <a:pt x="241625" y="18670"/>
                </a:cubicBezTo>
                <a:cubicBezTo>
                  <a:pt x="192942" y="31899"/>
                  <a:pt x="-9200" y="119741"/>
                  <a:pt x="325" y="1170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7" name="フリーフォーム 2116">
            <a:extLst>
              <a:ext uri="{FF2B5EF4-FFF2-40B4-BE49-F238E27FC236}">
                <a16:creationId xmlns:a16="http://schemas.microsoft.com/office/drawing/2014/main" id="{51A340E2-F118-C0B0-0AF0-4946F44859A5}"/>
              </a:ext>
            </a:extLst>
          </p:cNvPr>
          <p:cNvSpPr/>
          <p:nvPr/>
        </p:nvSpPr>
        <p:spPr>
          <a:xfrm>
            <a:off x="3651229" y="6365726"/>
            <a:ext cx="759069" cy="251004"/>
          </a:xfrm>
          <a:custGeom>
            <a:avLst/>
            <a:gdLst>
              <a:gd name="connsiteX0" fmla="*/ 21 w 759069"/>
              <a:gd name="connsiteY0" fmla="*/ 250974 h 251004"/>
              <a:gd name="connsiteX1" fmla="*/ 298471 w 759069"/>
              <a:gd name="connsiteY1" fmla="*/ 181124 h 251004"/>
              <a:gd name="connsiteX2" fmla="*/ 263546 w 759069"/>
              <a:gd name="connsiteY2" fmla="*/ 193824 h 251004"/>
              <a:gd name="connsiteX3" fmla="*/ 419121 w 759069"/>
              <a:gd name="connsiteY3" fmla="*/ 117624 h 251004"/>
              <a:gd name="connsiteX4" fmla="*/ 396896 w 759069"/>
              <a:gd name="connsiteY4" fmla="*/ 92224 h 251004"/>
              <a:gd name="connsiteX5" fmla="*/ 463571 w 759069"/>
              <a:gd name="connsiteY5" fmla="*/ 117624 h 251004"/>
              <a:gd name="connsiteX6" fmla="*/ 485796 w 759069"/>
              <a:gd name="connsiteY6" fmla="*/ 98574 h 251004"/>
              <a:gd name="connsiteX7" fmla="*/ 466746 w 759069"/>
              <a:gd name="connsiteY7" fmla="*/ 149 h 251004"/>
              <a:gd name="connsiteX8" fmla="*/ 492146 w 759069"/>
              <a:gd name="connsiteY8" fmla="*/ 76349 h 251004"/>
              <a:gd name="connsiteX9" fmla="*/ 549296 w 759069"/>
              <a:gd name="connsiteY9" fmla="*/ 82699 h 251004"/>
              <a:gd name="connsiteX10" fmla="*/ 669946 w 759069"/>
              <a:gd name="connsiteY10" fmla="*/ 69999 h 251004"/>
              <a:gd name="connsiteX11" fmla="*/ 603271 w 759069"/>
              <a:gd name="connsiteY11" fmla="*/ 44599 h 251004"/>
              <a:gd name="connsiteX12" fmla="*/ 704871 w 759069"/>
              <a:gd name="connsiteY12" fmla="*/ 60474 h 251004"/>
              <a:gd name="connsiteX13" fmla="*/ 758846 w 759069"/>
              <a:gd name="connsiteY13" fmla="*/ 63649 h 251004"/>
              <a:gd name="connsiteX14" fmla="*/ 685821 w 759069"/>
              <a:gd name="connsiteY14" fmla="*/ 3324 h 251004"/>
              <a:gd name="connsiteX15" fmla="*/ 730271 w 759069"/>
              <a:gd name="connsiteY15" fmla="*/ 60474 h 251004"/>
              <a:gd name="connsiteX16" fmla="*/ 590571 w 759069"/>
              <a:gd name="connsiteY16" fmla="*/ 41424 h 251004"/>
              <a:gd name="connsiteX17" fmla="*/ 546121 w 759069"/>
              <a:gd name="connsiteY17" fmla="*/ 82699 h 251004"/>
              <a:gd name="connsiteX18" fmla="*/ 460396 w 759069"/>
              <a:gd name="connsiteY18" fmla="*/ 82699 h 251004"/>
              <a:gd name="connsiteX19" fmla="*/ 409596 w 759069"/>
              <a:gd name="connsiteY19" fmla="*/ 95399 h 251004"/>
              <a:gd name="connsiteX20" fmla="*/ 342921 w 759069"/>
              <a:gd name="connsiteY20" fmla="*/ 38249 h 251004"/>
              <a:gd name="connsiteX21" fmla="*/ 390546 w 759069"/>
              <a:gd name="connsiteY21" fmla="*/ 101749 h 251004"/>
              <a:gd name="connsiteX22" fmla="*/ 355621 w 759069"/>
              <a:gd name="connsiteY22" fmla="*/ 133499 h 251004"/>
              <a:gd name="connsiteX23" fmla="*/ 295296 w 759069"/>
              <a:gd name="connsiteY23" fmla="*/ 85874 h 251004"/>
              <a:gd name="connsiteX24" fmla="*/ 336571 w 759069"/>
              <a:gd name="connsiteY24" fmla="*/ 133499 h 251004"/>
              <a:gd name="connsiteX25" fmla="*/ 276246 w 759069"/>
              <a:gd name="connsiteY25" fmla="*/ 181124 h 251004"/>
              <a:gd name="connsiteX26" fmla="*/ 269896 w 759069"/>
              <a:gd name="connsiteY26" fmla="*/ 146199 h 251004"/>
              <a:gd name="connsiteX27" fmla="*/ 282596 w 759069"/>
              <a:gd name="connsiteY27" fmla="*/ 171599 h 251004"/>
              <a:gd name="connsiteX28" fmla="*/ 21 w 759069"/>
              <a:gd name="connsiteY28" fmla="*/ 250974 h 251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759069" h="251004">
                <a:moveTo>
                  <a:pt x="21" y="250974"/>
                </a:moveTo>
                <a:cubicBezTo>
                  <a:pt x="2667" y="252562"/>
                  <a:pt x="254550" y="190649"/>
                  <a:pt x="298471" y="181124"/>
                </a:cubicBezTo>
                <a:cubicBezTo>
                  <a:pt x="342392" y="171599"/>
                  <a:pt x="243438" y="204407"/>
                  <a:pt x="263546" y="193824"/>
                </a:cubicBezTo>
                <a:cubicBezTo>
                  <a:pt x="283654" y="183241"/>
                  <a:pt x="396896" y="134557"/>
                  <a:pt x="419121" y="117624"/>
                </a:cubicBezTo>
                <a:cubicBezTo>
                  <a:pt x="441346" y="100691"/>
                  <a:pt x="389488" y="92224"/>
                  <a:pt x="396896" y="92224"/>
                </a:cubicBezTo>
                <a:cubicBezTo>
                  <a:pt x="404304" y="92224"/>
                  <a:pt x="448754" y="116566"/>
                  <a:pt x="463571" y="117624"/>
                </a:cubicBezTo>
                <a:cubicBezTo>
                  <a:pt x="478388" y="118682"/>
                  <a:pt x="485267" y="118153"/>
                  <a:pt x="485796" y="98574"/>
                </a:cubicBezTo>
                <a:cubicBezTo>
                  <a:pt x="486325" y="78995"/>
                  <a:pt x="465688" y="3853"/>
                  <a:pt x="466746" y="149"/>
                </a:cubicBezTo>
                <a:cubicBezTo>
                  <a:pt x="467804" y="-3555"/>
                  <a:pt x="478388" y="62591"/>
                  <a:pt x="492146" y="76349"/>
                </a:cubicBezTo>
                <a:cubicBezTo>
                  <a:pt x="505904" y="90107"/>
                  <a:pt x="519663" y="83757"/>
                  <a:pt x="549296" y="82699"/>
                </a:cubicBezTo>
                <a:cubicBezTo>
                  <a:pt x="578929" y="81641"/>
                  <a:pt x="660950" y="76349"/>
                  <a:pt x="669946" y="69999"/>
                </a:cubicBezTo>
                <a:cubicBezTo>
                  <a:pt x="678942" y="63649"/>
                  <a:pt x="597450" y="46186"/>
                  <a:pt x="603271" y="44599"/>
                </a:cubicBezTo>
                <a:cubicBezTo>
                  <a:pt x="609092" y="43011"/>
                  <a:pt x="678942" y="57299"/>
                  <a:pt x="704871" y="60474"/>
                </a:cubicBezTo>
                <a:cubicBezTo>
                  <a:pt x="730800" y="63649"/>
                  <a:pt x="762021" y="73174"/>
                  <a:pt x="758846" y="63649"/>
                </a:cubicBezTo>
                <a:cubicBezTo>
                  <a:pt x="755671" y="54124"/>
                  <a:pt x="690584" y="3853"/>
                  <a:pt x="685821" y="3324"/>
                </a:cubicBezTo>
                <a:cubicBezTo>
                  <a:pt x="681059" y="2795"/>
                  <a:pt x="746146" y="54124"/>
                  <a:pt x="730271" y="60474"/>
                </a:cubicBezTo>
                <a:cubicBezTo>
                  <a:pt x="714396" y="66824"/>
                  <a:pt x="621263" y="37720"/>
                  <a:pt x="590571" y="41424"/>
                </a:cubicBezTo>
                <a:cubicBezTo>
                  <a:pt x="559879" y="45128"/>
                  <a:pt x="567817" y="75820"/>
                  <a:pt x="546121" y="82699"/>
                </a:cubicBezTo>
                <a:cubicBezTo>
                  <a:pt x="524425" y="89578"/>
                  <a:pt x="483150" y="80582"/>
                  <a:pt x="460396" y="82699"/>
                </a:cubicBezTo>
                <a:cubicBezTo>
                  <a:pt x="437642" y="84816"/>
                  <a:pt x="429175" y="102807"/>
                  <a:pt x="409596" y="95399"/>
                </a:cubicBezTo>
                <a:cubicBezTo>
                  <a:pt x="390017" y="87991"/>
                  <a:pt x="346096" y="37191"/>
                  <a:pt x="342921" y="38249"/>
                </a:cubicBezTo>
                <a:cubicBezTo>
                  <a:pt x="339746" y="39307"/>
                  <a:pt x="388429" y="85874"/>
                  <a:pt x="390546" y="101749"/>
                </a:cubicBezTo>
                <a:cubicBezTo>
                  <a:pt x="392663" y="117624"/>
                  <a:pt x="371496" y="136145"/>
                  <a:pt x="355621" y="133499"/>
                </a:cubicBezTo>
                <a:cubicBezTo>
                  <a:pt x="339746" y="130853"/>
                  <a:pt x="298471" y="85874"/>
                  <a:pt x="295296" y="85874"/>
                </a:cubicBezTo>
                <a:cubicBezTo>
                  <a:pt x="292121" y="85874"/>
                  <a:pt x="339746" y="117624"/>
                  <a:pt x="336571" y="133499"/>
                </a:cubicBezTo>
                <a:cubicBezTo>
                  <a:pt x="333396" y="149374"/>
                  <a:pt x="287358" y="179007"/>
                  <a:pt x="276246" y="181124"/>
                </a:cubicBezTo>
                <a:cubicBezTo>
                  <a:pt x="265134" y="183241"/>
                  <a:pt x="268838" y="147787"/>
                  <a:pt x="269896" y="146199"/>
                </a:cubicBezTo>
                <a:cubicBezTo>
                  <a:pt x="270954" y="144611"/>
                  <a:pt x="322813" y="154666"/>
                  <a:pt x="282596" y="171599"/>
                </a:cubicBezTo>
                <a:cubicBezTo>
                  <a:pt x="242379" y="188532"/>
                  <a:pt x="-2625" y="249386"/>
                  <a:pt x="21" y="2509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8" name="フリーフォーム 2117">
            <a:extLst>
              <a:ext uri="{FF2B5EF4-FFF2-40B4-BE49-F238E27FC236}">
                <a16:creationId xmlns:a16="http://schemas.microsoft.com/office/drawing/2014/main" id="{F6786D82-06AD-C5A1-5E84-A16899C95311}"/>
              </a:ext>
            </a:extLst>
          </p:cNvPr>
          <p:cNvSpPr/>
          <p:nvPr/>
        </p:nvSpPr>
        <p:spPr>
          <a:xfrm>
            <a:off x="4389394" y="6340238"/>
            <a:ext cx="698188" cy="174975"/>
          </a:xfrm>
          <a:custGeom>
            <a:avLst/>
            <a:gdLst>
              <a:gd name="connsiteX0" fmla="*/ 1631 w 698188"/>
              <a:gd name="connsiteY0" fmla="*/ 237 h 174975"/>
              <a:gd name="connsiteX1" fmla="*/ 179431 w 698188"/>
              <a:gd name="connsiteY1" fmla="*/ 63737 h 174975"/>
              <a:gd name="connsiteX2" fmla="*/ 166731 w 698188"/>
              <a:gd name="connsiteY2" fmla="*/ 22462 h 174975"/>
              <a:gd name="connsiteX3" fmla="*/ 220706 w 698188"/>
              <a:gd name="connsiteY3" fmla="*/ 79612 h 174975"/>
              <a:gd name="connsiteX4" fmla="*/ 335006 w 698188"/>
              <a:gd name="connsiteY4" fmla="*/ 16112 h 174975"/>
              <a:gd name="connsiteX5" fmla="*/ 300081 w 698188"/>
              <a:gd name="connsiteY5" fmla="*/ 76437 h 174975"/>
              <a:gd name="connsiteX6" fmla="*/ 366756 w 698188"/>
              <a:gd name="connsiteY6" fmla="*/ 63737 h 174975"/>
              <a:gd name="connsiteX7" fmla="*/ 363581 w 698188"/>
              <a:gd name="connsiteY7" fmla="*/ 95487 h 174975"/>
              <a:gd name="connsiteX8" fmla="*/ 477881 w 698188"/>
              <a:gd name="connsiteY8" fmla="*/ 133587 h 174975"/>
              <a:gd name="connsiteX9" fmla="*/ 442956 w 698188"/>
              <a:gd name="connsiteY9" fmla="*/ 114537 h 174975"/>
              <a:gd name="connsiteX10" fmla="*/ 563606 w 698188"/>
              <a:gd name="connsiteY10" fmla="*/ 174862 h 174975"/>
              <a:gd name="connsiteX11" fmla="*/ 696956 w 698188"/>
              <a:gd name="connsiteY11" fmla="*/ 130412 h 174975"/>
              <a:gd name="connsiteX12" fmla="*/ 620756 w 698188"/>
              <a:gd name="connsiteY12" fmla="*/ 158987 h 174975"/>
              <a:gd name="connsiteX13" fmla="*/ 468356 w 698188"/>
              <a:gd name="connsiteY13" fmla="*/ 136762 h 174975"/>
              <a:gd name="connsiteX14" fmla="*/ 281031 w 698188"/>
              <a:gd name="connsiteY14" fmla="*/ 70087 h 174975"/>
              <a:gd name="connsiteX15" fmla="*/ 84181 w 698188"/>
              <a:gd name="connsiteY15" fmla="*/ 76437 h 174975"/>
              <a:gd name="connsiteX16" fmla="*/ 163556 w 698188"/>
              <a:gd name="connsiteY16" fmla="*/ 44687 h 174975"/>
              <a:gd name="connsiteX17" fmla="*/ 93706 w 698188"/>
              <a:gd name="connsiteY17" fmla="*/ 41512 h 174975"/>
              <a:gd name="connsiteX18" fmla="*/ 1631 w 698188"/>
              <a:gd name="connsiteY18" fmla="*/ 237 h 17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98188" h="174975">
                <a:moveTo>
                  <a:pt x="1631" y="237"/>
                </a:moveTo>
                <a:cubicBezTo>
                  <a:pt x="15918" y="3941"/>
                  <a:pt x="151914" y="60033"/>
                  <a:pt x="179431" y="63737"/>
                </a:cubicBezTo>
                <a:cubicBezTo>
                  <a:pt x="206948" y="67441"/>
                  <a:pt x="159852" y="19816"/>
                  <a:pt x="166731" y="22462"/>
                </a:cubicBezTo>
                <a:cubicBezTo>
                  <a:pt x="173610" y="25108"/>
                  <a:pt x="192660" y="80670"/>
                  <a:pt x="220706" y="79612"/>
                </a:cubicBezTo>
                <a:cubicBezTo>
                  <a:pt x="248752" y="78554"/>
                  <a:pt x="321777" y="16641"/>
                  <a:pt x="335006" y="16112"/>
                </a:cubicBezTo>
                <a:cubicBezTo>
                  <a:pt x="348235" y="15583"/>
                  <a:pt x="294789" y="68500"/>
                  <a:pt x="300081" y="76437"/>
                </a:cubicBezTo>
                <a:cubicBezTo>
                  <a:pt x="305373" y="84374"/>
                  <a:pt x="356173" y="60562"/>
                  <a:pt x="366756" y="63737"/>
                </a:cubicBezTo>
                <a:cubicBezTo>
                  <a:pt x="377339" y="66912"/>
                  <a:pt x="345060" y="83845"/>
                  <a:pt x="363581" y="95487"/>
                </a:cubicBezTo>
                <a:cubicBezTo>
                  <a:pt x="382102" y="107129"/>
                  <a:pt x="464652" y="130412"/>
                  <a:pt x="477881" y="133587"/>
                </a:cubicBezTo>
                <a:cubicBezTo>
                  <a:pt x="491110" y="136762"/>
                  <a:pt x="428669" y="107658"/>
                  <a:pt x="442956" y="114537"/>
                </a:cubicBezTo>
                <a:cubicBezTo>
                  <a:pt x="457244" y="121416"/>
                  <a:pt x="521273" y="172216"/>
                  <a:pt x="563606" y="174862"/>
                </a:cubicBezTo>
                <a:cubicBezTo>
                  <a:pt x="605939" y="177508"/>
                  <a:pt x="687431" y="133058"/>
                  <a:pt x="696956" y="130412"/>
                </a:cubicBezTo>
                <a:cubicBezTo>
                  <a:pt x="706481" y="127766"/>
                  <a:pt x="658856" y="157929"/>
                  <a:pt x="620756" y="158987"/>
                </a:cubicBezTo>
                <a:cubicBezTo>
                  <a:pt x="582656" y="160045"/>
                  <a:pt x="524977" y="151579"/>
                  <a:pt x="468356" y="136762"/>
                </a:cubicBezTo>
                <a:cubicBezTo>
                  <a:pt x="411735" y="121945"/>
                  <a:pt x="345060" y="80141"/>
                  <a:pt x="281031" y="70087"/>
                </a:cubicBezTo>
                <a:cubicBezTo>
                  <a:pt x="217002" y="60033"/>
                  <a:pt x="103760" y="80670"/>
                  <a:pt x="84181" y="76437"/>
                </a:cubicBezTo>
                <a:cubicBezTo>
                  <a:pt x="64602" y="72204"/>
                  <a:pt x="161969" y="50508"/>
                  <a:pt x="163556" y="44687"/>
                </a:cubicBezTo>
                <a:cubicBezTo>
                  <a:pt x="165144" y="38866"/>
                  <a:pt x="116460" y="45745"/>
                  <a:pt x="93706" y="41512"/>
                </a:cubicBezTo>
                <a:cubicBezTo>
                  <a:pt x="70952" y="37279"/>
                  <a:pt x="-12656" y="-3467"/>
                  <a:pt x="1631" y="2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9" name="フリーフォーム 2118">
            <a:extLst>
              <a:ext uri="{FF2B5EF4-FFF2-40B4-BE49-F238E27FC236}">
                <a16:creationId xmlns:a16="http://schemas.microsoft.com/office/drawing/2014/main" id="{93C712B2-8FFA-4381-7BDE-92A07902542A}"/>
              </a:ext>
            </a:extLst>
          </p:cNvPr>
          <p:cNvSpPr/>
          <p:nvPr/>
        </p:nvSpPr>
        <p:spPr>
          <a:xfrm>
            <a:off x="3711321" y="6577568"/>
            <a:ext cx="672493" cy="169631"/>
          </a:xfrm>
          <a:custGeom>
            <a:avLst/>
            <a:gdLst>
              <a:gd name="connsiteX0" fmla="*/ 12954 w 672493"/>
              <a:gd name="connsiteY0" fmla="*/ 61357 h 169631"/>
              <a:gd name="connsiteX1" fmla="*/ 441579 w 672493"/>
              <a:gd name="connsiteY1" fmla="*/ 1032 h 169631"/>
              <a:gd name="connsiteX2" fmla="*/ 387604 w 672493"/>
              <a:gd name="connsiteY2" fmla="*/ 23257 h 169631"/>
              <a:gd name="connsiteX3" fmla="*/ 565404 w 672493"/>
              <a:gd name="connsiteY3" fmla="*/ 23257 h 169631"/>
              <a:gd name="connsiteX4" fmla="*/ 667004 w 672493"/>
              <a:gd name="connsiteY4" fmla="*/ 80407 h 169631"/>
              <a:gd name="connsiteX5" fmla="*/ 657479 w 672493"/>
              <a:gd name="connsiteY5" fmla="*/ 45482 h 169631"/>
              <a:gd name="connsiteX6" fmla="*/ 667004 w 672493"/>
              <a:gd name="connsiteY6" fmla="*/ 16907 h 169631"/>
              <a:gd name="connsiteX7" fmla="*/ 654304 w 672493"/>
              <a:gd name="connsiteY7" fmla="*/ 42307 h 169631"/>
              <a:gd name="connsiteX8" fmla="*/ 476504 w 672493"/>
              <a:gd name="connsiteY8" fmla="*/ 58182 h 169631"/>
              <a:gd name="connsiteX9" fmla="*/ 444754 w 672493"/>
              <a:gd name="connsiteY9" fmla="*/ 99457 h 169631"/>
              <a:gd name="connsiteX10" fmla="*/ 511429 w 672493"/>
              <a:gd name="connsiteY10" fmla="*/ 39132 h 169631"/>
              <a:gd name="connsiteX11" fmla="*/ 422529 w 672493"/>
              <a:gd name="connsiteY11" fmla="*/ 23257 h 169631"/>
              <a:gd name="connsiteX12" fmla="*/ 254254 w 672493"/>
              <a:gd name="connsiteY12" fmla="*/ 45482 h 169631"/>
              <a:gd name="connsiteX13" fmla="*/ 197104 w 672493"/>
              <a:gd name="connsiteY13" fmla="*/ 93107 h 169631"/>
              <a:gd name="connsiteX14" fmla="*/ 178054 w 672493"/>
              <a:gd name="connsiteY14" fmla="*/ 169307 h 169631"/>
              <a:gd name="connsiteX15" fmla="*/ 219329 w 672493"/>
              <a:gd name="connsiteY15" fmla="*/ 61357 h 169631"/>
              <a:gd name="connsiteX16" fmla="*/ 120904 w 672493"/>
              <a:gd name="connsiteY16" fmla="*/ 58182 h 169631"/>
              <a:gd name="connsiteX17" fmla="*/ 12954 w 672493"/>
              <a:gd name="connsiteY17" fmla="*/ 61357 h 169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72493" h="169631">
                <a:moveTo>
                  <a:pt x="12954" y="61357"/>
                </a:moveTo>
                <a:cubicBezTo>
                  <a:pt x="66400" y="51832"/>
                  <a:pt x="379137" y="7382"/>
                  <a:pt x="441579" y="1032"/>
                </a:cubicBezTo>
                <a:cubicBezTo>
                  <a:pt x="504021" y="-5318"/>
                  <a:pt x="366966" y="19553"/>
                  <a:pt x="387604" y="23257"/>
                </a:cubicBezTo>
                <a:cubicBezTo>
                  <a:pt x="408242" y="26961"/>
                  <a:pt x="518837" y="13732"/>
                  <a:pt x="565404" y="23257"/>
                </a:cubicBezTo>
                <a:cubicBezTo>
                  <a:pt x="611971" y="32782"/>
                  <a:pt x="651658" y="76703"/>
                  <a:pt x="667004" y="80407"/>
                </a:cubicBezTo>
                <a:cubicBezTo>
                  <a:pt x="682350" y="84111"/>
                  <a:pt x="657479" y="56065"/>
                  <a:pt x="657479" y="45482"/>
                </a:cubicBezTo>
                <a:cubicBezTo>
                  <a:pt x="657479" y="34899"/>
                  <a:pt x="667533" y="17436"/>
                  <a:pt x="667004" y="16907"/>
                </a:cubicBezTo>
                <a:cubicBezTo>
                  <a:pt x="666475" y="16378"/>
                  <a:pt x="686054" y="35428"/>
                  <a:pt x="654304" y="42307"/>
                </a:cubicBezTo>
                <a:cubicBezTo>
                  <a:pt x="622554" y="49186"/>
                  <a:pt x="511429" y="48657"/>
                  <a:pt x="476504" y="58182"/>
                </a:cubicBezTo>
                <a:cubicBezTo>
                  <a:pt x="441579" y="67707"/>
                  <a:pt x="438933" y="102632"/>
                  <a:pt x="444754" y="99457"/>
                </a:cubicBezTo>
                <a:cubicBezTo>
                  <a:pt x="450575" y="96282"/>
                  <a:pt x="515133" y="51832"/>
                  <a:pt x="511429" y="39132"/>
                </a:cubicBezTo>
                <a:cubicBezTo>
                  <a:pt x="507725" y="26432"/>
                  <a:pt x="465391" y="22199"/>
                  <a:pt x="422529" y="23257"/>
                </a:cubicBezTo>
                <a:cubicBezTo>
                  <a:pt x="379667" y="24315"/>
                  <a:pt x="291825" y="33840"/>
                  <a:pt x="254254" y="45482"/>
                </a:cubicBezTo>
                <a:cubicBezTo>
                  <a:pt x="216683" y="57124"/>
                  <a:pt x="209804" y="72470"/>
                  <a:pt x="197104" y="93107"/>
                </a:cubicBezTo>
                <a:cubicBezTo>
                  <a:pt x="184404" y="113744"/>
                  <a:pt x="174350" y="174599"/>
                  <a:pt x="178054" y="169307"/>
                </a:cubicBezTo>
                <a:cubicBezTo>
                  <a:pt x="181758" y="164015"/>
                  <a:pt x="228854" y="79878"/>
                  <a:pt x="219329" y="61357"/>
                </a:cubicBezTo>
                <a:cubicBezTo>
                  <a:pt x="209804" y="42836"/>
                  <a:pt x="155300" y="58182"/>
                  <a:pt x="120904" y="58182"/>
                </a:cubicBezTo>
                <a:cubicBezTo>
                  <a:pt x="86508" y="58182"/>
                  <a:pt x="-40492" y="70882"/>
                  <a:pt x="12954" y="613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0" name="フリーフォーム 2119">
            <a:extLst>
              <a:ext uri="{FF2B5EF4-FFF2-40B4-BE49-F238E27FC236}">
                <a16:creationId xmlns:a16="http://schemas.microsoft.com/office/drawing/2014/main" id="{0B520969-375F-DBA2-1B2F-AA1937123736}"/>
              </a:ext>
            </a:extLst>
          </p:cNvPr>
          <p:cNvSpPr/>
          <p:nvPr/>
        </p:nvSpPr>
        <p:spPr>
          <a:xfrm>
            <a:off x="4368800" y="6524221"/>
            <a:ext cx="682631" cy="129625"/>
          </a:xfrm>
          <a:custGeom>
            <a:avLst/>
            <a:gdLst>
              <a:gd name="connsiteX0" fmla="*/ 0 w 682631"/>
              <a:gd name="connsiteY0" fmla="*/ 121054 h 129625"/>
              <a:gd name="connsiteX1" fmla="*/ 44450 w 682631"/>
              <a:gd name="connsiteY1" fmla="*/ 25804 h 129625"/>
              <a:gd name="connsiteX2" fmla="*/ 212725 w 682631"/>
              <a:gd name="connsiteY2" fmla="*/ 67079 h 129625"/>
              <a:gd name="connsiteX3" fmla="*/ 203200 w 682631"/>
              <a:gd name="connsiteY3" fmla="*/ 82954 h 129625"/>
              <a:gd name="connsiteX4" fmla="*/ 361950 w 682631"/>
              <a:gd name="connsiteY4" fmla="*/ 48029 h 129625"/>
              <a:gd name="connsiteX5" fmla="*/ 352425 w 682631"/>
              <a:gd name="connsiteY5" fmla="*/ 404 h 129625"/>
              <a:gd name="connsiteX6" fmla="*/ 403225 w 682631"/>
              <a:gd name="connsiteY6" fmla="*/ 76604 h 129625"/>
              <a:gd name="connsiteX7" fmla="*/ 434975 w 682631"/>
              <a:gd name="connsiteY7" fmla="*/ 41679 h 129625"/>
              <a:gd name="connsiteX8" fmla="*/ 530225 w 682631"/>
              <a:gd name="connsiteY8" fmla="*/ 57554 h 129625"/>
              <a:gd name="connsiteX9" fmla="*/ 488950 w 682631"/>
              <a:gd name="connsiteY9" fmla="*/ 16279 h 129625"/>
              <a:gd name="connsiteX10" fmla="*/ 603250 w 682631"/>
              <a:gd name="connsiteY10" fmla="*/ 57554 h 129625"/>
              <a:gd name="connsiteX11" fmla="*/ 682625 w 682631"/>
              <a:gd name="connsiteY11" fmla="*/ 121054 h 129625"/>
              <a:gd name="connsiteX12" fmla="*/ 606425 w 682631"/>
              <a:gd name="connsiteY12" fmla="*/ 54379 h 129625"/>
              <a:gd name="connsiteX13" fmla="*/ 425450 w 682631"/>
              <a:gd name="connsiteY13" fmla="*/ 32154 h 129625"/>
              <a:gd name="connsiteX14" fmla="*/ 269875 w 682631"/>
              <a:gd name="connsiteY14" fmla="*/ 82954 h 129625"/>
              <a:gd name="connsiteX15" fmla="*/ 254000 w 682631"/>
              <a:gd name="connsiteY15" fmla="*/ 95654 h 129625"/>
              <a:gd name="connsiteX16" fmla="*/ 146050 w 682631"/>
              <a:gd name="connsiteY16" fmla="*/ 38504 h 129625"/>
              <a:gd name="connsiteX17" fmla="*/ 95250 w 682631"/>
              <a:gd name="connsiteY17" fmla="*/ 98829 h 129625"/>
              <a:gd name="connsiteX18" fmla="*/ 104775 w 682631"/>
              <a:gd name="connsiteY18" fmla="*/ 127404 h 129625"/>
              <a:gd name="connsiteX19" fmla="*/ 95250 w 682631"/>
              <a:gd name="connsiteY19" fmla="*/ 41679 h 129625"/>
              <a:gd name="connsiteX20" fmla="*/ 28575 w 682631"/>
              <a:gd name="connsiteY20" fmla="*/ 67079 h 129625"/>
              <a:gd name="connsiteX21" fmla="*/ 0 w 682631"/>
              <a:gd name="connsiteY21" fmla="*/ 121054 h 129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82631" h="129625">
                <a:moveTo>
                  <a:pt x="0" y="121054"/>
                </a:moveTo>
                <a:cubicBezTo>
                  <a:pt x="4498" y="77927"/>
                  <a:pt x="8996" y="34800"/>
                  <a:pt x="44450" y="25804"/>
                </a:cubicBezTo>
                <a:lnTo>
                  <a:pt x="212725" y="67079"/>
                </a:lnTo>
                <a:cubicBezTo>
                  <a:pt x="239183" y="76604"/>
                  <a:pt x="178329" y="86129"/>
                  <a:pt x="203200" y="82954"/>
                </a:cubicBezTo>
                <a:cubicBezTo>
                  <a:pt x="228071" y="79779"/>
                  <a:pt x="337079" y="61787"/>
                  <a:pt x="361950" y="48029"/>
                </a:cubicBezTo>
                <a:cubicBezTo>
                  <a:pt x="386821" y="34271"/>
                  <a:pt x="345546" y="-4358"/>
                  <a:pt x="352425" y="404"/>
                </a:cubicBezTo>
                <a:cubicBezTo>
                  <a:pt x="359304" y="5166"/>
                  <a:pt x="389467" y="69725"/>
                  <a:pt x="403225" y="76604"/>
                </a:cubicBezTo>
                <a:cubicBezTo>
                  <a:pt x="416983" y="83483"/>
                  <a:pt x="413808" y="44854"/>
                  <a:pt x="434975" y="41679"/>
                </a:cubicBezTo>
                <a:cubicBezTo>
                  <a:pt x="456142" y="38504"/>
                  <a:pt x="521229" y="61787"/>
                  <a:pt x="530225" y="57554"/>
                </a:cubicBezTo>
                <a:cubicBezTo>
                  <a:pt x="539221" y="53321"/>
                  <a:pt x="476779" y="16279"/>
                  <a:pt x="488950" y="16279"/>
                </a:cubicBezTo>
                <a:cubicBezTo>
                  <a:pt x="501121" y="16279"/>
                  <a:pt x="570971" y="40092"/>
                  <a:pt x="603250" y="57554"/>
                </a:cubicBezTo>
                <a:cubicBezTo>
                  <a:pt x="635529" y="75016"/>
                  <a:pt x="682096" y="121583"/>
                  <a:pt x="682625" y="121054"/>
                </a:cubicBezTo>
                <a:cubicBezTo>
                  <a:pt x="683154" y="120525"/>
                  <a:pt x="649287" y="69196"/>
                  <a:pt x="606425" y="54379"/>
                </a:cubicBezTo>
                <a:cubicBezTo>
                  <a:pt x="563563" y="39562"/>
                  <a:pt x="481541" y="27392"/>
                  <a:pt x="425450" y="32154"/>
                </a:cubicBezTo>
                <a:cubicBezTo>
                  <a:pt x="369359" y="36916"/>
                  <a:pt x="298450" y="72371"/>
                  <a:pt x="269875" y="82954"/>
                </a:cubicBezTo>
                <a:cubicBezTo>
                  <a:pt x="241300" y="93537"/>
                  <a:pt x="274637" y="103062"/>
                  <a:pt x="254000" y="95654"/>
                </a:cubicBezTo>
                <a:cubicBezTo>
                  <a:pt x="233363" y="88246"/>
                  <a:pt x="172508" y="37975"/>
                  <a:pt x="146050" y="38504"/>
                </a:cubicBezTo>
                <a:cubicBezTo>
                  <a:pt x="119592" y="39033"/>
                  <a:pt x="102129" y="84012"/>
                  <a:pt x="95250" y="98829"/>
                </a:cubicBezTo>
                <a:cubicBezTo>
                  <a:pt x="88371" y="113646"/>
                  <a:pt x="104775" y="136929"/>
                  <a:pt x="104775" y="127404"/>
                </a:cubicBezTo>
                <a:cubicBezTo>
                  <a:pt x="104775" y="117879"/>
                  <a:pt x="107950" y="51733"/>
                  <a:pt x="95250" y="41679"/>
                </a:cubicBezTo>
                <a:cubicBezTo>
                  <a:pt x="82550" y="31625"/>
                  <a:pt x="42863" y="55966"/>
                  <a:pt x="28575" y="67079"/>
                </a:cubicBezTo>
                <a:cubicBezTo>
                  <a:pt x="14288" y="78191"/>
                  <a:pt x="11906" y="93272"/>
                  <a:pt x="0" y="1210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1" name="フリーフォーム 2120">
            <a:extLst>
              <a:ext uri="{FF2B5EF4-FFF2-40B4-BE49-F238E27FC236}">
                <a16:creationId xmlns:a16="http://schemas.microsoft.com/office/drawing/2014/main" id="{B0913BB1-B9A0-DA21-CF7C-0A77DF90BC25}"/>
              </a:ext>
            </a:extLst>
          </p:cNvPr>
          <p:cNvSpPr/>
          <p:nvPr/>
        </p:nvSpPr>
        <p:spPr>
          <a:xfrm>
            <a:off x="3954630" y="6577876"/>
            <a:ext cx="947596" cy="213458"/>
          </a:xfrm>
          <a:custGeom>
            <a:avLst/>
            <a:gdLst>
              <a:gd name="connsiteX0" fmla="*/ 26820 w 947596"/>
              <a:gd name="connsiteY0" fmla="*/ 207099 h 213458"/>
              <a:gd name="connsiteX1" fmla="*/ 96670 w 947596"/>
              <a:gd name="connsiteY1" fmla="*/ 184874 h 213458"/>
              <a:gd name="connsiteX2" fmla="*/ 80795 w 947596"/>
              <a:gd name="connsiteY2" fmla="*/ 159474 h 213458"/>
              <a:gd name="connsiteX3" fmla="*/ 1420 w 947596"/>
              <a:gd name="connsiteY3" fmla="*/ 83274 h 213458"/>
              <a:gd name="connsiteX4" fmla="*/ 156995 w 947596"/>
              <a:gd name="connsiteY4" fmla="*/ 188049 h 213458"/>
              <a:gd name="connsiteX5" fmla="*/ 271295 w 947596"/>
              <a:gd name="connsiteY5" fmla="*/ 194399 h 213458"/>
              <a:gd name="connsiteX6" fmla="*/ 230020 w 947596"/>
              <a:gd name="connsiteY6" fmla="*/ 111849 h 213458"/>
              <a:gd name="connsiteX7" fmla="*/ 296695 w 947596"/>
              <a:gd name="connsiteY7" fmla="*/ 200749 h 213458"/>
              <a:gd name="connsiteX8" fmla="*/ 391945 w 947596"/>
              <a:gd name="connsiteY8" fmla="*/ 197574 h 213458"/>
              <a:gd name="connsiteX9" fmla="*/ 544345 w 947596"/>
              <a:gd name="connsiteY9" fmla="*/ 111849 h 213458"/>
              <a:gd name="connsiteX10" fmla="*/ 449095 w 947596"/>
              <a:gd name="connsiteY10" fmla="*/ 165824 h 213458"/>
              <a:gd name="connsiteX11" fmla="*/ 512595 w 947596"/>
              <a:gd name="connsiteY11" fmla="*/ 191224 h 213458"/>
              <a:gd name="connsiteX12" fmla="*/ 630070 w 947596"/>
              <a:gd name="connsiteY12" fmla="*/ 175349 h 213458"/>
              <a:gd name="connsiteX13" fmla="*/ 671345 w 947596"/>
              <a:gd name="connsiteY13" fmla="*/ 121374 h 213458"/>
              <a:gd name="connsiteX14" fmla="*/ 588795 w 947596"/>
              <a:gd name="connsiteY14" fmla="*/ 194399 h 213458"/>
              <a:gd name="connsiteX15" fmla="*/ 814220 w 947596"/>
              <a:gd name="connsiteY15" fmla="*/ 168999 h 213458"/>
              <a:gd name="connsiteX16" fmla="*/ 731670 w 947596"/>
              <a:gd name="connsiteY16" fmla="*/ 115024 h 213458"/>
              <a:gd name="connsiteX17" fmla="*/ 807870 w 947596"/>
              <a:gd name="connsiteY17" fmla="*/ 146774 h 213458"/>
              <a:gd name="connsiteX18" fmla="*/ 947570 w 947596"/>
              <a:gd name="connsiteY18" fmla="*/ 146774 h 213458"/>
              <a:gd name="connsiteX19" fmla="*/ 820570 w 947596"/>
              <a:gd name="connsiteY19" fmla="*/ 724 h 213458"/>
              <a:gd name="connsiteX20" fmla="*/ 922170 w 947596"/>
              <a:gd name="connsiteY20" fmla="*/ 92799 h 213458"/>
              <a:gd name="connsiteX21" fmla="*/ 887245 w 947596"/>
              <a:gd name="connsiteY21" fmla="*/ 143599 h 213458"/>
              <a:gd name="connsiteX22" fmla="*/ 668170 w 947596"/>
              <a:gd name="connsiteY22" fmla="*/ 175349 h 213458"/>
              <a:gd name="connsiteX23" fmla="*/ 484020 w 947596"/>
              <a:gd name="connsiteY23" fmla="*/ 175349 h 213458"/>
              <a:gd name="connsiteX24" fmla="*/ 360195 w 947596"/>
              <a:gd name="connsiteY24" fmla="*/ 213449 h 213458"/>
              <a:gd name="connsiteX25" fmla="*/ 414170 w 947596"/>
              <a:gd name="connsiteY25" fmla="*/ 178524 h 213458"/>
              <a:gd name="connsiteX26" fmla="*/ 344320 w 947596"/>
              <a:gd name="connsiteY26" fmla="*/ 127724 h 213458"/>
              <a:gd name="connsiteX27" fmla="*/ 318920 w 947596"/>
              <a:gd name="connsiteY27" fmla="*/ 61049 h 213458"/>
              <a:gd name="connsiteX28" fmla="*/ 385595 w 947596"/>
              <a:gd name="connsiteY28" fmla="*/ 188049 h 213458"/>
              <a:gd name="connsiteX29" fmla="*/ 236370 w 947596"/>
              <a:gd name="connsiteY29" fmla="*/ 194399 h 213458"/>
              <a:gd name="connsiteX30" fmla="*/ 179220 w 947596"/>
              <a:gd name="connsiteY30" fmla="*/ 149949 h 213458"/>
              <a:gd name="connsiteX31" fmla="*/ 166520 w 947596"/>
              <a:gd name="connsiteY31" fmla="*/ 38824 h 213458"/>
              <a:gd name="connsiteX32" fmla="*/ 153820 w 947596"/>
              <a:gd name="connsiteY32" fmla="*/ 172174 h 213458"/>
              <a:gd name="connsiteX33" fmla="*/ 112545 w 947596"/>
              <a:gd name="connsiteY33" fmla="*/ 175349 h 213458"/>
              <a:gd name="connsiteX34" fmla="*/ 26820 w 947596"/>
              <a:gd name="connsiteY34" fmla="*/ 207099 h 21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47596" h="213458">
                <a:moveTo>
                  <a:pt x="26820" y="207099"/>
                </a:moveTo>
                <a:cubicBezTo>
                  <a:pt x="24174" y="208687"/>
                  <a:pt x="87674" y="192811"/>
                  <a:pt x="96670" y="184874"/>
                </a:cubicBezTo>
                <a:cubicBezTo>
                  <a:pt x="105666" y="176936"/>
                  <a:pt x="96670" y="176407"/>
                  <a:pt x="80795" y="159474"/>
                </a:cubicBezTo>
                <a:cubicBezTo>
                  <a:pt x="64920" y="142541"/>
                  <a:pt x="-11280" y="78511"/>
                  <a:pt x="1420" y="83274"/>
                </a:cubicBezTo>
                <a:cubicBezTo>
                  <a:pt x="14120" y="88037"/>
                  <a:pt x="112016" y="169528"/>
                  <a:pt x="156995" y="188049"/>
                </a:cubicBezTo>
                <a:cubicBezTo>
                  <a:pt x="201974" y="206570"/>
                  <a:pt x="259124" y="207099"/>
                  <a:pt x="271295" y="194399"/>
                </a:cubicBezTo>
                <a:cubicBezTo>
                  <a:pt x="283466" y="181699"/>
                  <a:pt x="225787" y="110791"/>
                  <a:pt x="230020" y="111849"/>
                </a:cubicBezTo>
                <a:cubicBezTo>
                  <a:pt x="234253" y="112907"/>
                  <a:pt x="269708" y="186461"/>
                  <a:pt x="296695" y="200749"/>
                </a:cubicBezTo>
                <a:cubicBezTo>
                  <a:pt x="323683" y="215037"/>
                  <a:pt x="350670" y="212391"/>
                  <a:pt x="391945" y="197574"/>
                </a:cubicBezTo>
                <a:cubicBezTo>
                  <a:pt x="433220" y="182757"/>
                  <a:pt x="534820" y="117141"/>
                  <a:pt x="544345" y="111849"/>
                </a:cubicBezTo>
                <a:cubicBezTo>
                  <a:pt x="553870" y="106557"/>
                  <a:pt x="454387" y="152595"/>
                  <a:pt x="449095" y="165824"/>
                </a:cubicBezTo>
                <a:cubicBezTo>
                  <a:pt x="443803" y="179053"/>
                  <a:pt x="482433" y="189637"/>
                  <a:pt x="512595" y="191224"/>
                </a:cubicBezTo>
                <a:cubicBezTo>
                  <a:pt x="542757" y="192811"/>
                  <a:pt x="603612" y="186991"/>
                  <a:pt x="630070" y="175349"/>
                </a:cubicBezTo>
                <a:cubicBezTo>
                  <a:pt x="656528" y="163707"/>
                  <a:pt x="678224" y="118199"/>
                  <a:pt x="671345" y="121374"/>
                </a:cubicBezTo>
                <a:cubicBezTo>
                  <a:pt x="664466" y="124549"/>
                  <a:pt x="564983" y="186461"/>
                  <a:pt x="588795" y="194399"/>
                </a:cubicBezTo>
                <a:cubicBezTo>
                  <a:pt x="612608" y="202336"/>
                  <a:pt x="790408" y="182228"/>
                  <a:pt x="814220" y="168999"/>
                </a:cubicBezTo>
                <a:cubicBezTo>
                  <a:pt x="838032" y="155770"/>
                  <a:pt x="732728" y="118728"/>
                  <a:pt x="731670" y="115024"/>
                </a:cubicBezTo>
                <a:cubicBezTo>
                  <a:pt x="730612" y="111320"/>
                  <a:pt x="771887" y="141482"/>
                  <a:pt x="807870" y="146774"/>
                </a:cubicBezTo>
                <a:cubicBezTo>
                  <a:pt x="843853" y="152066"/>
                  <a:pt x="945453" y="171116"/>
                  <a:pt x="947570" y="146774"/>
                </a:cubicBezTo>
                <a:cubicBezTo>
                  <a:pt x="949687" y="122432"/>
                  <a:pt x="824803" y="9720"/>
                  <a:pt x="820570" y="724"/>
                </a:cubicBezTo>
                <a:cubicBezTo>
                  <a:pt x="816337" y="-8272"/>
                  <a:pt x="911058" y="68986"/>
                  <a:pt x="922170" y="92799"/>
                </a:cubicBezTo>
                <a:cubicBezTo>
                  <a:pt x="933283" y="116611"/>
                  <a:pt x="929578" y="129841"/>
                  <a:pt x="887245" y="143599"/>
                </a:cubicBezTo>
                <a:cubicBezTo>
                  <a:pt x="844912" y="157357"/>
                  <a:pt x="735374" y="170057"/>
                  <a:pt x="668170" y="175349"/>
                </a:cubicBezTo>
                <a:cubicBezTo>
                  <a:pt x="600966" y="180641"/>
                  <a:pt x="535349" y="168999"/>
                  <a:pt x="484020" y="175349"/>
                </a:cubicBezTo>
                <a:cubicBezTo>
                  <a:pt x="432691" y="181699"/>
                  <a:pt x="371837" y="212920"/>
                  <a:pt x="360195" y="213449"/>
                </a:cubicBezTo>
                <a:cubicBezTo>
                  <a:pt x="348553" y="213978"/>
                  <a:pt x="416816" y="192811"/>
                  <a:pt x="414170" y="178524"/>
                </a:cubicBezTo>
                <a:cubicBezTo>
                  <a:pt x="411524" y="164237"/>
                  <a:pt x="360195" y="147303"/>
                  <a:pt x="344320" y="127724"/>
                </a:cubicBezTo>
                <a:cubicBezTo>
                  <a:pt x="328445" y="108145"/>
                  <a:pt x="312041" y="50995"/>
                  <a:pt x="318920" y="61049"/>
                </a:cubicBezTo>
                <a:cubicBezTo>
                  <a:pt x="325799" y="71103"/>
                  <a:pt x="399353" y="165824"/>
                  <a:pt x="385595" y="188049"/>
                </a:cubicBezTo>
                <a:cubicBezTo>
                  <a:pt x="371837" y="210274"/>
                  <a:pt x="270766" y="200749"/>
                  <a:pt x="236370" y="194399"/>
                </a:cubicBezTo>
                <a:cubicBezTo>
                  <a:pt x="201974" y="188049"/>
                  <a:pt x="190862" y="175878"/>
                  <a:pt x="179220" y="149949"/>
                </a:cubicBezTo>
                <a:cubicBezTo>
                  <a:pt x="167578" y="124020"/>
                  <a:pt x="170753" y="35120"/>
                  <a:pt x="166520" y="38824"/>
                </a:cubicBezTo>
                <a:cubicBezTo>
                  <a:pt x="162287" y="42528"/>
                  <a:pt x="162816" y="149420"/>
                  <a:pt x="153820" y="172174"/>
                </a:cubicBezTo>
                <a:cubicBezTo>
                  <a:pt x="144824" y="194928"/>
                  <a:pt x="133712" y="167411"/>
                  <a:pt x="112545" y="175349"/>
                </a:cubicBezTo>
                <a:lnTo>
                  <a:pt x="26820" y="20709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2" name="フリーフォーム 2121">
            <a:extLst>
              <a:ext uri="{FF2B5EF4-FFF2-40B4-BE49-F238E27FC236}">
                <a16:creationId xmlns:a16="http://schemas.microsoft.com/office/drawing/2014/main" id="{7EF25362-5357-50AE-16F2-672748641179}"/>
              </a:ext>
            </a:extLst>
          </p:cNvPr>
          <p:cNvSpPr/>
          <p:nvPr/>
        </p:nvSpPr>
        <p:spPr>
          <a:xfrm>
            <a:off x="3711574" y="6661150"/>
            <a:ext cx="444510" cy="204034"/>
          </a:xfrm>
          <a:custGeom>
            <a:avLst/>
            <a:gdLst>
              <a:gd name="connsiteX0" fmla="*/ 1 w 444510"/>
              <a:gd name="connsiteY0" fmla="*/ 12700 h 204034"/>
              <a:gd name="connsiteX1" fmla="*/ 161926 w 444510"/>
              <a:gd name="connsiteY1" fmla="*/ 63500 h 204034"/>
              <a:gd name="connsiteX2" fmla="*/ 158751 w 444510"/>
              <a:gd name="connsiteY2" fmla="*/ 82550 h 204034"/>
              <a:gd name="connsiteX3" fmla="*/ 190501 w 444510"/>
              <a:gd name="connsiteY3" fmla="*/ 0 h 204034"/>
              <a:gd name="connsiteX4" fmla="*/ 171451 w 444510"/>
              <a:gd name="connsiteY4" fmla="*/ 82550 h 204034"/>
              <a:gd name="connsiteX5" fmla="*/ 260351 w 444510"/>
              <a:gd name="connsiteY5" fmla="*/ 133350 h 204034"/>
              <a:gd name="connsiteX6" fmla="*/ 434976 w 444510"/>
              <a:gd name="connsiteY6" fmla="*/ 203200 h 204034"/>
              <a:gd name="connsiteX7" fmla="*/ 374651 w 444510"/>
              <a:gd name="connsiteY7" fmla="*/ 171450 h 204034"/>
              <a:gd name="connsiteX8" fmla="*/ 342901 w 444510"/>
              <a:gd name="connsiteY8" fmla="*/ 165100 h 204034"/>
              <a:gd name="connsiteX9" fmla="*/ 444501 w 444510"/>
              <a:gd name="connsiteY9" fmla="*/ 146050 h 204034"/>
              <a:gd name="connsiteX10" fmla="*/ 336551 w 444510"/>
              <a:gd name="connsiteY10" fmla="*/ 161925 h 204034"/>
              <a:gd name="connsiteX11" fmla="*/ 254001 w 444510"/>
              <a:gd name="connsiteY11" fmla="*/ 155575 h 204034"/>
              <a:gd name="connsiteX12" fmla="*/ 209551 w 444510"/>
              <a:gd name="connsiteY12" fmla="*/ 155575 h 204034"/>
              <a:gd name="connsiteX13" fmla="*/ 228601 w 444510"/>
              <a:gd name="connsiteY13" fmla="*/ 146050 h 204034"/>
              <a:gd name="connsiteX14" fmla="*/ 136526 w 444510"/>
              <a:gd name="connsiteY14" fmla="*/ 95250 h 204034"/>
              <a:gd name="connsiteX15" fmla="*/ 149226 w 444510"/>
              <a:gd name="connsiteY15" fmla="*/ 107950 h 204034"/>
              <a:gd name="connsiteX16" fmla="*/ 149226 w 444510"/>
              <a:gd name="connsiteY16" fmla="*/ 44450 h 204034"/>
              <a:gd name="connsiteX17" fmla="*/ 168276 w 444510"/>
              <a:gd name="connsiteY17" fmla="*/ 12700 h 204034"/>
              <a:gd name="connsiteX18" fmla="*/ 158751 w 444510"/>
              <a:gd name="connsiteY18" fmla="*/ 44450 h 204034"/>
              <a:gd name="connsiteX19" fmla="*/ 1 w 444510"/>
              <a:gd name="connsiteY19" fmla="*/ 12700 h 20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44510" h="204034">
                <a:moveTo>
                  <a:pt x="1" y="12700"/>
                </a:moveTo>
                <a:cubicBezTo>
                  <a:pt x="530" y="15875"/>
                  <a:pt x="135468" y="51858"/>
                  <a:pt x="161926" y="63500"/>
                </a:cubicBezTo>
                <a:cubicBezTo>
                  <a:pt x="188384" y="75142"/>
                  <a:pt x="153989" y="93133"/>
                  <a:pt x="158751" y="82550"/>
                </a:cubicBezTo>
                <a:cubicBezTo>
                  <a:pt x="163514" y="71967"/>
                  <a:pt x="188384" y="0"/>
                  <a:pt x="190501" y="0"/>
                </a:cubicBezTo>
                <a:cubicBezTo>
                  <a:pt x="192618" y="0"/>
                  <a:pt x="159809" y="60325"/>
                  <a:pt x="171451" y="82550"/>
                </a:cubicBezTo>
                <a:cubicBezTo>
                  <a:pt x="183093" y="104775"/>
                  <a:pt x="216430" y="113242"/>
                  <a:pt x="260351" y="133350"/>
                </a:cubicBezTo>
                <a:cubicBezTo>
                  <a:pt x="304272" y="153458"/>
                  <a:pt x="415926" y="196850"/>
                  <a:pt x="434976" y="203200"/>
                </a:cubicBezTo>
                <a:cubicBezTo>
                  <a:pt x="454026" y="209550"/>
                  <a:pt x="389997" y="177800"/>
                  <a:pt x="374651" y="171450"/>
                </a:cubicBezTo>
                <a:cubicBezTo>
                  <a:pt x="359305" y="165100"/>
                  <a:pt x="331259" y="169333"/>
                  <a:pt x="342901" y="165100"/>
                </a:cubicBezTo>
                <a:cubicBezTo>
                  <a:pt x="354543" y="160867"/>
                  <a:pt x="445559" y="146579"/>
                  <a:pt x="444501" y="146050"/>
                </a:cubicBezTo>
                <a:cubicBezTo>
                  <a:pt x="443443" y="145521"/>
                  <a:pt x="368301" y="160337"/>
                  <a:pt x="336551" y="161925"/>
                </a:cubicBezTo>
                <a:cubicBezTo>
                  <a:pt x="304801" y="163513"/>
                  <a:pt x="275168" y="156633"/>
                  <a:pt x="254001" y="155575"/>
                </a:cubicBezTo>
                <a:cubicBezTo>
                  <a:pt x="232834" y="154517"/>
                  <a:pt x="213784" y="157162"/>
                  <a:pt x="209551" y="155575"/>
                </a:cubicBezTo>
                <a:cubicBezTo>
                  <a:pt x="205318" y="153988"/>
                  <a:pt x="240772" y="156104"/>
                  <a:pt x="228601" y="146050"/>
                </a:cubicBezTo>
                <a:cubicBezTo>
                  <a:pt x="216430" y="135996"/>
                  <a:pt x="149755" y="101600"/>
                  <a:pt x="136526" y="95250"/>
                </a:cubicBezTo>
                <a:cubicBezTo>
                  <a:pt x="123297" y="88900"/>
                  <a:pt x="147109" y="116417"/>
                  <a:pt x="149226" y="107950"/>
                </a:cubicBezTo>
                <a:cubicBezTo>
                  <a:pt x="151343" y="99483"/>
                  <a:pt x="146051" y="60325"/>
                  <a:pt x="149226" y="44450"/>
                </a:cubicBezTo>
                <a:cubicBezTo>
                  <a:pt x="152401" y="28575"/>
                  <a:pt x="166689" y="12700"/>
                  <a:pt x="168276" y="12700"/>
                </a:cubicBezTo>
                <a:cubicBezTo>
                  <a:pt x="169863" y="12700"/>
                  <a:pt x="186797" y="41275"/>
                  <a:pt x="158751" y="44450"/>
                </a:cubicBezTo>
                <a:cubicBezTo>
                  <a:pt x="130705" y="47625"/>
                  <a:pt x="-528" y="9525"/>
                  <a:pt x="1" y="127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3" name="フリーフォーム 2122">
            <a:extLst>
              <a:ext uri="{FF2B5EF4-FFF2-40B4-BE49-F238E27FC236}">
                <a16:creationId xmlns:a16="http://schemas.microsoft.com/office/drawing/2014/main" id="{4B9581F5-5BD0-D7E3-F15D-D0E6790CE64D}"/>
              </a:ext>
            </a:extLst>
          </p:cNvPr>
          <p:cNvSpPr/>
          <p:nvPr/>
        </p:nvSpPr>
        <p:spPr>
          <a:xfrm>
            <a:off x="4063903" y="6776512"/>
            <a:ext cx="528020" cy="56111"/>
          </a:xfrm>
          <a:custGeom>
            <a:avLst/>
            <a:gdLst>
              <a:gd name="connsiteX0" fmla="*/ 97 w 528020"/>
              <a:gd name="connsiteY0" fmla="*/ 56088 h 56111"/>
              <a:gd name="connsiteX1" fmla="*/ 276322 w 528020"/>
              <a:gd name="connsiteY1" fmla="*/ 11638 h 56111"/>
              <a:gd name="connsiteX2" fmla="*/ 409672 w 528020"/>
              <a:gd name="connsiteY2" fmla="*/ 21163 h 56111"/>
              <a:gd name="connsiteX3" fmla="*/ 323947 w 528020"/>
              <a:gd name="connsiteY3" fmla="*/ 52913 h 56111"/>
              <a:gd name="connsiteX4" fmla="*/ 406497 w 528020"/>
              <a:gd name="connsiteY4" fmla="*/ 8463 h 56111"/>
              <a:gd name="connsiteX5" fmla="*/ 527147 w 528020"/>
              <a:gd name="connsiteY5" fmla="*/ 5288 h 56111"/>
              <a:gd name="connsiteX6" fmla="*/ 339822 w 528020"/>
              <a:gd name="connsiteY6" fmla="*/ 2113 h 56111"/>
              <a:gd name="connsiteX7" fmla="*/ 228697 w 528020"/>
              <a:gd name="connsiteY7" fmla="*/ 40213 h 56111"/>
              <a:gd name="connsiteX8" fmla="*/ 244572 w 528020"/>
              <a:gd name="connsiteY8" fmla="*/ 17988 h 56111"/>
              <a:gd name="connsiteX9" fmla="*/ 97 w 528020"/>
              <a:gd name="connsiteY9" fmla="*/ 56088 h 56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8020" h="56111">
                <a:moveTo>
                  <a:pt x="97" y="56088"/>
                </a:moveTo>
                <a:cubicBezTo>
                  <a:pt x="5388" y="55030"/>
                  <a:pt x="208060" y="17459"/>
                  <a:pt x="276322" y="11638"/>
                </a:cubicBezTo>
                <a:cubicBezTo>
                  <a:pt x="344584" y="5817"/>
                  <a:pt x="401734" y="14284"/>
                  <a:pt x="409672" y="21163"/>
                </a:cubicBezTo>
                <a:cubicBezTo>
                  <a:pt x="417610" y="28042"/>
                  <a:pt x="324476" y="55030"/>
                  <a:pt x="323947" y="52913"/>
                </a:cubicBezTo>
                <a:cubicBezTo>
                  <a:pt x="323418" y="50796"/>
                  <a:pt x="372630" y="16400"/>
                  <a:pt x="406497" y="8463"/>
                </a:cubicBezTo>
                <a:cubicBezTo>
                  <a:pt x="440364" y="525"/>
                  <a:pt x="538259" y="6346"/>
                  <a:pt x="527147" y="5288"/>
                </a:cubicBezTo>
                <a:cubicBezTo>
                  <a:pt x="516035" y="4230"/>
                  <a:pt x="389564" y="-3708"/>
                  <a:pt x="339822" y="2113"/>
                </a:cubicBezTo>
                <a:cubicBezTo>
                  <a:pt x="290080" y="7934"/>
                  <a:pt x="228697" y="40213"/>
                  <a:pt x="228697" y="40213"/>
                </a:cubicBezTo>
                <a:cubicBezTo>
                  <a:pt x="212822" y="42859"/>
                  <a:pt x="282143" y="13226"/>
                  <a:pt x="244572" y="17988"/>
                </a:cubicBezTo>
                <a:cubicBezTo>
                  <a:pt x="207001" y="22750"/>
                  <a:pt x="-5194" y="57146"/>
                  <a:pt x="97" y="560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4" name="フリーフォーム 2123">
            <a:extLst>
              <a:ext uri="{FF2B5EF4-FFF2-40B4-BE49-F238E27FC236}">
                <a16:creationId xmlns:a16="http://schemas.microsoft.com/office/drawing/2014/main" id="{D67FB5D7-4B15-F532-92D9-3F3CC6994515}"/>
              </a:ext>
            </a:extLst>
          </p:cNvPr>
          <p:cNvSpPr/>
          <p:nvPr/>
        </p:nvSpPr>
        <p:spPr>
          <a:xfrm>
            <a:off x="4899940" y="6527438"/>
            <a:ext cx="230971" cy="211326"/>
          </a:xfrm>
          <a:custGeom>
            <a:avLst/>
            <a:gdLst>
              <a:gd name="connsiteX0" fmla="*/ 230860 w 230971"/>
              <a:gd name="connsiteY0" fmla="*/ 362 h 211326"/>
              <a:gd name="connsiteX1" fmla="*/ 27660 w 230971"/>
              <a:gd name="connsiteY1" fmla="*/ 149587 h 211326"/>
              <a:gd name="connsiteX2" fmla="*/ 2260 w 230971"/>
              <a:gd name="connsiteY2" fmla="*/ 206737 h 211326"/>
              <a:gd name="connsiteX3" fmla="*/ 30835 w 230971"/>
              <a:gd name="connsiteY3" fmla="*/ 38462 h 211326"/>
              <a:gd name="connsiteX4" fmla="*/ 11785 w 230971"/>
              <a:gd name="connsiteY4" fmla="*/ 149587 h 211326"/>
              <a:gd name="connsiteX5" fmla="*/ 56235 w 230971"/>
              <a:gd name="connsiteY5" fmla="*/ 108312 h 211326"/>
              <a:gd name="connsiteX6" fmla="*/ 230860 w 230971"/>
              <a:gd name="connsiteY6" fmla="*/ 362 h 211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971" h="211326">
                <a:moveTo>
                  <a:pt x="230860" y="362"/>
                </a:moveTo>
                <a:cubicBezTo>
                  <a:pt x="226098" y="7241"/>
                  <a:pt x="65760" y="115191"/>
                  <a:pt x="27660" y="149587"/>
                </a:cubicBezTo>
                <a:cubicBezTo>
                  <a:pt x="-10440" y="183983"/>
                  <a:pt x="1731" y="225258"/>
                  <a:pt x="2260" y="206737"/>
                </a:cubicBezTo>
                <a:cubicBezTo>
                  <a:pt x="2789" y="188216"/>
                  <a:pt x="29247" y="47987"/>
                  <a:pt x="30835" y="38462"/>
                </a:cubicBezTo>
                <a:cubicBezTo>
                  <a:pt x="32422" y="28937"/>
                  <a:pt x="7552" y="137945"/>
                  <a:pt x="11785" y="149587"/>
                </a:cubicBezTo>
                <a:cubicBezTo>
                  <a:pt x="16018" y="161229"/>
                  <a:pt x="26073" y="130008"/>
                  <a:pt x="56235" y="108312"/>
                </a:cubicBezTo>
                <a:cubicBezTo>
                  <a:pt x="86397" y="86616"/>
                  <a:pt x="235622" y="-6517"/>
                  <a:pt x="230860" y="3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5" name="フリーフォーム 2124">
            <a:extLst>
              <a:ext uri="{FF2B5EF4-FFF2-40B4-BE49-F238E27FC236}">
                <a16:creationId xmlns:a16="http://schemas.microsoft.com/office/drawing/2014/main" id="{764F24DA-07D6-4A50-63B5-3A966932F12B}"/>
              </a:ext>
            </a:extLst>
          </p:cNvPr>
          <p:cNvSpPr/>
          <p:nvPr/>
        </p:nvSpPr>
        <p:spPr>
          <a:xfrm>
            <a:off x="4113189" y="6761339"/>
            <a:ext cx="745526" cy="125321"/>
          </a:xfrm>
          <a:custGeom>
            <a:avLst/>
            <a:gdLst>
              <a:gd name="connsiteX0" fmla="*/ 1611 w 745526"/>
              <a:gd name="connsiteY0" fmla="*/ 125236 h 125321"/>
              <a:gd name="connsiteX1" fmla="*/ 281011 w 745526"/>
              <a:gd name="connsiteY1" fmla="*/ 42686 h 125321"/>
              <a:gd name="connsiteX2" fmla="*/ 223861 w 745526"/>
              <a:gd name="connsiteY2" fmla="*/ 83961 h 125321"/>
              <a:gd name="connsiteX3" fmla="*/ 471511 w 745526"/>
              <a:gd name="connsiteY3" fmla="*/ 49036 h 125321"/>
              <a:gd name="connsiteX4" fmla="*/ 436586 w 745526"/>
              <a:gd name="connsiteY4" fmla="*/ 77611 h 125321"/>
              <a:gd name="connsiteX5" fmla="*/ 579461 w 745526"/>
              <a:gd name="connsiteY5" fmla="*/ 20461 h 125321"/>
              <a:gd name="connsiteX6" fmla="*/ 731861 w 745526"/>
              <a:gd name="connsiteY6" fmla="*/ 1411 h 125321"/>
              <a:gd name="connsiteX7" fmla="*/ 738211 w 745526"/>
              <a:gd name="connsiteY7" fmla="*/ 1411 h 125321"/>
              <a:gd name="connsiteX8" fmla="*/ 547711 w 745526"/>
              <a:gd name="connsiteY8" fmla="*/ 23636 h 125321"/>
              <a:gd name="connsiteX9" fmla="*/ 401661 w 745526"/>
              <a:gd name="connsiteY9" fmla="*/ 68086 h 125321"/>
              <a:gd name="connsiteX10" fmla="*/ 284186 w 745526"/>
              <a:gd name="connsiteY10" fmla="*/ 77611 h 125321"/>
              <a:gd name="connsiteX11" fmla="*/ 338161 w 745526"/>
              <a:gd name="connsiteY11" fmla="*/ 39511 h 125321"/>
              <a:gd name="connsiteX12" fmla="*/ 154011 w 745526"/>
              <a:gd name="connsiteY12" fmla="*/ 80786 h 125321"/>
              <a:gd name="connsiteX13" fmla="*/ 166711 w 745526"/>
              <a:gd name="connsiteY13" fmla="*/ 58561 h 125321"/>
              <a:gd name="connsiteX14" fmla="*/ 1611 w 745526"/>
              <a:gd name="connsiteY14" fmla="*/ 125236 h 125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45526" h="125321">
                <a:moveTo>
                  <a:pt x="1611" y="125236"/>
                </a:moveTo>
                <a:cubicBezTo>
                  <a:pt x="20661" y="122590"/>
                  <a:pt x="243969" y="49565"/>
                  <a:pt x="281011" y="42686"/>
                </a:cubicBezTo>
                <a:cubicBezTo>
                  <a:pt x="318053" y="35807"/>
                  <a:pt x="192111" y="82903"/>
                  <a:pt x="223861" y="83961"/>
                </a:cubicBezTo>
                <a:cubicBezTo>
                  <a:pt x="255611" y="85019"/>
                  <a:pt x="436057" y="50094"/>
                  <a:pt x="471511" y="49036"/>
                </a:cubicBezTo>
                <a:cubicBezTo>
                  <a:pt x="506965" y="47978"/>
                  <a:pt x="418594" y="82373"/>
                  <a:pt x="436586" y="77611"/>
                </a:cubicBezTo>
                <a:cubicBezTo>
                  <a:pt x="454578" y="72848"/>
                  <a:pt x="530249" y="33161"/>
                  <a:pt x="579461" y="20461"/>
                </a:cubicBezTo>
                <a:cubicBezTo>
                  <a:pt x="628673" y="7761"/>
                  <a:pt x="705403" y="4586"/>
                  <a:pt x="731861" y="1411"/>
                </a:cubicBezTo>
                <a:cubicBezTo>
                  <a:pt x="758319" y="-1764"/>
                  <a:pt x="738211" y="1411"/>
                  <a:pt x="738211" y="1411"/>
                </a:cubicBezTo>
                <a:cubicBezTo>
                  <a:pt x="707519" y="5115"/>
                  <a:pt x="603803" y="12524"/>
                  <a:pt x="547711" y="23636"/>
                </a:cubicBezTo>
                <a:cubicBezTo>
                  <a:pt x="491619" y="34748"/>
                  <a:pt x="445582" y="59090"/>
                  <a:pt x="401661" y="68086"/>
                </a:cubicBezTo>
                <a:cubicBezTo>
                  <a:pt x="357740" y="77082"/>
                  <a:pt x="294769" y="82373"/>
                  <a:pt x="284186" y="77611"/>
                </a:cubicBezTo>
                <a:cubicBezTo>
                  <a:pt x="273603" y="72848"/>
                  <a:pt x="359857" y="38982"/>
                  <a:pt x="338161" y="39511"/>
                </a:cubicBezTo>
                <a:cubicBezTo>
                  <a:pt x="316465" y="40040"/>
                  <a:pt x="182586" y="77611"/>
                  <a:pt x="154011" y="80786"/>
                </a:cubicBezTo>
                <a:cubicBezTo>
                  <a:pt x="125436" y="83961"/>
                  <a:pt x="195286" y="49036"/>
                  <a:pt x="166711" y="58561"/>
                </a:cubicBezTo>
                <a:cubicBezTo>
                  <a:pt x="138136" y="68086"/>
                  <a:pt x="-17439" y="127882"/>
                  <a:pt x="1611" y="1252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6" name="フリーフォーム 2125">
            <a:extLst>
              <a:ext uri="{FF2B5EF4-FFF2-40B4-BE49-F238E27FC236}">
                <a16:creationId xmlns:a16="http://schemas.microsoft.com/office/drawing/2014/main" id="{B284942D-2B02-3F6E-E546-FE1558B19B92}"/>
              </a:ext>
            </a:extLst>
          </p:cNvPr>
          <p:cNvSpPr/>
          <p:nvPr/>
        </p:nvSpPr>
        <p:spPr>
          <a:xfrm>
            <a:off x="3904602" y="6133642"/>
            <a:ext cx="315143" cy="178418"/>
          </a:xfrm>
          <a:custGeom>
            <a:avLst/>
            <a:gdLst>
              <a:gd name="connsiteX0" fmla="*/ 648 w 315143"/>
              <a:gd name="connsiteY0" fmla="*/ 178258 h 178418"/>
              <a:gd name="connsiteX1" fmla="*/ 232423 w 315143"/>
              <a:gd name="connsiteY1" fmla="*/ 51258 h 178418"/>
              <a:gd name="connsiteX2" fmla="*/ 314973 w 315143"/>
              <a:gd name="connsiteY2" fmla="*/ 458 h 178418"/>
              <a:gd name="connsiteX3" fmla="*/ 251473 w 315143"/>
              <a:gd name="connsiteY3" fmla="*/ 29033 h 178418"/>
              <a:gd name="connsiteX4" fmla="*/ 165748 w 315143"/>
              <a:gd name="connsiteY4" fmla="*/ 76658 h 178418"/>
              <a:gd name="connsiteX5" fmla="*/ 648 w 315143"/>
              <a:gd name="connsiteY5" fmla="*/ 178258 h 178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5143" h="178418">
                <a:moveTo>
                  <a:pt x="648" y="178258"/>
                </a:moveTo>
                <a:cubicBezTo>
                  <a:pt x="11761" y="174025"/>
                  <a:pt x="180036" y="80891"/>
                  <a:pt x="232423" y="51258"/>
                </a:cubicBezTo>
                <a:cubicBezTo>
                  <a:pt x="284810" y="21625"/>
                  <a:pt x="311798" y="4162"/>
                  <a:pt x="314973" y="458"/>
                </a:cubicBezTo>
                <a:cubicBezTo>
                  <a:pt x="318148" y="-3246"/>
                  <a:pt x="276344" y="16333"/>
                  <a:pt x="251473" y="29033"/>
                </a:cubicBezTo>
                <a:cubicBezTo>
                  <a:pt x="226602" y="41733"/>
                  <a:pt x="207023" y="51258"/>
                  <a:pt x="165748" y="76658"/>
                </a:cubicBezTo>
                <a:cubicBezTo>
                  <a:pt x="124473" y="102058"/>
                  <a:pt x="-10465" y="182491"/>
                  <a:pt x="648" y="178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7" name="フリーフォーム 2126">
            <a:extLst>
              <a:ext uri="{FF2B5EF4-FFF2-40B4-BE49-F238E27FC236}">
                <a16:creationId xmlns:a16="http://schemas.microsoft.com/office/drawing/2014/main" id="{7F5CC257-59DE-5548-7BDF-F0221227568C}"/>
              </a:ext>
            </a:extLst>
          </p:cNvPr>
          <p:cNvSpPr/>
          <p:nvPr/>
        </p:nvSpPr>
        <p:spPr>
          <a:xfrm>
            <a:off x="4202992" y="5734031"/>
            <a:ext cx="54733" cy="317841"/>
          </a:xfrm>
          <a:custGeom>
            <a:avLst/>
            <a:gdLst>
              <a:gd name="connsiteX0" fmla="*/ 54683 w 54733"/>
              <a:gd name="connsiteY0" fmla="*/ 19 h 317841"/>
              <a:gd name="connsiteX1" fmla="*/ 13408 w 54733"/>
              <a:gd name="connsiteY1" fmla="*/ 130194 h 317841"/>
              <a:gd name="connsiteX2" fmla="*/ 16583 w 54733"/>
              <a:gd name="connsiteY2" fmla="*/ 222269 h 317841"/>
              <a:gd name="connsiteX3" fmla="*/ 16583 w 54733"/>
              <a:gd name="connsiteY3" fmla="*/ 184169 h 317841"/>
              <a:gd name="connsiteX4" fmla="*/ 708 w 54733"/>
              <a:gd name="connsiteY4" fmla="*/ 317519 h 317841"/>
              <a:gd name="connsiteX5" fmla="*/ 3883 w 54733"/>
              <a:gd name="connsiteY5" fmla="*/ 219094 h 317841"/>
              <a:gd name="connsiteX6" fmla="*/ 3883 w 54733"/>
              <a:gd name="connsiteY6" fmla="*/ 139719 h 317841"/>
              <a:gd name="connsiteX7" fmla="*/ 54683 w 54733"/>
              <a:gd name="connsiteY7" fmla="*/ 19 h 317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733" h="317841">
                <a:moveTo>
                  <a:pt x="54683" y="19"/>
                </a:moveTo>
                <a:cubicBezTo>
                  <a:pt x="56270" y="-1568"/>
                  <a:pt x="19758" y="93152"/>
                  <a:pt x="13408" y="130194"/>
                </a:cubicBezTo>
                <a:cubicBezTo>
                  <a:pt x="7058" y="167236"/>
                  <a:pt x="16054" y="213273"/>
                  <a:pt x="16583" y="222269"/>
                </a:cubicBezTo>
                <a:cubicBezTo>
                  <a:pt x="17112" y="231265"/>
                  <a:pt x="19229" y="168294"/>
                  <a:pt x="16583" y="184169"/>
                </a:cubicBezTo>
                <a:cubicBezTo>
                  <a:pt x="13937" y="200044"/>
                  <a:pt x="2825" y="311698"/>
                  <a:pt x="708" y="317519"/>
                </a:cubicBezTo>
                <a:cubicBezTo>
                  <a:pt x="-1409" y="323340"/>
                  <a:pt x="3354" y="248727"/>
                  <a:pt x="3883" y="219094"/>
                </a:cubicBezTo>
                <a:cubicBezTo>
                  <a:pt x="4412" y="189461"/>
                  <a:pt x="-5113" y="174644"/>
                  <a:pt x="3883" y="139719"/>
                </a:cubicBezTo>
                <a:cubicBezTo>
                  <a:pt x="12879" y="104794"/>
                  <a:pt x="53096" y="1606"/>
                  <a:pt x="54683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8" name="フリーフォーム 2127">
            <a:extLst>
              <a:ext uri="{FF2B5EF4-FFF2-40B4-BE49-F238E27FC236}">
                <a16:creationId xmlns:a16="http://schemas.microsoft.com/office/drawing/2014/main" id="{184E8EC9-6C9A-3371-BC19-5BEF694F8CB0}"/>
              </a:ext>
            </a:extLst>
          </p:cNvPr>
          <p:cNvSpPr/>
          <p:nvPr/>
        </p:nvSpPr>
        <p:spPr>
          <a:xfrm>
            <a:off x="4228873" y="6051470"/>
            <a:ext cx="401557" cy="66761"/>
          </a:xfrm>
          <a:custGeom>
            <a:avLst/>
            <a:gdLst>
              <a:gd name="connsiteX0" fmla="*/ 227 w 401557"/>
              <a:gd name="connsiteY0" fmla="*/ 35005 h 66761"/>
              <a:gd name="connsiteX1" fmla="*/ 178027 w 401557"/>
              <a:gd name="connsiteY1" fmla="*/ 66755 h 66761"/>
              <a:gd name="connsiteX2" fmla="*/ 336777 w 401557"/>
              <a:gd name="connsiteY2" fmla="*/ 31830 h 66761"/>
              <a:gd name="connsiteX3" fmla="*/ 400277 w 401557"/>
              <a:gd name="connsiteY3" fmla="*/ 80 h 66761"/>
              <a:gd name="connsiteX4" fmla="*/ 285977 w 401557"/>
              <a:gd name="connsiteY4" fmla="*/ 41355 h 66761"/>
              <a:gd name="connsiteX5" fmla="*/ 216127 w 401557"/>
              <a:gd name="connsiteY5" fmla="*/ 63580 h 66761"/>
              <a:gd name="connsiteX6" fmla="*/ 227 w 401557"/>
              <a:gd name="connsiteY6" fmla="*/ 35005 h 66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1557" h="66761">
                <a:moveTo>
                  <a:pt x="227" y="35005"/>
                </a:moveTo>
                <a:cubicBezTo>
                  <a:pt x="-6123" y="35534"/>
                  <a:pt x="121935" y="67284"/>
                  <a:pt x="178027" y="66755"/>
                </a:cubicBezTo>
                <a:cubicBezTo>
                  <a:pt x="234119" y="66226"/>
                  <a:pt x="299735" y="42942"/>
                  <a:pt x="336777" y="31830"/>
                </a:cubicBezTo>
                <a:cubicBezTo>
                  <a:pt x="373819" y="20718"/>
                  <a:pt x="408744" y="-1507"/>
                  <a:pt x="400277" y="80"/>
                </a:cubicBezTo>
                <a:cubicBezTo>
                  <a:pt x="391810" y="1667"/>
                  <a:pt x="316669" y="30772"/>
                  <a:pt x="285977" y="41355"/>
                </a:cubicBezTo>
                <a:cubicBezTo>
                  <a:pt x="255285" y="51938"/>
                  <a:pt x="260577" y="63051"/>
                  <a:pt x="216127" y="63580"/>
                </a:cubicBezTo>
                <a:cubicBezTo>
                  <a:pt x="171677" y="64109"/>
                  <a:pt x="6577" y="34476"/>
                  <a:pt x="227" y="350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9" name="フリーフォーム 2128">
            <a:extLst>
              <a:ext uri="{FF2B5EF4-FFF2-40B4-BE49-F238E27FC236}">
                <a16:creationId xmlns:a16="http://schemas.microsoft.com/office/drawing/2014/main" id="{32AFA0FF-7DBD-55E6-4E69-DD627490EF61}"/>
              </a:ext>
            </a:extLst>
          </p:cNvPr>
          <p:cNvSpPr/>
          <p:nvPr/>
        </p:nvSpPr>
        <p:spPr>
          <a:xfrm>
            <a:off x="3562266" y="6540430"/>
            <a:ext cx="80418" cy="162054"/>
          </a:xfrm>
          <a:custGeom>
            <a:avLst/>
            <a:gdLst>
              <a:gd name="connsiteX0" fmla="*/ 84 w 80418"/>
              <a:gd name="connsiteY0" fmla="*/ 70 h 162054"/>
              <a:gd name="connsiteX1" fmla="*/ 63584 w 80418"/>
              <a:gd name="connsiteY1" fmla="*/ 82620 h 162054"/>
              <a:gd name="connsiteX2" fmla="*/ 35009 w 80418"/>
              <a:gd name="connsiteY2" fmla="*/ 161995 h 162054"/>
              <a:gd name="connsiteX3" fmla="*/ 79459 w 80418"/>
              <a:gd name="connsiteY3" fmla="*/ 69920 h 162054"/>
              <a:gd name="connsiteX4" fmla="*/ 84 w 80418"/>
              <a:gd name="connsiteY4" fmla="*/ 70 h 162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418" h="162054">
                <a:moveTo>
                  <a:pt x="84" y="70"/>
                </a:moveTo>
                <a:cubicBezTo>
                  <a:pt x="-2562" y="2187"/>
                  <a:pt x="57763" y="55632"/>
                  <a:pt x="63584" y="82620"/>
                </a:cubicBezTo>
                <a:cubicBezTo>
                  <a:pt x="69405" y="109608"/>
                  <a:pt x="32363" y="164112"/>
                  <a:pt x="35009" y="161995"/>
                </a:cubicBezTo>
                <a:cubicBezTo>
                  <a:pt x="37655" y="159878"/>
                  <a:pt x="87926" y="95849"/>
                  <a:pt x="79459" y="69920"/>
                </a:cubicBezTo>
                <a:cubicBezTo>
                  <a:pt x="70992" y="43991"/>
                  <a:pt x="2730" y="-2047"/>
                  <a:pt x="84" y="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0" name="フリーフォーム 2129">
            <a:extLst>
              <a:ext uri="{FF2B5EF4-FFF2-40B4-BE49-F238E27FC236}">
                <a16:creationId xmlns:a16="http://schemas.microsoft.com/office/drawing/2014/main" id="{BCD50320-1F19-E47B-90F8-C2C9150C422F}"/>
              </a:ext>
            </a:extLst>
          </p:cNvPr>
          <p:cNvSpPr/>
          <p:nvPr/>
        </p:nvSpPr>
        <p:spPr>
          <a:xfrm>
            <a:off x="5191045" y="6388028"/>
            <a:ext cx="50916" cy="143021"/>
          </a:xfrm>
          <a:custGeom>
            <a:avLst/>
            <a:gdLst>
              <a:gd name="connsiteX0" fmla="*/ 80 w 50916"/>
              <a:gd name="connsiteY0" fmla="*/ 72 h 143021"/>
              <a:gd name="connsiteX1" fmla="*/ 38180 w 50916"/>
              <a:gd name="connsiteY1" fmla="*/ 66747 h 143021"/>
              <a:gd name="connsiteX2" fmla="*/ 80 w 50916"/>
              <a:gd name="connsiteY2" fmla="*/ 142947 h 143021"/>
              <a:gd name="connsiteX3" fmla="*/ 50880 w 50916"/>
              <a:gd name="connsiteY3" fmla="*/ 79447 h 143021"/>
              <a:gd name="connsiteX4" fmla="*/ 80 w 50916"/>
              <a:gd name="connsiteY4" fmla="*/ 72 h 143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16" h="143021">
                <a:moveTo>
                  <a:pt x="80" y="72"/>
                </a:moveTo>
                <a:cubicBezTo>
                  <a:pt x="-2037" y="-2045"/>
                  <a:pt x="38180" y="42935"/>
                  <a:pt x="38180" y="66747"/>
                </a:cubicBezTo>
                <a:cubicBezTo>
                  <a:pt x="38180" y="90559"/>
                  <a:pt x="-2037" y="140830"/>
                  <a:pt x="80" y="142947"/>
                </a:cubicBezTo>
                <a:cubicBezTo>
                  <a:pt x="2197" y="145064"/>
                  <a:pt x="49293" y="101672"/>
                  <a:pt x="50880" y="79447"/>
                </a:cubicBezTo>
                <a:cubicBezTo>
                  <a:pt x="52467" y="57222"/>
                  <a:pt x="2197" y="2189"/>
                  <a:pt x="80" y="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1" name="フリーフォーム 2130">
            <a:extLst>
              <a:ext uri="{FF2B5EF4-FFF2-40B4-BE49-F238E27FC236}">
                <a16:creationId xmlns:a16="http://schemas.microsoft.com/office/drawing/2014/main" id="{F1ABA025-E86A-9528-D43A-D4FF8DE78482}"/>
              </a:ext>
            </a:extLst>
          </p:cNvPr>
          <p:cNvSpPr/>
          <p:nvPr/>
        </p:nvSpPr>
        <p:spPr>
          <a:xfrm>
            <a:off x="4194124" y="6772219"/>
            <a:ext cx="577903" cy="139777"/>
          </a:xfrm>
          <a:custGeom>
            <a:avLst/>
            <a:gdLst>
              <a:gd name="connsiteX0" fmla="*/ 51 w 577903"/>
              <a:gd name="connsiteY0" fmla="*/ 139756 h 139777"/>
              <a:gd name="connsiteX1" fmla="*/ 222301 w 577903"/>
              <a:gd name="connsiteY1" fmla="*/ 88956 h 139777"/>
              <a:gd name="connsiteX2" fmla="*/ 479476 w 577903"/>
              <a:gd name="connsiteY2" fmla="*/ 85781 h 139777"/>
              <a:gd name="connsiteX3" fmla="*/ 460426 w 577903"/>
              <a:gd name="connsiteY3" fmla="*/ 79431 h 139777"/>
              <a:gd name="connsiteX4" fmla="*/ 577901 w 577903"/>
              <a:gd name="connsiteY4" fmla="*/ 56 h 139777"/>
              <a:gd name="connsiteX5" fmla="*/ 457251 w 577903"/>
              <a:gd name="connsiteY5" fmla="*/ 66731 h 139777"/>
              <a:gd name="connsiteX6" fmla="*/ 333426 w 577903"/>
              <a:gd name="connsiteY6" fmla="*/ 66731 h 139777"/>
              <a:gd name="connsiteX7" fmla="*/ 355651 w 577903"/>
              <a:gd name="connsiteY7" fmla="*/ 92131 h 139777"/>
              <a:gd name="connsiteX8" fmla="*/ 241351 w 577903"/>
              <a:gd name="connsiteY8" fmla="*/ 95306 h 139777"/>
              <a:gd name="connsiteX9" fmla="*/ 51 w 577903"/>
              <a:gd name="connsiteY9" fmla="*/ 139756 h 139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7903" h="139777">
                <a:moveTo>
                  <a:pt x="51" y="139756"/>
                </a:moveTo>
                <a:cubicBezTo>
                  <a:pt x="-3124" y="138698"/>
                  <a:pt x="142397" y="97952"/>
                  <a:pt x="222301" y="88956"/>
                </a:cubicBezTo>
                <a:cubicBezTo>
                  <a:pt x="302205" y="79960"/>
                  <a:pt x="439789" y="87368"/>
                  <a:pt x="479476" y="85781"/>
                </a:cubicBezTo>
                <a:cubicBezTo>
                  <a:pt x="519163" y="84194"/>
                  <a:pt x="444022" y="93719"/>
                  <a:pt x="460426" y="79431"/>
                </a:cubicBezTo>
                <a:cubicBezTo>
                  <a:pt x="476830" y="65143"/>
                  <a:pt x="578430" y="2173"/>
                  <a:pt x="577901" y="56"/>
                </a:cubicBezTo>
                <a:cubicBezTo>
                  <a:pt x="577372" y="-2061"/>
                  <a:pt x="497997" y="55618"/>
                  <a:pt x="457251" y="66731"/>
                </a:cubicBezTo>
                <a:cubicBezTo>
                  <a:pt x="416505" y="77843"/>
                  <a:pt x="350359" y="62498"/>
                  <a:pt x="333426" y="66731"/>
                </a:cubicBezTo>
                <a:cubicBezTo>
                  <a:pt x="316493" y="70964"/>
                  <a:pt x="370997" y="87368"/>
                  <a:pt x="355651" y="92131"/>
                </a:cubicBezTo>
                <a:cubicBezTo>
                  <a:pt x="340305" y="96894"/>
                  <a:pt x="299030" y="87368"/>
                  <a:pt x="241351" y="95306"/>
                </a:cubicBezTo>
                <a:cubicBezTo>
                  <a:pt x="183672" y="103243"/>
                  <a:pt x="3226" y="140814"/>
                  <a:pt x="51" y="1397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2" name="フリーフォーム 2131">
            <a:extLst>
              <a:ext uri="{FF2B5EF4-FFF2-40B4-BE49-F238E27FC236}">
                <a16:creationId xmlns:a16="http://schemas.microsoft.com/office/drawing/2014/main" id="{573F1945-2AD9-55AA-5263-B92870655613}"/>
              </a:ext>
            </a:extLst>
          </p:cNvPr>
          <p:cNvSpPr/>
          <p:nvPr/>
        </p:nvSpPr>
        <p:spPr>
          <a:xfrm>
            <a:off x="3738473" y="6447699"/>
            <a:ext cx="1351794" cy="197587"/>
          </a:xfrm>
          <a:custGeom>
            <a:avLst/>
            <a:gdLst>
              <a:gd name="connsiteX0" fmla="*/ 1677 w 1351794"/>
              <a:gd name="connsiteY0" fmla="*/ 197576 h 197587"/>
              <a:gd name="connsiteX1" fmla="*/ 392202 w 1351794"/>
              <a:gd name="connsiteY1" fmla="*/ 95976 h 197587"/>
              <a:gd name="connsiteX2" fmla="*/ 573177 w 1351794"/>
              <a:gd name="connsiteY2" fmla="*/ 102326 h 197587"/>
              <a:gd name="connsiteX3" fmla="*/ 703352 w 1351794"/>
              <a:gd name="connsiteY3" fmla="*/ 127726 h 197587"/>
              <a:gd name="connsiteX4" fmla="*/ 601752 w 1351794"/>
              <a:gd name="connsiteY4" fmla="*/ 108676 h 197587"/>
              <a:gd name="connsiteX5" fmla="*/ 655727 w 1351794"/>
              <a:gd name="connsiteY5" fmla="*/ 89626 h 197587"/>
              <a:gd name="connsiteX6" fmla="*/ 804952 w 1351794"/>
              <a:gd name="connsiteY6" fmla="*/ 86451 h 197587"/>
              <a:gd name="connsiteX7" fmla="*/ 677952 w 1351794"/>
              <a:gd name="connsiteY7" fmla="*/ 70576 h 197587"/>
              <a:gd name="connsiteX8" fmla="*/ 874802 w 1351794"/>
              <a:gd name="connsiteY8" fmla="*/ 73751 h 197587"/>
              <a:gd name="connsiteX9" fmla="*/ 1106577 w 1351794"/>
              <a:gd name="connsiteY9" fmla="*/ 73751 h 197587"/>
              <a:gd name="connsiteX10" fmla="*/ 1024027 w 1351794"/>
              <a:gd name="connsiteY10" fmla="*/ 726 h 197587"/>
              <a:gd name="connsiteX11" fmla="*/ 1065302 w 1351794"/>
              <a:gd name="connsiteY11" fmla="*/ 38826 h 197587"/>
              <a:gd name="connsiteX12" fmla="*/ 1163727 w 1351794"/>
              <a:gd name="connsiteY12" fmla="*/ 80101 h 197587"/>
              <a:gd name="connsiteX13" fmla="*/ 1351052 w 1351794"/>
              <a:gd name="connsiteY13" fmla="*/ 92801 h 197587"/>
              <a:gd name="connsiteX14" fmla="*/ 1233577 w 1351794"/>
              <a:gd name="connsiteY14" fmla="*/ 92801 h 197587"/>
              <a:gd name="connsiteX15" fmla="*/ 947827 w 1351794"/>
              <a:gd name="connsiteY15" fmla="*/ 95976 h 197587"/>
              <a:gd name="connsiteX16" fmla="*/ 817652 w 1351794"/>
              <a:gd name="connsiteY16" fmla="*/ 134076 h 197587"/>
              <a:gd name="connsiteX17" fmla="*/ 906552 w 1351794"/>
              <a:gd name="connsiteY17" fmla="*/ 83276 h 197587"/>
              <a:gd name="connsiteX18" fmla="*/ 503327 w 1351794"/>
              <a:gd name="connsiteY18" fmla="*/ 64226 h 197587"/>
              <a:gd name="connsiteX19" fmla="*/ 573177 w 1351794"/>
              <a:gd name="connsiteY19" fmla="*/ 86451 h 197587"/>
              <a:gd name="connsiteX20" fmla="*/ 455702 w 1351794"/>
              <a:gd name="connsiteY20" fmla="*/ 89626 h 197587"/>
              <a:gd name="connsiteX21" fmla="*/ 255677 w 1351794"/>
              <a:gd name="connsiteY21" fmla="*/ 108676 h 197587"/>
              <a:gd name="connsiteX22" fmla="*/ 303302 w 1351794"/>
              <a:gd name="connsiteY22" fmla="*/ 64226 h 197587"/>
              <a:gd name="connsiteX23" fmla="*/ 252502 w 1351794"/>
              <a:gd name="connsiteY23" fmla="*/ 102326 h 197587"/>
              <a:gd name="connsiteX24" fmla="*/ 1677 w 1351794"/>
              <a:gd name="connsiteY24" fmla="*/ 197576 h 197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51794" h="197587">
                <a:moveTo>
                  <a:pt x="1677" y="197576"/>
                </a:moveTo>
                <a:cubicBezTo>
                  <a:pt x="24960" y="196518"/>
                  <a:pt x="296952" y="111851"/>
                  <a:pt x="392202" y="95976"/>
                </a:cubicBezTo>
                <a:cubicBezTo>
                  <a:pt x="487452" y="80101"/>
                  <a:pt x="521319" y="97034"/>
                  <a:pt x="573177" y="102326"/>
                </a:cubicBezTo>
                <a:cubicBezTo>
                  <a:pt x="625035" y="107618"/>
                  <a:pt x="698590" y="126668"/>
                  <a:pt x="703352" y="127726"/>
                </a:cubicBezTo>
                <a:cubicBezTo>
                  <a:pt x="708114" y="128784"/>
                  <a:pt x="609689" y="115026"/>
                  <a:pt x="601752" y="108676"/>
                </a:cubicBezTo>
                <a:cubicBezTo>
                  <a:pt x="593815" y="102326"/>
                  <a:pt x="621860" y="93330"/>
                  <a:pt x="655727" y="89626"/>
                </a:cubicBezTo>
                <a:cubicBezTo>
                  <a:pt x="689594" y="85922"/>
                  <a:pt x="801248" y="89626"/>
                  <a:pt x="804952" y="86451"/>
                </a:cubicBezTo>
                <a:cubicBezTo>
                  <a:pt x="808656" y="83276"/>
                  <a:pt x="666310" y="72693"/>
                  <a:pt x="677952" y="70576"/>
                </a:cubicBezTo>
                <a:cubicBezTo>
                  <a:pt x="689594" y="68459"/>
                  <a:pt x="874802" y="73751"/>
                  <a:pt x="874802" y="73751"/>
                </a:cubicBezTo>
                <a:cubicBezTo>
                  <a:pt x="946240" y="74280"/>
                  <a:pt x="1081706" y="85922"/>
                  <a:pt x="1106577" y="73751"/>
                </a:cubicBezTo>
                <a:cubicBezTo>
                  <a:pt x="1131448" y="61580"/>
                  <a:pt x="1030906" y="6547"/>
                  <a:pt x="1024027" y="726"/>
                </a:cubicBezTo>
                <a:cubicBezTo>
                  <a:pt x="1017148" y="-5095"/>
                  <a:pt x="1042019" y="25597"/>
                  <a:pt x="1065302" y="38826"/>
                </a:cubicBezTo>
                <a:cubicBezTo>
                  <a:pt x="1088585" y="52055"/>
                  <a:pt x="1116102" y="71105"/>
                  <a:pt x="1163727" y="80101"/>
                </a:cubicBezTo>
                <a:cubicBezTo>
                  <a:pt x="1211352" y="89097"/>
                  <a:pt x="1339410" y="90684"/>
                  <a:pt x="1351052" y="92801"/>
                </a:cubicBezTo>
                <a:cubicBezTo>
                  <a:pt x="1362694" y="94918"/>
                  <a:pt x="1233577" y="92801"/>
                  <a:pt x="1233577" y="92801"/>
                </a:cubicBezTo>
                <a:lnTo>
                  <a:pt x="947827" y="95976"/>
                </a:lnTo>
                <a:cubicBezTo>
                  <a:pt x="878506" y="102855"/>
                  <a:pt x="824531" y="136193"/>
                  <a:pt x="817652" y="134076"/>
                </a:cubicBezTo>
                <a:cubicBezTo>
                  <a:pt x="810773" y="131959"/>
                  <a:pt x="958939" y="94918"/>
                  <a:pt x="906552" y="83276"/>
                </a:cubicBezTo>
                <a:cubicBezTo>
                  <a:pt x="854165" y="71634"/>
                  <a:pt x="558889" y="63697"/>
                  <a:pt x="503327" y="64226"/>
                </a:cubicBezTo>
                <a:cubicBezTo>
                  <a:pt x="447765" y="64755"/>
                  <a:pt x="581114" y="82218"/>
                  <a:pt x="573177" y="86451"/>
                </a:cubicBezTo>
                <a:cubicBezTo>
                  <a:pt x="565240" y="90684"/>
                  <a:pt x="508619" y="85922"/>
                  <a:pt x="455702" y="89626"/>
                </a:cubicBezTo>
                <a:cubicBezTo>
                  <a:pt x="402785" y="93330"/>
                  <a:pt x="281077" y="112909"/>
                  <a:pt x="255677" y="108676"/>
                </a:cubicBezTo>
                <a:cubicBezTo>
                  <a:pt x="230277" y="104443"/>
                  <a:pt x="303831" y="65284"/>
                  <a:pt x="303302" y="64226"/>
                </a:cubicBezTo>
                <a:cubicBezTo>
                  <a:pt x="302773" y="63168"/>
                  <a:pt x="300656" y="79572"/>
                  <a:pt x="252502" y="102326"/>
                </a:cubicBezTo>
                <a:cubicBezTo>
                  <a:pt x="204348" y="125080"/>
                  <a:pt x="-21606" y="198634"/>
                  <a:pt x="1677" y="1975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3" name="フリーフォーム 2132">
            <a:extLst>
              <a:ext uri="{FF2B5EF4-FFF2-40B4-BE49-F238E27FC236}">
                <a16:creationId xmlns:a16="http://schemas.microsoft.com/office/drawing/2014/main" id="{89A18B5C-2F17-57C4-0F2C-A529E283C684}"/>
              </a:ext>
            </a:extLst>
          </p:cNvPr>
          <p:cNvSpPr/>
          <p:nvPr/>
        </p:nvSpPr>
        <p:spPr>
          <a:xfrm>
            <a:off x="4117758" y="6435529"/>
            <a:ext cx="543719" cy="101796"/>
          </a:xfrm>
          <a:custGeom>
            <a:avLst/>
            <a:gdLst>
              <a:gd name="connsiteX0" fmla="*/ 543142 w 543719"/>
              <a:gd name="connsiteY0" fmla="*/ 196 h 101796"/>
              <a:gd name="connsiteX1" fmla="*/ 511392 w 543719"/>
              <a:gd name="connsiteY1" fmla="*/ 57346 h 101796"/>
              <a:gd name="connsiteX2" fmla="*/ 479642 w 543719"/>
              <a:gd name="connsiteY2" fmla="*/ 66871 h 101796"/>
              <a:gd name="connsiteX3" fmla="*/ 276442 w 543719"/>
              <a:gd name="connsiteY3" fmla="*/ 85921 h 101796"/>
              <a:gd name="connsiteX4" fmla="*/ 44667 w 543719"/>
              <a:gd name="connsiteY4" fmla="*/ 101796 h 101796"/>
              <a:gd name="connsiteX5" fmla="*/ 44667 w 543719"/>
              <a:gd name="connsiteY5" fmla="*/ 82746 h 101796"/>
              <a:gd name="connsiteX6" fmla="*/ 217 w 543719"/>
              <a:gd name="connsiteY6" fmla="*/ 47821 h 101796"/>
              <a:gd name="connsiteX7" fmla="*/ 28792 w 543719"/>
              <a:gd name="connsiteY7" fmla="*/ 70046 h 101796"/>
              <a:gd name="connsiteX8" fmla="*/ 54192 w 543719"/>
              <a:gd name="connsiteY8" fmla="*/ 85921 h 101796"/>
              <a:gd name="connsiteX9" fmla="*/ 241517 w 543719"/>
              <a:gd name="connsiteY9" fmla="*/ 85921 h 101796"/>
              <a:gd name="connsiteX10" fmla="*/ 482817 w 543719"/>
              <a:gd name="connsiteY10" fmla="*/ 79571 h 101796"/>
              <a:gd name="connsiteX11" fmla="*/ 543142 w 543719"/>
              <a:gd name="connsiteY11" fmla="*/ 196 h 101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3719" h="101796">
                <a:moveTo>
                  <a:pt x="543142" y="196"/>
                </a:moveTo>
                <a:cubicBezTo>
                  <a:pt x="547904" y="-3508"/>
                  <a:pt x="521975" y="46234"/>
                  <a:pt x="511392" y="57346"/>
                </a:cubicBezTo>
                <a:cubicBezTo>
                  <a:pt x="500809" y="68458"/>
                  <a:pt x="518800" y="62109"/>
                  <a:pt x="479642" y="66871"/>
                </a:cubicBezTo>
                <a:cubicBezTo>
                  <a:pt x="440484" y="71634"/>
                  <a:pt x="348938" y="80100"/>
                  <a:pt x="276442" y="85921"/>
                </a:cubicBezTo>
                <a:cubicBezTo>
                  <a:pt x="203946" y="91742"/>
                  <a:pt x="44667" y="101796"/>
                  <a:pt x="44667" y="101796"/>
                </a:cubicBezTo>
                <a:cubicBezTo>
                  <a:pt x="6038" y="101267"/>
                  <a:pt x="52075" y="91742"/>
                  <a:pt x="44667" y="82746"/>
                </a:cubicBezTo>
                <a:cubicBezTo>
                  <a:pt x="37259" y="73750"/>
                  <a:pt x="2863" y="49938"/>
                  <a:pt x="217" y="47821"/>
                </a:cubicBezTo>
                <a:cubicBezTo>
                  <a:pt x="-2429" y="45704"/>
                  <a:pt x="19796" y="63696"/>
                  <a:pt x="28792" y="70046"/>
                </a:cubicBezTo>
                <a:cubicBezTo>
                  <a:pt x="37788" y="76396"/>
                  <a:pt x="18738" y="83275"/>
                  <a:pt x="54192" y="85921"/>
                </a:cubicBezTo>
                <a:cubicBezTo>
                  <a:pt x="89646" y="88567"/>
                  <a:pt x="170080" y="86979"/>
                  <a:pt x="241517" y="85921"/>
                </a:cubicBezTo>
                <a:cubicBezTo>
                  <a:pt x="312954" y="84863"/>
                  <a:pt x="432546" y="90683"/>
                  <a:pt x="482817" y="79571"/>
                </a:cubicBezTo>
                <a:cubicBezTo>
                  <a:pt x="533088" y="68459"/>
                  <a:pt x="538380" y="3900"/>
                  <a:pt x="543142" y="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4" name="フリーフォーム 2133">
            <a:extLst>
              <a:ext uri="{FF2B5EF4-FFF2-40B4-BE49-F238E27FC236}">
                <a16:creationId xmlns:a16="http://schemas.microsoft.com/office/drawing/2014/main" id="{26A92DBC-8043-AC08-FF50-8538E5A82460}"/>
              </a:ext>
            </a:extLst>
          </p:cNvPr>
          <p:cNvSpPr/>
          <p:nvPr/>
        </p:nvSpPr>
        <p:spPr>
          <a:xfrm>
            <a:off x="4362450" y="6432480"/>
            <a:ext cx="31891" cy="92145"/>
          </a:xfrm>
          <a:custGeom>
            <a:avLst/>
            <a:gdLst>
              <a:gd name="connsiteX0" fmla="*/ 9525 w 31891"/>
              <a:gd name="connsiteY0" fmla="*/ 70 h 92145"/>
              <a:gd name="connsiteX1" fmla="*/ 15875 w 31891"/>
              <a:gd name="connsiteY1" fmla="*/ 63570 h 92145"/>
              <a:gd name="connsiteX2" fmla="*/ 0 w 31891"/>
              <a:gd name="connsiteY2" fmla="*/ 92145 h 92145"/>
              <a:gd name="connsiteX3" fmla="*/ 15875 w 31891"/>
              <a:gd name="connsiteY3" fmla="*/ 63570 h 92145"/>
              <a:gd name="connsiteX4" fmla="*/ 31750 w 31891"/>
              <a:gd name="connsiteY4" fmla="*/ 50870 h 92145"/>
              <a:gd name="connsiteX5" fmla="*/ 9525 w 31891"/>
              <a:gd name="connsiteY5" fmla="*/ 70 h 92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891" h="92145">
                <a:moveTo>
                  <a:pt x="9525" y="70"/>
                </a:moveTo>
                <a:cubicBezTo>
                  <a:pt x="6879" y="2187"/>
                  <a:pt x="17463" y="48224"/>
                  <a:pt x="15875" y="63570"/>
                </a:cubicBezTo>
                <a:cubicBezTo>
                  <a:pt x="14288" y="78916"/>
                  <a:pt x="0" y="92145"/>
                  <a:pt x="0" y="92145"/>
                </a:cubicBezTo>
                <a:lnTo>
                  <a:pt x="15875" y="63570"/>
                </a:lnTo>
                <a:cubicBezTo>
                  <a:pt x="21167" y="56691"/>
                  <a:pt x="33337" y="57749"/>
                  <a:pt x="31750" y="50870"/>
                </a:cubicBezTo>
                <a:cubicBezTo>
                  <a:pt x="30163" y="43991"/>
                  <a:pt x="12171" y="-2047"/>
                  <a:pt x="9525" y="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5" name="フリーフォーム 2134">
            <a:extLst>
              <a:ext uri="{FF2B5EF4-FFF2-40B4-BE49-F238E27FC236}">
                <a16:creationId xmlns:a16="http://schemas.microsoft.com/office/drawing/2014/main" id="{66392F9F-3573-B0F8-EE12-944D3FDDCAFA}"/>
              </a:ext>
            </a:extLst>
          </p:cNvPr>
          <p:cNvSpPr/>
          <p:nvPr/>
        </p:nvSpPr>
        <p:spPr>
          <a:xfrm>
            <a:off x="4371970" y="6432397"/>
            <a:ext cx="54016" cy="88026"/>
          </a:xfrm>
          <a:custGeom>
            <a:avLst/>
            <a:gdLst>
              <a:gd name="connsiteX0" fmla="*/ 5 w 54016"/>
              <a:gd name="connsiteY0" fmla="*/ 153 h 88026"/>
              <a:gd name="connsiteX1" fmla="*/ 38105 w 54016"/>
              <a:gd name="connsiteY1" fmla="*/ 76353 h 88026"/>
              <a:gd name="connsiteX2" fmla="*/ 53980 w 54016"/>
              <a:gd name="connsiteY2" fmla="*/ 85878 h 88026"/>
              <a:gd name="connsiteX3" fmla="*/ 41280 w 54016"/>
              <a:gd name="connsiteY3" fmla="*/ 57303 h 88026"/>
              <a:gd name="connsiteX4" fmla="*/ 5 w 54016"/>
              <a:gd name="connsiteY4" fmla="*/ 153 h 88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16" h="88026">
                <a:moveTo>
                  <a:pt x="5" y="153"/>
                </a:moveTo>
                <a:cubicBezTo>
                  <a:pt x="-524" y="3328"/>
                  <a:pt x="38105" y="76353"/>
                  <a:pt x="38105" y="76353"/>
                </a:cubicBezTo>
                <a:cubicBezTo>
                  <a:pt x="47101" y="90640"/>
                  <a:pt x="53451" y="89053"/>
                  <a:pt x="53980" y="85878"/>
                </a:cubicBezTo>
                <a:cubicBezTo>
                  <a:pt x="54509" y="82703"/>
                  <a:pt x="49217" y="70532"/>
                  <a:pt x="41280" y="57303"/>
                </a:cubicBezTo>
                <a:cubicBezTo>
                  <a:pt x="33343" y="44074"/>
                  <a:pt x="534" y="-3022"/>
                  <a:pt x="5" y="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6" name="フリーフォーム 2135">
            <a:extLst>
              <a:ext uri="{FF2B5EF4-FFF2-40B4-BE49-F238E27FC236}">
                <a16:creationId xmlns:a16="http://schemas.microsoft.com/office/drawing/2014/main" id="{E40F80CF-E54B-8908-DE67-892108811598}"/>
              </a:ext>
            </a:extLst>
          </p:cNvPr>
          <p:cNvSpPr/>
          <p:nvPr/>
        </p:nvSpPr>
        <p:spPr>
          <a:xfrm>
            <a:off x="3962327" y="6464762"/>
            <a:ext cx="214845" cy="98143"/>
          </a:xfrm>
          <a:custGeom>
            <a:avLst/>
            <a:gdLst>
              <a:gd name="connsiteX0" fmla="*/ 73 w 214845"/>
              <a:gd name="connsiteY0" fmla="*/ 94788 h 98143"/>
              <a:gd name="connsiteX1" fmla="*/ 158823 w 214845"/>
              <a:gd name="connsiteY1" fmla="*/ 2713 h 98143"/>
              <a:gd name="connsiteX2" fmla="*/ 155648 w 214845"/>
              <a:gd name="connsiteY2" fmla="*/ 28113 h 98143"/>
              <a:gd name="connsiteX3" fmla="*/ 212798 w 214845"/>
              <a:gd name="connsiteY3" fmla="*/ 66213 h 98143"/>
              <a:gd name="connsiteX4" fmla="*/ 181048 w 214845"/>
              <a:gd name="connsiteY4" fmla="*/ 75738 h 98143"/>
              <a:gd name="connsiteX5" fmla="*/ 73 w 214845"/>
              <a:gd name="connsiteY5" fmla="*/ 94788 h 98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845" h="98143">
                <a:moveTo>
                  <a:pt x="73" y="94788"/>
                </a:moveTo>
                <a:cubicBezTo>
                  <a:pt x="-3631" y="82617"/>
                  <a:pt x="132894" y="13825"/>
                  <a:pt x="158823" y="2713"/>
                </a:cubicBezTo>
                <a:cubicBezTo>
                  <a:pt x="184752" y="-8400"/>
                  <a:pt x="146652" y="17530"/>
                  <a:pt x="155648" y="28113"/>
                </a:cubicBezTo>
                <a:cubicBezTo>
                  <a:pt x="164644" y="38696"/>
                  <a:pt x="208565" y="58276"/>
                  <a:pt x="212798" y="66213"/>
                </a:cubicBezTo>
                <a:cubicBezTo>
                  <a:pt x="217031" y="74150"/>
                  <a:pt x="218090" y="68859"/>
                  <a:pt x="181048" y="75738"/>
                </a:cubicBezTo>
                <a:cubicBezTo>
                  <a:pt x="144006" y="82617"/>
                  <a:pt x="3777" y="106959"/>
                  <a:pt x="73" y="947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7" name="フリーフォーム 2136">
            <a:extLst>
              <a:ext uri="{FF2B5EF4-FFF2-40B4-BE49-F238E27FC236}">
                <a16:creationId xmlns:a16="http://schemas.microsoft.com/office/drawing/2014/main" id="{7A4D09E3-0B05-962F-EB85-5C3C8176E113}"/>
              </a:ext>
            </a:extLst>
          </p:cNvPr>
          <p:cNvSpPr/>
          <p:nvPr/>
        </p:nvSpPr>
        <p:spPr>
          <a:xfrm>
            <a:off x="4582690" y="6410152"/>
            <a:ext cx="249154" cy="112365"/>
          </a:xfrm>
          <a:custGeom>
            <a:avLst/>
            <a:gdLst>
              <a:gd name="connsiteX0" fmla="*/ 49635 w 249154"/>
              <a:gd name="connsiteY0" fmla="*/ 173 h 112365"/>
              <a:gd name="connsiteX1" fmla="*/ 52810 w 249154"/>
              <a:gd name="connsiteY1" fmla="*/ 89073 h 112365"/>
              <a:gd name="connsiteX2" fmla="*/ 2010 w 249154"/>
              <a:gd name="connsiteY2" fmla="*/ 111298 h 112365"/>
              <a:gd name="connsiteX3" fmla="*/ 132185 w 249154"/>
              <a:gd name="connsiteY3" fmla="*/ 108123 h 112365"/>
              <a:gd name="connsiteX4" fmla="*/ 246485 w 249154"/>
              <a:gd name="connsiteY4" fmla="*/ 101773 h 112365"/>
              <a:gd name="connsiteX5" fmla="*/ 202035 w 249154"/>
              <a:gd name="connsiteY5" fmla="*/ 66848 h 112365"/>
              <a:gd name="connsiteX6" fmla="*/ 49635 w 249154"/>
              <a:gd name="connsiteY6" fmla="*/ 173 h 11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154" h="112365">
                <a:moveTo>
                  <a:pt x="49635" y="173"/>
                </a:moveTo>
                <a:cubicBezTo>
                  <a:pt x="24764" y="3877"/>
                  <a:pt x="60747" y="70552"/>
                  <a:pt x="52810" y="89073"/>
                </a:cubicBezTo>
                <a:cubicBezTo>
                  <a:pt x="44873" y="107594"/>
                  <a:pt x="-11219" y="108123"/>
                  <a:pt x="2010" y="111298"/>
                </a:cubicBezTo>
                <a:cubicBezTo>
                  <a:pt x="15239" y="114473"/>
                  <a:pt x="91439" y="109710"/>
                  <a:pt x="132185" y="108123"/>
                </a:cubicBezTo>
                <a:cubicBezTo>
                  <a:pt x="172931" y="106536"/>
                  <a:pt x="234843" y="108652"/>
                  <a:pt x="246485" y="101773"/>
                </a:cubicBezTo>
                <a:cubicBezTo>
                  <a:pt x="258127" y="94894"/>
                  <a:pt x="229552" y="80606"/>
                  <a:pt x="202035" y="66848"/>
                </a:cubicBezTo>
                <a:cubicBezTo>
                  <a:pt x="174518" y="53090"/>
                  <a:pt x="74506" y="-3531"/>
                  <a:pt x="49635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8" name="フリーフォーム 2137">
            <a:extLst>
              <a:ext uri="{FF2B5EF4-FFF2-40B4-BE49-F238E27FC236}">
                <a16:creationId xmlns:a16="http://schemas.microsoft.com/office/drawing/2014/main" id="{F7C1DEF8-7F81-B11F-3276-795A627AC106}"/>
              </a:ext>
            </a:extLst>
          </p:cNvPr>
          <p:cNvSpPr/>
          <p:nvPr/>
        </p:nvSpPr>
        <p:spPr>
          <a:xfrm>
            <a:off x="4082723" y="6359521"/>
            <a:ext cx="561835" cy="139708"/>
          </a:xfrm>
          <a:custGeom>
            <a:avLst/>
            <a:gdLst>
              <a:gd name="connsiteX0" fmla="*/ 327 w 561835"/>
              <a:gd name="connsiteY0" fmla="*/ 139704 h 139708"/>
              <a:gd name="connsiteX1" fmla="*/ 216227 w 561835"/>
              <a:gd name="connsiteY1" fmla="*/ 76204 h 139708"/>
              <a:gd name="connsiteX2" fmla="*/ 371802 w 561835"/>
              <a:gd name="connsiteY2" fmla="*/ 98429 h 139708"/>
              <a:gd name="connsiteX3" fmla="*/ 352752 w 561835"/>
              <a:gd name="connsiteY3" fmla="*/ 82554 h 139708"/>
              <a:gd name="connsiteX4" fmla="*/ 498802 w 561835"/>
              <a:gd name="connsiteY4" fmla="*/ 66679 h 139708"/>
              <a:gd name="connsiteX5" fmla="*/ 555952 w 561835"/>
              <a:gd name="connsiteY5" fmla="*/ 73029 h 139708"/>
              <a:gd name="connsiteX6" fmla="*/ 365452 w 561835"/>
              <a:gd name="connsiteY6" fmla="*/ 60329 h 139708"/>
              <a:gd name="connsiteX7" fmla="*/ 384502 w 561835"/>
              <a:gd name="connsiteY7" fmla="*/ 4 h 139708"/>
              <a:gd name="connsiteX8" fmla="*/ 346402 w 561835"/>
              <a:gd name="connsiteY8" fmla="*/ 63504 h 139708"/>
              <a:gd name="connsiteX9" fmla="*/ 238452 w 561835"/>
              <a:gd name="connsiteY9" fmla="*/ 66679 h 139708"/>
              <a:gd name="connsiteX10" fmla="*/ 168602 w 561835"/>
              <a:gd name="connsiteY10" fmla="*/ 79379 h 139708"/>
              <a:gd name="connsiteX11" fmla="*/ 327 w 561835"/>
              <a:gd name="connsiteY11" fmla="*/ 139704 h 13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61835" h="139708">
                <a:moveTo>
                  <a:pt x="327" y="139704"/>
                </a:moveTo>
                <a:cubicBezTo>
                  <a:pt x="8265" y="139175"/>
                  <a:pt x="154315" y="83083"/>
                  <a:pt x="216227" y="76204"/>
                </a:cubicBezTo>
                <a:cubicBezTo>
                  <a:pt x="278139" y="69325"/>
                  <a:pt x="349048" y="97371"/>
                  <a:pt x="371802" y="98429"/>
                </a:cubicBezTo>
                <a:cubicBezTo>
                  <a:pt x="394556" y="99487"/>
                  <a:pt x="331586" y="87846"/>
                  <a:pt x="352752" y="82554"/>
                </a:cubicBezTo>
                <a:cubicBezTo>
                  <a:pt x="373918" y="77262"/>
                  <a:pt x="464935" y="68266"/>
                  <a:pt x="498802" y="66679"/>
                </a:cubicBezTo>
                <a:cubicBezTo>
                  <a:pt x="532669" y="65092"/>
                  <a:pt x="578177" y="74087"/>
                  <a:pt x="555952" y="73029"/>
                </a:cubicBezTo>
                <a:cubicBezTo>
                  <a:pt x="533727" y="71971"/>
                  <a:pt x="394027" y="72500"/>
                  <a:pt x="365452" y="60329"/>
                </a:cubicBezTo>
                <a:cubicBezTo>
                  <a:pt x="336877" y="48158"/>
                  <a:pt x="387677" y="-525"/>
                  <a:pt x="384502" y="4"/>
                </a:cubicBezTo>
                <a:cubicBezTo>
                  <a:pt x="381327" y="533"/>
                  <a:pt x="370744" y="52392"/>
                  <a:pt x="346402" y="63504"/>
                </a:cubicBezTo>
                <a:cubicBezTo>
                  <a:pt x="322060" y="74616"/>
                  <a:pt x="268085" y="64033"/>
                  <a:pt x="238452" y="66679"/>
                </a:cubicBezTo>
                <a:cubicBezTo>
                  <a:pt x="208819" y="69325"/>
                  <a:pt x="206173" y="65621"/>
                  <a:pt x="168602" y="79379"/>
                </a:cubicBezTo>
                <a:cubicBezTo>
                  <a:pt x="131031" y="93137"/>
                  <a:pt x="-7611" y="140233"/>
                  <a:pt x="327" y="1397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9" name="フリーフォーム 2138">
            <a:extLst>
              <a:ext uri="{FF2B5EF4-FFF2-40B4-BE49-F238E27FC236}">
                <a16:creationId xmlns:a16="http://schemas.microsoft.com/office/drawing/2014/main" id="{2240C58F-B1D4-FACE-C31C-9516E6039DFA}"/>
              </a:ext>
            </a:extLst>
          </p:cNvPr>
          <p:cNvSpPr/>
          <p:nvPr/>
        </p:nvSpPr>
        <p:spPr>
          <a:xfrm>
            <a:off x="6426100" y="4563263"/>
            <a:ext cx="352499" cy="186613"/>
          </a:xfrm>
          <a:custGeom>
            <a:avLst/>
            <a:gdLst>
              <a:gd name="connsiteX0" fmla="*/ 100 w 352499"/>
              <a:gd name="connsiteY0" fmla="*/ 186537 h 186613"/>
              <a:gd name="connsiteX1" fmla="*/ 139800 w 352499"/>
              <a:gd name="connsiteY1" fmla="*/ 34137 h 186613"/>
              <a:gd name="connsiteX2" fmla="*/ 260450 w 352499"/>
              <a:gd name="connsiteY2" fmla="*/ 40487 h 186613"/>
              <a:gd name="connsiteX3" fmla="*/ 247750 w 352499"/>
              <a:gd name="connsiteY3" fmla="*/ 24612 h 186613"/>
              <a:gd name="connsiteX4" fmla="*/ 349350 w 352499"/>
              <a:gd name="connsiteY4" fmla="*/ 97637 h 186613"/>
              <a:gd name="connsiteX5" fmla="*/ 311250 w 352499"/>
              <a:gd name="connsiteY5" fmla="*/ 65887 h 186613"/>
              <a:gd name="connsiteX6" fmla="*/ 158850 w 352499"/>
              <a:gd name="connsiteY6" fmla="*/ 5562 h 186613"/>
              <a:gd name="connsiteX7" fmla="*/ 206475 w 352499"/>
              <a:gd name="connsiteY7" fmla="*/ 8737 h 186613"/>
              <a:gd name="connsiteX8" fmla="*/ 162025 w 352499"/>
              <a:gd name="connsiteY8" fmla="*/ 11912 h 186613"/>
              <a:gd name="connsiteX9" fmla="*/ 100 w 352499"/>
              <a:gd name="connsiteY9" fmla="*/ 186537 h 186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2499" h="186613">
                <a:moveTo>
                  <a:pt x="100" y="186537"/>
                </a:moveTo>
                <a:cubicBezTo>
                  <a:pt x="-3604" y="190241"/>
                  <a:pt x="96408" y="58479"/>
                  <a:pt x="139800" y="34137"/>
                </a:cubicBezTo>
                <a:cubicBezTo>
                  <a:pt x="183192" y="9795"/>
                  <a:pt x="242458" y="42074"/>
                  <a:pt x="260450" y="40487"/>
                </a:cubicBezTo>
                <a:cubicBezTo>
                  <a:pt x="278442" y="38899"/>
                  <a:pt x="232933" y="15087"/>
                  <a:pt x="247750" y="24612"/>
                </a:cubicBezTo>
                <a:cubicBezTo>
                  <a:pt x="262567" y="34137"/>
                  <a:pt x="338767" y="90758"/>
                  <a:pt x="349350" y="97637"/>
                </a:cubicBezTo>
                <a:cubicBezTo>
                  <a:pt x="359933" y="104516"/>
                  <a:pt x="343000" y="81233"/>
                  <a:pt x="311250" y="65887"/>
                </a:cubicBezTo>
                <a:cubicBezTo>
                  <a:pt x="279500" y="50541"/>
                  <a:pt x="176313" y="15087"/>
                  <a:pt x="158850" y="5562"/>
                </a:cubicBezTo>
                <a:cubicBezTo>
                  <a:pt x="141388" y="-3963"/>
                  <a:pt x="205946" y="7679"/>
                  <a:pt x="206475" y="8737"/>
                </a:cubicBezTo>
                <a:cubicBezTo>
                  <a:pt x="207004" y="9795"/>
                  <a:pt x="199596" y="-13488"/>
                  <a:pt x="162025" y="11912"/>
                </a:cubicBezTo>
                <a:cubicBezTo>
                  <a:pt x="124454" y="37312"/>
                  <a:pt x="3804" y="182833"/>
                  <a:pt x="100" y="1865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0" name="フリーフォーム 2139">
            <a:extLst>
              <a:ext uri="{FF2B5EF4-FFF2-40B4-BE49-F238E27FC236}">
                <a16:creationId xmlns:a16="http://schemas.microsoft.com/office/drawing/2014/main" id="{91502C11-E542-79C2-6279-48CA40D76AD5}"/>
              </a:ext>
            </a:extLst>
          </p:cNvPr>
          <p:cNvSpPr/>
          <p:nvPr/>
        </p:nvSpPr>
        <p:spPr>
          <a:xfrm>
            <a:off x="6591234" y="4606639"/>
            <a:ext cx="254964" cy="325147"/>
          </a:xfrm>
          <a:custGeom>
            <a:avLst/>
            <a:gdLst>
              <a:gd name="connsiteX0" fmla="*/ 66 w 254964"/>
              <a:gd name="connsiteY0" fmla="*/ 286 h 325147"/>
              <a:gd name="connsiteX1" fmla="*/ 104841 w 254964"/>
              <a:gd name="connsiteY1" fmla="*/ 79661 h 325147"/>
              <a:gd name="connsiteX2" fmla="*/ 98491 w 254964"/>
              <a:gd name="connsiteY2" fmla="*/ 136811 h 325147"/>
              <a:gd name="connsiteX3" fmla="*/ 127066 w 254964"/>
              <a:gd name="connsiteY3" fmla="*/ 89186 h 325147"/>
              <a:gd name="connsiteX4" fmla="*/ 203266 w 254964"/>
              <a:gd name="connsiteY4" fmla="*/ 101886 h 325147"/>
              <a:gd name="connsiteX5" fmla="*/ 212791 w 254964"/>
              <a:gd name="connsiteY5" fmla="*/ 155861 h 325147"/>
              <a:gd name="connsiteX6" fmla="*/ 254066 w 254964"/>
              <a:gd name="connsiteY6" fmla="*/ 320961 h 325147"/>
              <a:gd name="connsiteX7" fmla="*/ 238191 w 254964"/>
              <a:gd name="connsiteY7" fmla="*/ 263811 h 325147"/>
              <a:gd name="connsiteX8" fmla="*/ 203266 w 254964"/>
              <a:gd name="connsiteY8" fmla="*/ 133636 h 325147"/>
              <a:gd name="connsiteX9" fmla="*/ 171516 w 254964"/>
              <a:gd name="connsiteY9" fmla="*/ 178086 h 325147"/>
              <a:gd name="connsiteX10" fmla="*/ 168341 w 254964"/>
              <a:gd name="connsiteY10" fmla="*/ 108236 h 325147"/>
              <a:gd name="connsiteX11" fmla="*/ 82616 w 254964"/>
              <a:gd name="connsiteY11" fmla="*/ 108236 h 325147"/>
              <a:gd name="connsiteX12" fmla="*/ 98491 w 254964"/>
              <a:gd name="connsiteY12" fmla="*/ 82836 h 325147"/>
              <a:gd name="connsiteX13" fmla="*/ 95316 w 254964"/>
              <a:gd name="connsiteY13" fmla="*/ 19336 h 325147"/>
              <a:gd name="connsiteX14" fmla="*/ 88966 w 254964"/>
              <a:gd name="connsiteY14" fmla="*/ 51086 h 325147"/>
              <a:gd name="connsiteX15" fmla="*/ 66 w 254964"/>
              <a:gd name="connsiteY15" fmla="*/ 286 h 325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54964" h="325147">
                <a:moveTo>
                  <a:pt x="66" y="286"/>
                </a:moveTo>
                <a:cubicBezTo>
                  <a:pt x="2712" y="5048"/>
                  <a:pt x="88437" y="56907"/>
                  <a:pt x="104841" y="79661"/>
                </a:cubicBezTo>
                <a:cubicBezTo>
                  <a:pt x="121245" y="102415"/>
                  <a:pt x="94787" y="135224"/>
                  <a:pt x="98491" y="136811"/>
                </a:cubicBezTo>
                <a:cubicBezTo>
                  <a:pt x="102195" y="138398"/>
                  <a:pt x="109604" y="95007"/>
                  <a:pt x="127066" y="89186"/>
                </a:cubicBezTo>
                <a:cubicBezTo>
                  <a:pt x="144528" y="83365"/>
                  <a:pt x="188979" y="90774"/>
                  <a:pt x="203266" y="101886"/>
                </a:cubicBezTo>
                <a:cubicBezTo>
                  <a:pt x="217554" y="112999"/>
                  <a:pt x="204324" y="119349"/>
                  <a:pt x="212791" y="155861"/>
                </a:cubicBezTo>
                <a:cubicBezTo>
                  <a:pt x="221258" y="192374"/>
                  <a:pt x="249833" y="302969"/>
                  <a:pt x="254066" y="320961"/>
                </a:cubicBezTo>
                <a:cubicBezTo>
                  <a:pt x="258299" y="338953"/>
                  <a:pt x="246658" y="295032"/>
                  <a:pt x="238191" y="263811"/>
                </a:cubicBezTo>
                <a:cubicBezTo>
                  <a:pt x="229724" y="232590"/>
                  <a:pt x="214379" y="147924"/>
                  <a:pt x="203266" y="133636"/>
                </a:cubicBezTo>
                <a:cubicBezTo>
                  <a:pt x="192154" y="119349"/>
                  <a:pt x="177337" y="182319"/>
                  <a:pt x="171516" y="178086"/>
                </a:cubicBezTo>
                <a:cubicBezTo>
                  <a:pt x="165695" y="173853"/>
                  <a:pt x="183157" y="119878"/>
                  <a:pt x="168341" y="108236"/>
                </a:cubicBezTo>
                <a:cubicBezTo>
                  <a:pt x="153525" y="96594"/>
                  <a:pt x="94258" y="112469"/>
                  <a:pt x="82616" y="108236"/>
                </a:cubicBezTo>
                <a:cubicBezTo>
                  <a:pt x="70974" y="104003"/>
                  <a:pt x="96374" y="97653"/>
                  <a:pt x="98491" y="82836"/>
                </a:cubicBezTo>
                <a:cubicBezTo>
                  <a:pt x="100608" y="68019"/>
                  <a:pt x="96903" y="24628"/>
                  <a:pt x="95316" y="19336"/>
                </a:cubicBezTo>
                <a:cubicBezTo>
                  <a:pt x="93729" y="14044"/>
                  <a:pt x="103783" y="50557"/>
                  <a:pt x="88966" y="51086"/>
                </a:cubicBezTo>
                <a:cubicBezTo>
                  <a:pt x="74149" y="51615"/>
                  <a:pt x="-2580" y="-4476"/>
                  <a:pt x="66" y="2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1" name="フリーフォーム 2140">
            <a:extLst>
              <a:ext uri="{FF2B5EF4-FFF2-40B4-BE49-F238E27FC236}">
                <a16:creationId xmlns:a16="http://schemas.microsoft.com/office/drawing/2014/main" id="{BE4E5A85-3BFA-C565-6DB4-38DEE86A0C6F}"/>
              </a:ext>
            </a:extLst>
          </p:cNvPr>
          <p:cNvSpPr/>
          <p:nvPr/>
        </p:nvSpPr>
        <p:spPr>
          <a:xfrm>
            <a:off x="6391229" y="4603687"/>
            <a:ext cx="308376" cy="492344"/>
          </a:xfrm>
          <a:custGeom>
            <a:avLst/>
            <a:gdLst>
              <a:gd name="connsiteX0" fmla="*/ 231821 w 308376"/>
              <a:gd name="connsiteY0" fmla="*/ 63 h 492344"/>
              <a:gd name="connsiteX1" fmla="*/ 231821 w 308376"/>
              <a:gd name="connsiteY1" fmla="*/ 101663 h 492344"/>
              <a:gd name="connsiteX2" fmla="*/ 257221 w 308376"/>
              <a:gd name="connsiteY2" fmla="*/ 142938 h 492344"/>
              <a:gd name="connsiteX3" fmla="*/ 190546 w 308376"/>
              <a:gd name="connsiteY3" fmla="*/ 206438 h 492344"/>
              <a:gd name="connsiteX4" fmla="*/ 47671 w 308376"/>
              <a:gd name="connsiteY4" fmla="*/ 415988 h 492344"/>
              <a:gd name="connsiteX5" fmla="*/ 46 w 308376"/>
              <a:gd name="connsiteY5" fmla="*/ 492188 h 492344"/>
              <a:gd name="connsiteX6" fmla="*/ 54021 w 308376"/>
              <a:gd name="connsiteY6" fmla="*/ 400113 h 492344"/>
              <a:gd name="connsiteX7" fmla="*/ 200071 w 308376"/>
              <a:gd name="connsiteY7" fmla="*/ 155638 h 492344"/>
              <a:gd name="connsiteX8" fmla="*/ 127046 w 308376"/>
              <a:gd name="connsiteY8" fmla="*/ 231838 h 492344"/>
              <a:gd name="connsiteX9" fmla="*/ 247696 w 308376"/>
              <a:gd name="connsiteY9" fmla="*/ 155638 h 492344"/>
              <a:gd name="connsiteX10" fmla="*/ 308021 w 308376"/>
              <a:gd name="connsiteY10" fmla="*/ 120713 h 492344"/>
              <a:gd name="connsiteX11" fmla="*/ 222296 w 308376"/>
              <a:gd name="connsiteY11" fmla="*/ 127063 h 492344"/>
              <a:gd name="connsiteX12" fmla="*/ 168321 w 308376"/>
              <a:gd name="connsiteY12" fmla="*/ 76263 h 492344"/>
              <a:gd name="connsiteX13" fmla="*/ 222296 w 308376"/>
              <a:gd name="connsiteY13" fmla="*/ 117538 h 492344"/>
              <a:gd name="connsiteX14" fmla="*/ 231821 w 308376"/>
              <a:gd name="connsiteY14" fmla="*/ 63 h 49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8376" h="492344">
                <a:moveTo>
                  <a:pt x="231821" y="63"/>
                </a:moveTo>
                <a:cubicBezTo>
                  <a:pt x="233409" y="-2583"/>
                  <a:pt x="227588" y="77851"/>
                  <a:pt x="231821" y="101663"/>
                </a:cubicBezTo>
                <a:cubicBezTo>
                  <a:pt x="236054" y="125475"/>
                  <a:pt x="264100" y="125476"/>
                  <a:pt x="257221" y="142938"/>
                </a:cubicBezTo>
                <a:cubicBezTo>
                  <a:pt x="250342" y="160400"/>
                  <a:pt x="225471" y="160930"/>
                  <a:pt x="190546" y="206438"/>
                </a:cubicBezTo>
                <a:cubicBezTo>
                  <a:pt x="155621" y="251946"/>
                  <a:pt x="79421" y="368363"/>
                  <a:pt x="47671" y="415988"/>
                </a:cubicBezTo>
                <a:cubicBezTo>
                  <a:pt x="15921" y="463613"/>
                  <a:pt x="-1012" y="494834"/>
                  <a:pt x="46" y="492188"/>
                </a:cubicBezTo>
                <a:cubicBezTo>
                  <a:pt x="1104" y="489542"/>
                  <a:pt x="54021" y="400113"/>
                  <a:pt x="54021" y="400113"/>
                </a:cubicBezTo>
                <a:cubicBezTo>
                  <a:pt x="87359" y="344021"/>
                  <a:pt x="187900" y="183684"/>
                  <a:pt x="200071" y="155638"/>
                </a:cubicBezTo>
                <a:cubicBezTo>
                  <a:pt x="212242" y="127592"/>
                  <a:pt x="119109" y="231838"/>
                  <a:pt x="127046" y="231838"/>
                </a:cubicBezTo>
                <a:cubicBezTo>
                  <a:pt x="134983" y="231838"/>
                  <a:pt x="217533" y="174159"/>
                  <a:pt x="247696" y="155638"/>
                </a:cubicBezTo>
                <a:cubicBezTo>
                  <a:pt x="277859" y="137117"/>
                  <a:pt x="312254" y="125475"/>
                  <a:pt x="308021" y="120713"/>
                </a:cubicBezTo>
                <a:cubicBezTo>
                  <a:pt x="303788" y="115951"/>
                  <a:pt x="245579" y="134471"/>
                  <a:pt x="222296" y="127063"/>
                </a:cubicBezTo>
                <a:cubicBezTo>
                  <a:pt x="199013" y="119655"/>
                  <a:pt x="168321" y="77850"/>
                  <a:pt x="168321" y="76263"/>
                </a:cubicBezTo>
                <a:cubicBezTo>
                  <a:pt x="168321" y="74676"/>
                  <a:pt x="211184" y="128650"/>
                  <a:pt x="222296" y="117538"/>
                </a:cubicBezTo>
                <a:cubicBezTo>
                  <a:pt x="233408" y="106426"/>
                  <a:pt x="230233" y="2709"/>
                  <a:pt x="231821" y="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2" name="フリーフォーム 2141">
            <a:extLst>
              <a:ext uri="{FF2B5EF4-FFF2-40B4-BE49-F238E27FC236}">
                <a16:creationId xmlns:a16="http://schemas.microsoft.com/office/drawing/2014/main" id="{374D505B-EC84-1AED-BD24-FD1452496C6E}"/>
              </a:ext>
            </a:extLst>
          </p:cNvPr>
          <p:cNvSpPr/>
          <p:nvPr/>
        </p:nvSpPr>
        <p:spPr>
          <a:xfrm>
            <a:off x="6600786" y="4745815"/>
            <a:ext cx="228946" cy="373051"/>
          </a:xfrm>
          <a:custGeom>
            <a:avLst/>
            <a:gdLst>
              <a:gd name="connsiteX0" fmla="*/ 39 w 228946"/>
              <a:gd name="connsiteY0" fmla="*/ 54785 h 373051"/>
              <a:gd name="connsiteX1" fmla="*/ 107989 w 228946"/>
              <a:gd name="connsiteY1" fmla="*/ 19860 h 373051"/>
              <a:gd name="connsiteX2" fmla="*/ 165139 w 228946"/>
              <a:gd name="connsiteY2" fmla="*/ 61135 h 373051"/>
              <a:gd name="connsiteX3" fmla="*/ 107989 w 228946"/>
              <a:gd name="connsiteY3" fmla="*/ 51610 h 373051"/>
              <a:gd name="connsiteX4" fmla="*/ 193714 w 228946"/>
              <a:gd name="connsiteY4" fmla="*/ 121460 h 373051"/>
              <a:gd name="connsiteX5" fmla="*/ 209589 w 228946"/>
              <a:gd name="connsiteY5" fmla="*/ 219885 h 373051"/>
              <a:gd name="connsiteX6" fmla="*/ 203239 w 228946"/>
              <a:gd name="connsiteY6" fmla="*/ 372285 h 373051"/>
              <a:gd name="connsiteX7" fmla="*/ 209589 w 228946"/>
              <a:gd name="connsiteY7" fmla="*/ 270685 h 373051"/>
              <a:gd name="connsiteX8" fmla="*/ 228639 w 228946"/>
              <a:gd name="connsiteY8" fmla="*/ 92885 h 373051"/>
              <a:gd name="connsiteX9" fmla="*/ 219114 w 228946"/>
              <a:gd name="connsiteY9" fmla="*/ 124635 h 373051"/>
              <a:gd name="connsiteX10" fmla="*/ 190539 w 228946"/>
              <a:gd name="connsiteY10" fmla="*/ 83360 h 373051"/>
              <a:gd name="connsiteX11" fmla="*/ 171489 w 228946"/>
              <a:gd name="connsiteY11" fmla="*/ 35735 h 373051"/>
              <a:gd name="connsiteX12" fmla="*/ 152439 w 228946"/>
              <a:gd name="connsiteY12" fmla="*/ 810 h 373051"/>
              <a:gd name="connsiteX13" fmla="*/ 184189 w 228946"/>
              <a:gd name="connsiteY13" fmla="*/ 70660 h 373051"/>
              <a:gd name="connsiteX14" fmla="*/ 120689 w 228946"/>
              <a:gd name="connsiteY14" fmla="*/ 23035 h 373051"/>
              <a:gd name="connsiteX15" fmla="*/ 39 w 228946"/>
              <a:gd name="connsiteY15" fmla="*/ 54785 h 37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8946" h="373051">
                <a:moveTo>
                  <a:pt x="39" y="54785"/>
                </a:moveTo>
                <a:cubicBezTo>
                  <a:pt x="-2078" y="54256"/>
                  <a:pt x="80472" y="18802"/>
                  <a:pt x="107989" y="19860"/>
                </a:cubicBezTo>
                <a:cubicBezTo>
                  <a:pt x="135506" y="20918"/>
                  <a:pt x="165139" y="55843"/>
                  <a:pt x="165139" y="61135"/>
                </a:cubicBezTo>
                <a:cubicBezTo>
                  <a:pt x="165139" y="66427"/>
                  <a:pt x="103227" y="41556"/>
                  <a:pt x="107989" y="51610"/>
                </a:cubicBezTo>
                <a:cubicBezTo>
                  <a:pt x="112752" y="61664"/>
                  <a:pt x="176781" y="93414"/>
                  <a:pt x="193714" y="121460"/>
                </a:cubicBezTo>
                <a:cubicBezTo>
                  <a:pt x="210647" y="149506"/>
                  <a:pt x="208002" y="178081"/>
                  <a:pt x="209589" y="219885"/>
                </a:cubicBezTo>
                <a:cubicBezTo>
                  <a:pt x="211176" y="261689"/>
                  <a:pt x="203239" y="363818"/>
                  <a:pt x="203239" y="372285"/>
                </a:cubicBezTo>
                <a:cubicBezTo>
                  <a:pt x="203239" y="380752"/>
                  <a:pt x="205356" y="317252"/>
                  <a:pt x="209589" y="270685"/>
                </a:cubicBezTo>
                <a:cubicBezTo>
                  <a:pt x="213822" y="224118"/>
                  <a:pt x="227052" y="117227"/>
                  <a:pt x="228639" y="92885"/>
                </a:cubicBezTo>
                <a:cubicBezTo>
                  <a:pt x="230227" y="68543"/>
                  <a:pt x="225464" y="126223"/>
                  <a:pt x="219114" y="124635"/>
                </a:cubicBezTo>
                <a:cubicBezTo>
                  <a:pt x="212764" y="123048"/>
                  <a:pt x="198477" y="98177"/>
                  <a:pt x="190539" y="83360"/>
                </a:cubicBezTo>
                <a:cubicBezTo>
                  <a:pt x="182602" y="68543"/>
                  <a:pt x="177839" y="49493"/>
                  <a:pt x="171489" y="35735"/>
                </a:cubicBezTo>
                <a:cubicBezTo>
                  <a:pt x="165139" y="21977"/>
                  <a:pt x="150322" y="-5011"/>
                  <a:pt x="152439" y="810"/>
                </a:cubicBezTo>
                <a:cubicBezTo>
                  <a:pt x="154556" y="6631"/>
                  <a:pt x="189481" y="66956"/>
                  <a:pt x="184189" y="70660"/>
                </a:cubicBezTo>
                <a:cubicBezTo>
                  <a:pt x="178897" y="74364"/>
                  <a:pt x="151380" y="27797"/>
                  <a:pt x="120689" y="23035"/>
                </a:cubicBezTo>
                <a:cubicBezTo>
                  <a:pt x="89998" y="18273"/>
                  <a:pt x="2156" y="55314"/>
                  <a:pt x="39" y="547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3" name="フリーフォーム 2142">
            <a:extLst>
              <a:ext uri="{FF2B5EF4-FFF2-40B4-BE49-F238E27FC236}">
                <a16:creationId xmlns:a16="http://schemas.microsoft.com/office/drawing/2014/main" id="{59221CA2-17C5-48D5-3E30-7D28CD6A6FC5}"/>
              </a:ext>
            </a:extLst>
          </p:cNvPr>
          <p:cNvSpPr/>
          <p:nvPr/>
        </p:nvSpPr>
        <p:spPr>
          <a:xfrm>
            <a:off x="6746872" y="4593760"/>
            <a:ext cx="102382" cy="539235"/>
          </a:xfrm>
          <a:custGeom>
            <a:avLst/>
            <a:gdLst>
              <a:gd name="connsiteX0" fmla="*/ 3 w 102382"/>
              <a:gd name="connsiteY0" fmla="*/ 465 h 539235"/>
              <a:gd name="connsiteX1" fmla="*/ 69853 w 102382"/>
              <a:gd name="connsiteY1" fmla="*/ 168740 h 539235"/>
              <a:gd name="connsiteX2" fmla="*/ 88903 w 102382"/>
              <a:gd name="connsiteY2" fmla="*/ 302090 h 539235"/>
              <a:gd name="connsiteX3" fmla="*/ 92078 w 102382"/>
              <a:gd name="connsiteY3" fmla="*/ 267165 h 539235"/>
              <a:gd name="connsiteX4" fmla="*/ 85728 w 102382"/>
              <a:gd name="connsiteY4" fmla="*/ 479890 h 539235"/>
              <a:gd name="connsiteX5" fmla="*/ 76203 w 102382"/>
              <a:gd name="connsiteY5" fmla="*/ 533865 h 539235"/>
              <a:gd name="connsiteX6" fmla="*/ 101603 w 102382"/>
              <a:gd name="connsiteY6" fmla="*/ 375115 h 539235"/>
              <a:gd name="connsiteX7" fmla="*/ 95253 w 102382"/>
              <a:gd name="connsiteY7" fmla="*/ 143340 h 539235"/>
              <a:gd name="connsiteX8" fmla="*/ 88903 w 102382"/>
              <a:gd name="connsiteY8" fmla="*/ 213190 h 539235"/>
              <a:gd name="connsiteX9" fmla="*/ 73028 w 102382"/>
              <a:gd name="connsiteY9" fmla="*/ 121115 h 539235"/>
              <a:gd name="connsiteX10" fmla="*/ 3 w 102382"/>
              <a:gd name="connsiteY10" fmla="*/ 465 h 539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2382" h="539235">
                <a:moveTo>
                  <a:pt x="3" y="465"/>
                </a:moveTo>
                <a:cubicBezTo>
                  <a:pt x="-526" y="8403"/>
                  <a:pt x="55036" y="118469"/>
                  <a:pt x="69853" y="168740"/>
                </a:cubicBezTo>
                <a:cubicBezTo>
                  <a:pt x="84670" y="219011"/>
                  <a:pt x="85199" y="285686"/>
                  <a:pt x="88903" y="302090"/>
                </a:cubicBezTo>
                <a:cubicBezTo>
                  <a:pt x="92607" y="318494"/>
                  <a:pt x="92607" y="237532"/>
                  <a:pt x="92078" y="267165"/>
                </a:cubicBezTo>
                <a:cubicBezTo>
                  <a:pt x="91549" y="296798"/>
                  <a:pt x="88374" y="435440"/>
                  <a:pt x="85728" y="479890"/>
                </a:cubicBezTo>
                <a:cubicBezTo>
                  <a:pt x="83082" y="524340"/>
                  <a:pt x="73557" y="551328"/>
                  <a:pt x="76203" y="533865"/>
                </a:cubicBezTo>
                <a:cubicBezTo>
                  <a:pt x="78849" y="516402"/>
                  <a:pt x="98428" y="440203"/>
                  <a:pt x="101603" y="375115"/>
                </a:cubicBezTo>
                <a:cubicBezTo>
                  <a:pt x="104778" y="310028"/>
                  <a:pt x="97370" y="170328"/>
                  <a:pt x="95253" y="143340"/>
                </a:cubicBezTo>
                <a:cubicBezTo>
                  <a:pt x="93136" y="116353"/>
                  <a:pt x="92607" y="216894"/>
                  <a:pt x="88903" y="213190"/>
                </a:cubicBezTo>
                <a:cubicBezTo>
                  <a:pt x="85199" y="209486"/>
                  <a:pt x="85728" y="153923"/>
                  <a:pt x="73028" y="121115"/>
                </a:cubicBezTo>
                <a:cubicBezTo>
                  <a:pt x="60328" y="88307"/>
                  <a:pt x="532" y="-7473"/>
                  <a:pt x="3" y="4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4" name="フリーフォーム 2143">
            <a:extLst>
              <a:ext uri="{FF2B5EF4-FFF2-40B4-BE49-F238E27FC236}">
                <a16:creationId xmlns:a16="http://schemas.microsoft.com/office/drawing/2014/main" id="{7905E195-80C8-FD76-0694-701A2D1BA68A}"/>
              </a:ext>
            </a:extLst>
          </p:cNvPr>
          <p:cNvSpPr/>
          <p:nvPr/>
        </p:nvSpPr>
        <p:spPr>
          <a:xfrm>
            <a:off x="6781445" y="5105399"/>
            <a:ext cx="86131" cy="593287"/>
          </a:xfrm>
          <a:custGeom>
            <a:avLst/>
            <a:gdLst>
              <a:gd name="connsiteX0" fmla="*/ 86080 w 86131"/>
              <a:gd name="connsiteY0" fmla="*/ 1 h 593287"/>
              <a:gd name="connsiteX1" fmla="*/ 41630 w 86131"/>
              <a:gd name="connsiteY1" fmla="*/ 165101 h 593287"/>
              <a:gd name="connsiteX2" fmla="*/ 22580 w 86131"/>
              <a:gd name="connsiteY2" fmla="*/ 250826 h 593287"/>
              <a:gd name="connsiteX3" fmla="*/ 6705 w 86131"/>
              <a:gd name="connsiteY3" fmla="*/ 438151 h 593287"/>
              <a:gd name="connsiteX4" fmla="*/ 9880 w 86131"/>
              <a:gd name="connsiteY4" fmla="*/ 323851 h 593287"/>
              <a:gd name="connsiteX5" fmla="*/ 32105 w 86131"/>
              <a:gd name="connsiteY5" fmla="*/ 590551 h 593287"/>
              <a:gd name="connsiteX6" fmla="*/ 25755 w 86131"/>
              <a:gd name="connsiteY6" fmla="*/ 450851 h 593287"/>
              <a:gd name="connsiteX7" fmla="*/ 6705 w 86131"/>
              <a:gd name="connsiteY7" fmla="*/ 266701 h 593287"/>
              <a:gd name="connsiteX8" fmla="*/ 3530 w 86131"/>
              <a:gd name="connsiteY8" fmla="*/ 346076 h 593287"/>
              <a:gd name="connsiteX9" fmla="*/ 54330 w 86131"/>
              <a:gd name="connsiteY9" fmla="*/ 142876 h 593287"/>
              <a:gd name="connsiteX10" fmla="*/ 32105 w 86131"/>
              <a:gd name="connsiteY10" fmla="*/ 161926 h 593287"/>
              <a:gd name="connsiteX11" fmla="*/ 86080 w 86131"/>
              <a:gd name="connsiteY11" fmla="*/ 1 h 593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6131" h="593287">
                <a:moveTo>
                  <a:pt x="86080" y="1"/>
                </a:moveTo>
                <a:cubicBezTo>
                  <a:pt x="87667" y="530"/>
                  <a:pt x="52213" y="123297"/>
                  <a:pt x="41630" y="165101"/>
                </a:cubicBezTo>
                <a:cubicBezTo>
                  <a:pt x="31047" y="206905"/>
                  <a:pt x="28401" y="205318"/>
                  <a:pt x="22580" y="250826"/>
                </a:cubicBezTo>
                <a:cubicBezTo>
                  <a:pt x="16759" y="296334"/>
                  <a:pt x="8822" y="425980"/>
                  <a:pt x="6705" y="438151"/>
                </a:cubicBezTo>
                <a:cubicBezTo>
                  <a:pt x="4588" y="450322"/>
                  <a:pt x="5647" y="298451"/>
                  <a:pt x="9880" y="323851"/>
                </a:cubicBezTo>
                <a:cubicBezTo>
                  <a:pt x="14113" y="349251"/>
                  <a:pt x="29459" y="569384"/>
                  <a:pt x="32105" y="590551"/>
                </a:cubicBezTo>
                <a:cubicBezTo>
                  <a:pt x="34751" y="611718"/>
                  <a:pt x="29988" y="504826"/>
                  <a:pt x="25755" y="450851"/>
                </a:cubicBezTo>
                <a:cubicBezTo>
                  <a:pt x="21522" y="396876"/>
                  <a:pt x="10409" y="284163"/>
                  <a:pt x="6705" y="266701"/>
                </a:cubicBezTo>
                <a:cubicBezTo>
                  <a:pt x="3001" y="249239"/>
                  <a:pt x="-4408" y="366714"/>
                  <a:pt x="3530" y="346076"/>
                </a:cubicBezTo>
                <a:cubicBezTo>
                  <a:pt x="11467" y="325439"/>
                  <a:pt x="49568" y="173567"/>
                  <a:pt x="54330" y="142876"/>
                </a:cubicBezTo>
                <a:cubicBezTo>
                  <a:pt x="59092" y="112185"/>
                  <a:pt x="30517" y="182034"/>
                  <a:pt x="32105" y="161926"/>
                </a:cubicBezTo>
                <a:cubicBezTo>
                  <a:pt x="33692" y="141818"/>
                  <a:pt x="84493" y="-528"/>
                  <a:pt x="86080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5" name="フリーフォーム 2144">
            <a:extLst>
              <a:ext uri="{FF2B5EF4-FFF2-40B4-BE49-F238E27FC236}">
                <a16:creationId xmlns:a16="http://schemas.microsoft.com/office/drawing/2014/main" id="{2861F63A-38CD-7DC3-BA58-0822551311BF}"/>
              </a:ext>
            </a:extLst>
          </p:cNvPr>
          <p:cNvSpPr/>
          <p:nvPr/>
        </p:nvSpPr>
        <p:spPr>
          <a:xfrm>
            <a:off x="6661139" y="5537097"/>
            <a:ext cx="132433" cy="444940"/>
          </a:xfrm>
          <a:custGeom>
            <a:avLst/>
            <a:gdLst>
              <a:gd name="connsiteX0" fmla="*/ 123836 w 132433"/>
              <a:gd name="connsiteY0" fmla="*/ 103 h 444940"/>
              <a:gd name="connsiteX1" fmla="*/ 130186 w 132433"/>
              <a:gd name="connsiteY1" fmla="*/ 168378 h 444940"/>
              <a:gd name="connsiteX2" fmla="*/ 79386 w 132433"/>
              <a:gd name="connsiteY2" fmla="*/ 276328 h 444940"/>
              <a:gd name="connsiteX3" fmla="*/ 95261 w 132433"/>
              <a:gd name="connsiteY3" fmla="*/ 269978 h 444940"/>
              <a:gd name="connsiteX4" fmla="*/ 38111 w 132433"/>
              <a:gd name="connsiteY4" fmla="*/ 362053 h 444940"/>
              <a:gd name="connsiteX5" fmla="*/ 11 w 132433"/>
              <a:gd name="connsiteY5" fmla="*/ 444603 h 444940"/>
              <a:gd name="connsiteX6" fmla="*/ 34936 w 132433"/>
              <a:gd name="connsiteY6" fmla="*/ 387453 h 444940"/>
              <a:gd name="connsiteX7" fmla="*/ 104786 w 132433"/>
              <a:gd name="connsiteY7" fmla="*/ 295378 h 444940"/>
              <a:gd name="connsiteX8" fmla="*/ 60336 w 132433"/>
              <a:gd name="connsiteY8" fmla="*/ 308078 h 444940"/>
              <a:gd name="connsiteX9" fmla="*/ 127011 w 132433"/>
              <a:gd name="connsiteY9" fmla="*/ 193778 h 444940"/>
              <a:gd name="connsiteX10" fmla="*/ 123836 w 132433"/>
              <a:gd name="connsiteY10" fmla="*/ 103 h 44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2433" h="444940">
                <a:moveTo>
                  <a:pt x="123836" y="103"/>
                </a:moveTo>
                <a:cubicBezTo>
                  <a:pt x="124365" y="-4130"/>
                  <a:pt x="137594" y="122341"/>
                  <a:pt x="130186" y="168378"/>
                </a:cubicBezTo>
                <a:cubicBezTo>
                  <a:pt x="122778" y="214416"/>
                  <a:pt x="85207" y="259395"/>
                  <a:pt x="79386" y="276328"/>
                </a:cubicBezTo>
                <a:cubicBezTo>
                  <a:pt x="73565" y="293261"/>
                  <a:pt x="102140" y="255691"/>
                  <a:pt x="95261" y="269978"/>
                </a:cubicBezTo>
                <a:cubicBezTo>
                  <a:pt x="88382" y="284266"/>
                  <a:pt x="53986" y="332949"/>
                  <a:pt x="38111" y="362053"/>
                </a:cubicBezTo>
                <a:cubicBezTo>
                  <a:pt x="22236" y="391157"/>
                  <a:pt x="540" y="440370"/>
                  <a:pt x="11" y="444603"/>
                </a:cubicBezTo>
                <a:cubicBezTo>
                  <a:pt x="-518" y="448836"/>
                  <a:pt x="17474" y="412324"/>
                  <a:pt x="34936" y="387453"/>
                </a:cubicBezTo>
                <a:cubicBezTo>
                  <a:pt x="52398" y="362582"/>
                  <a:pt x="100553" y="308607"/>
                  <a:pt x="104786" y="295378"/>
                </a:cubicBezTo>
                <a:cubicBezTo>
                  <a:pt x="109019" y="282149"/>
                  <a:pt x="56632" y="325011"/>
                  <a:pt x="60336" y="308078"/>
                </a:cubicBezTo>
                <a:cubicBezTo>
                  <a:pt x="64040" y="291145"/>
                  <a:pt x="114311" y="238228"/>
                  <a:pt x="127011" y="193778"/>
                </a:cubicBezTo>
                <a:cubicBezTo>
                  <a:pt x="139711" y="149328"/>
                  <a:pt x="123307" y="4336"/>
                  <a:pt x="123836" y="1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6" name="フリーフォーム 2145">
            <a:extLst>
              <a:ext uri="{FF2B5EF4-FFF2-40B4-BE49-F238E27FC236}">
                <a16:creationId xmlns:a16="http://schemas.microsoft.com/office/drawing/2014/main" id="{5FC04C6A-9315-9777-F443-5BB652A62B11}"/>
              </a:ext>
            </a:extLst>
          </p:cNvPr>
          <p:cNvSpPr/>
          <p:nvPr/>
        </p:nvSpPr>
        <p:spPr>
          <a:xfrm>
            <a:off x="6317622" y="5930897"/>
            <a:ext cx="350253" cy="330553"/>
          </a:xfrm>
          <a:custGeom>
            <a:avLst/>
            <a:gdLst>
              <a:gd name="connsiteX0" fmla="*/ 334003 w 350253"/>
              <a:gd name="connsiteY0" fmla="*/ 3 h 330553"/>
              <a:gd name="connsiteX1" fmla="*/ 349878 w 350253"/>
              <a:gd name="connsiteY1" fmla="*/ 88903 h 330553"/>
              <a:gd name="connsiteX2" fmla="*/ 314953 w 350253"/>
              <a:gd name="connsiteY2" fmla="*/ 165103 h 330553"/>
              <a:gd name="connsiteX3" fmla="*/ 337178 w 350253"/>
              <a:gd name="connsiteY3" fmla="*/ 161928 h 330553"/>
              <a:gd name="connsiteX4" fmla="*/ 229228 w 350253"/>
              <a:gd name="connsiteY4" fmla="*/ 254003 h 330553"/>
              <a:gd name="connsiteX5" fmla="*/ 251453 w 350253"/>
              <a:gd name="connsiteY5" fmla="*/ 250828 h 330553"/>
              <a:gd name="connsiteX6" fmla="*/ 127628 w 350253"/>
              <a:gd name="connsiteY6" fmla="*/ 288928 h 330553"/>
              <a:gd name="connsiteX7" fmla="*/ 210178 w 350253"/>
              <a:gd name="connsiteY7" fmla="*/ 279403 h 330553"/>
              <a:gd name="connsiteX8" fmla="*/ 628 w 350253"/>
              <a:gd name="connsiteY8" fmla="*/ 330203 h 330553"/>
              <a:gd name="connsiteX9" fmla="*/ 149853 w 350253"/>
              <a:gd name="connsiteY9" fmla="*/ 298453 h 330553"/>
              <a:gd name="connsiteX10" fmla="*/ 276853 w 350253"/>
              <a:gd name="connsiteY10" fmla="*/ 234953 h 330553"/>
              <a:gd name="connsiteX11" fmla="*/ 314953 w 350253"/>
              <a:gd name="connsiteY11" fmla="*/ 152403 h 330553"/>
              <a:gd name="connsiteX12" fmla="*/ 343528 w 350253"/>
              <a:gd name="connsiteY12" fmla="*/ 85728 h 330553"/>
              <a:gd name="connsiteX13" fmla="*/ 334003 w 350253"/>
              <a:gd name="connsiteY13" fmla="*/ 3 h 330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0253" h="330553">
                <a:moveTo>
                  <a:pt x="334003" y="3"/>
                </a:moveTo>
                <a:cubicBezTo>
                  <a:pt x="335061" y="532"/>
                  <a:pt x="353053" y="61386"/>
                  <a:pt x="349878" y="88903"/>
                </a:cubicBezTo>
                <a:cubicBezTo>
                  <a:pt x="346703" y="116420"/>
                  <a:pt x="317070" y="152932"/>
                  <a:pt x="314953" y="165103"/>
                </a:cubicBezTo>
                <a:cubicBezTo>
                  <a:pt x="312836" y="177274"/>
                  <a:pt x="351465" y="147111"/>
                  <a:pt x="337178" y="161928"/>
                </a:cubicBezTo>
                <a:cubicBezTo>
                  <a:pt x="322891" y="176745"/>
                  <a:pt x="243515" y="239186"/>
                  <a:pt x="229228" y="254003"/>
                </a:cubicBezTo>
                <a:cubicBezTo>
                  <a:pt x="214941" y="268820"/>
                  <a:pt x="268386" y="245007"/>
                  <a:pt x="251453" y="250828"/>
                </a:cubicBezTo>
                <a:cubicBezTo>
                  <a:pt x="234520" y="256649"/>
                  <a:pt x="134507" y="284166"/>
                  <a:pt x="127628" y="288928"/>
                </a:cubicBezTo>
                <a:cubicBezTo>
                  <a:pt x="120749" y="293690"/>
                  <a:pt x="231344" y="272524"/>
                  <a:pt x="210178" y="279403"/>
                </a:cubicBezTo>
                <a:cubicBezTo>
                  <a:pt x="189012" y="286282"/>
                  <a:pt x="10682" y="327028"/>
                  <a:pt x="628" y="330203"/>
                </a:cubicBezTo>
                <a:cubicBezTo>
                  <a:pt x="-9426" y="333378"/>
                  <a:pt x="103815" y="314328"/>
                  <a:pt x="149853" y="298453"/>
                </a:cubicBezTo>
                <a:cubicBezTo>
                  <a:pt x="195890" y="282578"/>
                  <a:pt x="249336" y="259295"/>
                  <a:pt x="276853" y="234953"/>
                </a:cubicBezTo>
                <a:cubicBezTo>
                  <a:pt x="304370" y="210611"/>
                  <a:pt x="303841" y="177274"/>
                  <a:pt x="314953" y="152403"/>
                </a:cubicBezTo>
                <a:cubicBezTo>
                  <a:pt x="326065" y="127532"/>
                  <a:pt x="340353" y="106895"/>
                  <a:pt x="343528" y="85728"/>
                </a:cubicBezTo>
                <a:cubicBezTo>
                  <a:pt x="346703" y="64561"/>
                  <a:pt x="332945" y="-526"/>
                  <a:pt x="334003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7" name="フリーフォーム 2146">
            <a:extLst>
              <a:ext uri="{FF2B5EF4-FFF2-40B4-BE49-F238E27FC236}">
                <a16:creationId xmlns:a16="http://schemas.microsoft.com/office/drawing/2014/main" id="{1851C332-243E-27C4-A3BC-65EB643039A2}"/>
              </a:ext>
            </a:extLst>
          </p:cNvPr>
          <p:cNvSpPr/>
          <p:nvPr/>
        </p:nvSpPr>
        <p:spPr>
          <a:xfrm>
            <a:off x="6391091" y="4555786"/>
            <a:ext cx="263490" cy="397311"/>
          </a:xfrm>
          <a:custGeom>
            <a:avLst/>
            <a:gdLst>
              <a:gd name="connsiteX0" fmla="*/ 197034 w 263490"/>
              <a:gd name="connsiteY0" fmla="*/ 339 h 397311"/>
              <a:gd name="connsiteX1" fmla="*/ 197034 w 263490"/>
              <a:gd name="connsiteY1" fmla="*/ 162264 h 397311"/>
              <a:gd name="connsiteX2" fmla="*/ 257359 w 263490"/>
              <a:gd name="connsiteY2" fmla="*/ 282914 h 397311"/>
              <a:gd name="connsiteX3" fmla="*/ 228784 w 263490"/>
              <a:gd name="connsiteY3" fmla="*/ 216239 h 397311"/>
              <a:gd name="connsiteX4" fmla="*/ 251009 w 263490"/>
              <a:gd name="connsiteY4" fmla="*/ 155914 h 397311"/>
              <a:gd name="connsiteX5" fmla="*/ 184 w 263490"/>
              <a:gd name="connsiteY5" fmla="*/ 397214 h 397311"/>
              <a:gd name="connsiteX6" fmla="*/ 209734 w 263490"/>
              <a:gd name="connsiteY6" fmla="*/ 184489 h 397311"/>
              <a:gd name="connsiteX7" fmla="*/ 171634 w 263490"/>
              <a:gd name="connsiteY7" fmla="*/ 120989 h 397311"/>
              <a:gd name="connsiteX8" fmla="*/ 197034 w 263490"/>
              <a:gd name="connsiteY8" fmla="*/ 339 h 397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3490" h="397311">
                <a:moveTo>
                  <a:pt x="197034" y="339"/>
                </a:moveTo>
                <a:cubicBezTo>
                  <a:pt x="201267" y="7218"/>
                  <a:pt x="186980" y="115168"/>
                  <a:pt x="197034" y="162264"/>
                </a:cubicBezTo>
                <a:cubicBezTo>
                  <a:pt x="207088" y="209360"/>
                  <a:pt x="252067" y="273918"/>
                  <a:pt x="257359" y="282914"/>
                </a:cubicBezTo>
                <a:cubicBezTo>
                  <a:pt x="262651" y="291910"/>
                  <a:pt x="229842" y="237406"/>
                  <a:pt x="228784" y="216239"/>
                </a:cubicBezTo>
                <a:cubicBezTo>
                  <a:pt x="227726" y="195072"/>
                  <a:pt x="289109" y="125752"/>
                  <a:pt x="251009" y="155914"/>
                </a:cubicBezTo>
                <a:cubicBezTo>
                  <a:pt x="212909" y="186076"/>
                  <a:pt x="7063" y="392452"/>
                  <a:pt x="184" y="397214"/>
                </a:cubicBezTo>
                <a:cubicBezTo>
                  <a:pt x="-6695" y="401976"/>
                  <a:pt x="181159" y="230527"/>
                  <a:pt x="209734" y="184489"/>
                </a:cubicBezTo>
                <a:cubicBezTo>
                  <a:pt x="238309" y="138451"/>
                  <a:pt x="169517" y="149035"/>
                  <a:pt x="171634" y="120989"/>
                </a:cubicBezTo>
                <a:cubicBezTo>
                  <a:pt x="173751" y="92943"/>
                  <a:pt x="192801" y="-6540"/>
                  <a:pt x="197034" y="3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8" name="フリーフォーム 2147">
            <a:extLst>
              <a:ext uri="{FF2B5EF4-FFF2-40B4-BE49-F238E27FC236}">
                <a16:creationId xmlns:a16="http://schemas.microsoft.com/office/drawing/2014/main" id="{52921187-E19B-B9D1-A863-70FD669B9245}"/>
              </a:ext>
            </a:extLst>
          </p:cNvPr>
          <p:cNvSpPr/>
          <p:nvPr/>
        </p:nvSpPr>
        <p:spPr>
          <a:xfrm>
            <a:off x="6715115" y="5113649"/>
            <a:ext cx="73248" cy="704322"/>
          </a:xfrm>
          <a:custGeom>
            <a:avLst/>
            <a:gdLst>
              <a:gd name="connsiteX0" fmla="*/ 41285 w 73248"/>
              <a:gd name="connsiteY0" fmla="*/ 1276 h 704322"/>
              <a:gd name="connsiteX1" fmla="*/ 34935 w 73248"/>
              <a:gd name="connsiteY1" fmla="*/ 140976 h 704322"/>
              <a:gd name="connsiteX2" fmla="*/ 73035 w 73248"/>
              <a:gd name="connsiteY2" fmla="*/ 106051 h 704322"/>
              <a:gd name="connsiteX3" fmla="*/ 50810 w 73248"/>
              <a:gd name="connsiteY3" fmla="*/ 242576 h 704322"/>
              <a:gd name="connsiteX4" fmla="*/ 60335 w 73248"/>
              <a:gd name="connsiteY4" fmla="*/ 366401 h 704322"/>
              <a:gd name="connsiteX5" fmla="*/ 53985 w 73248"/>
              <a:gd name="connsiteY5" fmla="*/ 325126 h 704322"/>
              <a:gd name="connsiteX6" fmla="*/ 28585 w 73248"/>
              <a:gd name="connsiteY6" fmla="*/ 474351 h 704322"/>
              <a:gd name="connsiteX7" fmla="*/ 10 w 73248"/>
              <a:gd name="connsiteY7" fmla="*/ 702951 h 704322"/>
              <a:gd name="connsiteX8" fmla="*/ 31760 w 73248"/>
              <a:gd name="connsiteY8" fmla="*/ 360051 h 704322"/>
              <a:gd name="connsiteX9" fmla="*/ 15885 w 73248"/>
              <a:gd name="connsiteY9" fmla="*/ 115576 h 704322"/>
              <a:gd name="connsiteX10" fmla="*/ 22235 w 73248"/>
              <a:gd name="connsiteY10" fmla="*/ 302901 h 704322"/>
              <a:gd name="connsiteX11" fmla="*/ 60335 w 73248"/>
              <a:gd name="connsiteY11" fmla="*/ 131451 h 704322"/>
              <a:gd name="connsiteX12" fmla="*/ 34935 w 73248"/>
              <a:gd name="connsiteY12" fmla="*/ 74301 h 704322"/>
              <a:gd name="connsiteX13" fmla="*/ 41285 w 73248"/>
              <a:gd name="connsiteY13" fmla="*/ 1276 h 70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248" h="704322">
                <a:moveTo>
                  <a:pt x="41285" y="1276"/>
                </a:moveTo>
                <a:cubicBezTo>
                  <a:pt x="41285" y="12388"/>
                  <a:pt x="29643" y="123514"/>
                  <a:pt x="34935" y="140976"/>
                </a:cubicBezTo>
                <a:cubicBezTo>
                  <a:pt x="40227" y="158438"/>
                  <a:pt x="70389" y="89118"/>
                  <a:pt x="73035" y="106051"/>
                </a:cubicBezTo>
                <a:cubicBezTo>
                  <a:pt x="75681" y="122984"/>
                  <a:pt x="52927" y="199184"/>
                  <a:pt x="50810" y="242576"/>
                </a:cubicBezTo>
                <a:cubicBezTo>
                  <a:pt x="48693" y="285968"/>
                  <a:pt x="59806" y="352643"/>
                  <a:pt x="60335" y="366401"/>
                </a:cubicBezTo>
                <a:cubicBezTo>
                  <a:pt x="60864" y="380159"/>
                  <a:pt x="59277" y="307134"/>
                  <a:pt x="53985" y="325126"/>
                </a:cubicBezTo>
                <a:cubicBezTo>
                  <a:pt x="48693" y="343118"/>
                  <a:pt x="37581" y="411380"/>
                  <a:pt x="28585" y="474351"/>
                </a:cubicBezTo>
                <a:cubicBezTo>
                  <a:pt x="19589" y="537322"/>
                  <a:pt x="-519" y="722001"/>
                  <a:pt x="10" y="702951"/>
                </a:cubicBezTo>
                <a:cubicBezTo>
                  <a:pt x="539" y="683901"/>
                  <a:pt x="29114" y="457947"/>
                  <a:pt x="31760" y="360051"/>
                </a:cubicBezTo>
                <a:cubicBezTo>
                  <a:pt x="34406" y="262155"/>
                  <a:pt x="17472" y="125101"/>
                  <a:pt x="15885" y="115576"/>
                </a:cubicBezTo>
                <a:cubicBezTo>
                  <a:pt x="14297" y="106051"/>
                  <a:pt x="14827" y="300255"/>
                  <a:pt x="22235" y="302901"/>
                </a:cubicBezTo>
                <a:cubicBezTo>
                  <a:pt x="29643" y="305547"/>
                  <a:pt x="58218" y="169551"/>
                  <a:pt x="60335" y="131451"/>
                </a:cubicBezTo>
                <a:cubicBezTo>
                  <a:pt x="62452" y="93351"/>
                  <a:pt x="37052" y="93880"/>
                  <a:pt x="34935" y="74301"/>
                </a:cubicBezTo>
                <a:cubicBezTo>
                  <a:pt x="32818" y="54722"/>
                  <a:pt x="41285" y="-9836"/>
                  <a:pt x="41285" y="12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9" name="フリーフォーム 2148">
            <a:extLst>
              <a:ext uri="{FF2B5EF4-FFF2-40B4-BE49-F238E27FC236}">
                <a16:creationId xmlns:a16="http://schemas.microsoft.com/office/drawing/2014/main" id="{345DFC10-8949-3022-BCC7-75065D5BA0BF}"/>
              </a:ext>
            </a:extLst>
          </p:cNvPr>
          <p:cNvSpPr/>
          <p:nvPr/>
        </p:nvSpPr>
        <p:spPr>
          <a:xfrm>
            <a:off x="6552876" y="4793717"/>
            <a:ext cx="188670" cy="865486"/>
          </a:xfrm>
          <a:custGeom>
            <a:avLst/>
            <a:gdLst>
              <a:gd name="connsiteX0" fmla="*/ 324 w 188670"/>
              <a:gd name="connsiteY0" fmla="*/ 533 h 865486"/>
              <a:gd name="connsiteX1" fmla="*/ 130499 w 188670"/>
              <a:gd name="connsiteY1" fmla="*/ 381533 h 865486"/>
              <a:gd name="connsiteX2" fmla="*/ 165424 w 188670"/>
              <a:gd name="connsiteY2" fmla="*/ 527583 h 865486"/>
              <a:gd name="connsiteX3" fmla="*/ 165424 w 188670"/>
              <a:gd name="connsiteY3" fmla="*/ 619658 h 865486"/>
              <a:gd name="connsiteX4" fmla="*/ 178124 w 188670"/>
              <a:gd name="connsiteY4" fmla="*/ 533933 h 865486"/>
              <a:gd name="connsiteX5" fmla="*/ 187649 w 188670"/>
              <a:gd name="connsiteY5" fmla="*/ 705383 h 865486"/>
              <a:gd name="connsiteX6" fmla="*/ 152724 w 188670"/>
              <a:gd name="connsiteY6" fmla="*/ 864133 h 865486"/>
              <a:gd name="connsiteX7" fmla="*/ 159074 w 188670"/>
              <a:gd name="connsiteY7" fmla="*/ 613308 h 865486"/>
              <a:gd name="connsiteX8" fmla="*/ 152724 w 188670"/>
              <a:gd name="connsiteY8" fmla="*/ 384708 h 865486"/>
              <a:gd name="connsiteX9" fmla="*/ 133674 w 188670"/>
              <a:gd name="connsiteY9" fmla="*/ 425983 h 865486"/>
              <a:gd name="connsiteX10" fmla="*/ 66999 w 188670"/>
              <a:gd name="connsiteY10" fmla="*/ 222783 h 865486"/>
              <a:gd name="connsiteX11" fmla="*/ 92399 w 188670"/>
              <a:gd name="connsiteY11" fmla="*/ 295808 h 865486"/>
              <a:gd name="connsiteX12" fmla="*/ 324 w 188670"/>
              <a:gd name="connsiteY12" fmla="*/ 533 h 86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670" h="865486">
                <a:moveTo>
                  <a:pt x="324" y="533"/>
                </a:moveTo>
                <a:cubicBezTo>
                  <a:pt x="6674" y="14821"/>
                  <a:pt x="102982" y="293691"/>
                  <a:pt x="130499" y="381533"/>
                </a:cubicBezTo>
                <a:cubicBezTo>
                  <a:pt x="158016" y="469375"/>
                  <a:pt x="159603" y="487896"/>
                  <a:pt x="165424" y="527583"/>
                </a:cubicBezTo>
                <a:cubicBezTo>
                  <a:pt x="171245" y="567270"/>
                  <a:pt x="163307" y="618600"/>
                  <a:pt x="165424" y="619658"/>
                </a:cubicBezTo>
                <a:cubicBezTo>
                  <a:pt x="167541" y="620716"/>
                  <a:pt x="174420" y="519646"/>
                  <a:pt x="178124" y="533933"/>
                </a:cubicBezTo>
                <a:cubicBezTo>
                  <a:pt x="181828" y="548220"/>
                  <a:pt x="191882" y="650350"/>
                  <a:pt x="187649" y="705383"/>
                </a:cubicBezTo>
                <a:cubicBezTo>
                  <a:pt x="183416" y="760416"/>
                  <a:pt x="157487" y="879479"/>
                  <a:pt x="152724" y="864133"/>
                </a:cubicBezTo>
                <a:cubicBezTo>
                  <a:pt x="147961" y="848787"/>
                  <a:pt x="159074" y="693212"/>
                  <a:pt x="159074" y="613308"/>
                </a:cubicBezTo>
                <a:cubicBezTo>
                  <a:pt x="159074" y="533404"/>
                  <a:pt x="156957" y="415929"/>
                  <a:pt x="152724" y="384708"/>
                </a:cubicBezTo>
                <a:cubicBezTo>
                  <a:pt x="148491" y="353487"/>
                  <a:pt x="147962" y="452971"/>
                  <a:pt x="133674" y="425983"/>
                </a:cubicBezTo>
                <a:cubicBezTo>
                  <a:pt x="119387" y="398996"/>
                  <a:pt x="73878" y="244479"/>
                  <a:pt x="66999" y="222783"/>
                </a:cubicBezTo>
                <a:cubicBezTo>
                  <a:pt x="60120" y="201087"/>
                  <a:pt x="101924" y="328087"/>
                  <a:pt x="92399" y="295808"/>
                </a:cubicBezTo>
                <a:cubicBezTo>
                  <a:pt x="82874" y="263529"/>
                  <a:pt x="-6026" y="-13755"/>
                  <a:pt x="324" y="5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0" name="フリーフォーム 2149">
            <a:extLst>
              <a:ext uri="{FF2B5EF4-FFF2-40B4-BE49-F238E27FC236}">
                <a16:creationId xmlns:a16="http://schemas.microsoft.com/office/drawing/2014/main" id="{162D9986-718D-8715-B7D5-238583AA5817}"/>
              </a:ext>
            </a:extLst>
          </p:cNvPr>
          <p:cNvSpPr/>
          <p:nvPr/>
        </p:nvSpPr>
        <p:spPr>
          <a:xfrm>
            <a:off x="6478401" y="4953675"/>
            <a:ext cx="220065" cy="758174"/>
          </a:xfrm>
          <a:custGeom>
            <a:avLst/>
            <a:gdLst>
              <a:gd name="connsiteX0" fmla="*/ 52574 w 220065"/>
              <a:gd name="connsiteY0" fmla="*/ 2500 h 758174"/>
              <a:gd name="connsiteX1" fmla="*/ 189099 w 220065"/>
              <a:gd name="connsiteY1" fmla="*/ 281900 h 758174"/>
              <a:gd name="connsiteX2" fmla="*/ 160524 w 220065"/>
              <a:gd name="connsiteY2" fmla="*/ 246975 h 758174"/>
              <a:gd name="connsiteX3" fmla="*/ 211324 w 220065"/>
              <a:gd name="connsiteY3" fmla="*/ 437475 h 758174"/>
              <a:gd name="connsiteX4" fmla="*/ 182749 w 220065"/>
              <a:gd name="connsiteY4" fmla="*/ 605750 h 758174"/>
              <a:gd name="connsiteX5" fmla="*/ 198624 w 220065"/>
              <a:gd name="connsiteY5" fmla="*/ 574000 h 758174"/>
              <a:gd name="connsiteX6" fmla="*/ 170049 w 220065"/>
              <a:gd name="connsiteY6" fmla="*/ 637500 h 758174"/>
              <a:gd name="connsiteX7" fmla="*/ 1774 w 220065"/>
              <a:gd name="connsiteY7" fmla="*/ 748625 h 758174"/>
              <a:gd name="connsiteX8" fmla="*/ 87499 w 220065"/>
              <a:gd name="connsiteY8" fmla="*/ 688300 h 758174"/>
              <a:gd name="connsiteX9" fmla="*/ 179574 w 220065"/>
              <a:gd name="connsiteY9" fmla="*/ 672425 h 758174"/>
              <a:gd name="connsiteX10" fmla="*/ 154174 w 220065"/>
              <a:gd name="connsiteY10" fmla="*/ 758150 h 758174"/>
              <a:gd name="connsiteX11" fmla="*/ 189099 w 220065"/>
              <a:gd name="connsiteY11" fmla="*/ 662900 h 758174"/>
              <a:gd name="connsiteX12" fmla="*/ 217674 w 220065"/>
              <a:gd name="connsiteY12" fmla="*/ 405725 h 758174"/>
              <a:gd name="connsiteX13" fmla="*/ 214499 w 220065"/>
              <a:gd name="connsiteY13" fmla="*/ 269200 h 758174"/>
              <a:gd name="connsiteX14" fmla="*/ 182749 w 220065"/>
              <a:gd name="connsiteY14" fmla="*/ 291425 h 758174"/>
              <a:gd name="connsiteX15" fmla="*/ 128774 w 220065"/>
              <a:gd name="connsiteY15" fmla="*/ 116800 h 758174"/>
              <a:gd name="connsiteX16" fmla="*/ 144649 w 220065"/>
              <a:gd name="connsiteY16" fmla="*/ 142200 h 758174"/>
              <a:gd name="connsiteX17" fmla="*/ 52574 w 220065"/>
              <a:gd name="connsiteY17" fmla="*/ 2500 h 758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0065" h="758174">
                <a:moveTo>
                  <a:pt x="52574" y="2500"/>
                </a:moveTo>
                <a:cubicBezTo>
                  <a:pt x="59982" y="25783"/>
                  <a:pt x="171107" y="241154"/>
                  <a:pt x="189099" y="281900"/>
                </a:cubicBezTo>
                <a:cubicBezTo>
                  <a:pt x="207091" y="322646"/>
                  <a:pt x="156820" y="221046"/>
                  <a:pt x="160524" y="246975"/>
                </a:cubicBezTo>
                <a:cubicBezTo>
                  <a:pt x="164228" y="272904"/>
                  <a:pt x="207620" y="377679"/>
                  <a:pt x="211324" y="437475"/>
                </a:cubicBezTo>
                <a:cubicBezTo>
                  <a:pt x="215028" y="497271"/>
                  <a:pt x="184866" y="582996"/>
                  <a:pt x="182749" y="605750"/>
                </a:cubicBezTo>
                <a:cubicBezTo>
                  <a:pt x="180632" y="628504"/>
                  <a:pt x="200741" y="568708"/>
                  <a:pt x="198624" y="574000"/>
                </a:cubicBezTo>
                <a:cubicBezTo>
                  <a:pt x="196507" y="579292"/>
                  <a:pt x="202857" y="608396"/>
                  <a:pt x="170049" y="637500"/>
                </a:cubicBezTo>
                <a:cubicBezTo>
                  <a:pt x="137241" y="666604"/>
                  <a:pt x="15532" y="740158"/>
                  <a:pt x="1774" y="748625"/>
                </a:cubicBezTo>
                <a:cubicBezTo>
                  <a:pt x="-11984" y="757092"/>
                  <a:pt x="57866" y="701000"/>
                  <a:pt x="87499" y="688300"/>
                </a:cubicBezTo>
                <a:cubicBezTo>
                  <a:pt x="117132" y="675600"/>
                  <a:pt x="168462" y="660783"/>
                  <a:pt x="179574" y="672425"/>
                </a:cubicBezTo>
                <a:cubicBezTo>
                  <a:pt x="190687" y="684067"/>
                  <a:pt x="152587" y="759737"/>
                  <a:pt x="154174" y="758150"/>
                </a:cubicBezTo>
                <a:cubicBezTo>
                  <a:pt x="155761" y="756563"/>
                  <a:pt x="178516" y="721637"/>
                  <a:pt x="189099" y="662900"/>
                </a:cubicBezTo>
                <a:cubicBezTo>
                  <a:pt x="199682" y="604163"/>
                  <a:pt x="213441" y="471342"/>
                  <a:pt x="217674" y="405725"/>
                </a:cubicBezTo>
                <a:cubicBezTo>
                  <a:pt x="221907" y="340108"/>
                  <a:pt x="220320" y="288250"/>
                  <a:pt x="214499" y="269200"/>
                </a:cubicBezTo>
                <a:cubicBezTo>
                  <a:pt x="208678" y="250150"/>
                  <a:pt x="197036" y="316825"/>
                  <a:pt x="182749" y="291425"/>
                </a:cubicBezTo>
                <a:cubicBezTo>
                  <a:pt x="168462" y="266025"/>
                  <a:pt x="135124" y="141671"/>
                  <a:pt x="128774" y="116800"/>
                </a:cubicBezTo>
                <a:cubicBezTo>
                  <a:pt x="122424" y="91929"/>
                  <a:pt x="156820" y="158604"/>
                  <a:pt x="144649" y="142200"/>
                </a:cubicBezTo>
                <a:cubicBezTo>
                  <a:pt x="132478" y="125796"/>
                  <a:pt x="45166" y="-20783"/>
                  <a:pt x="52574" y="25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1" name="フリーフォーム 2150">
            <a:extLst>
              <a:ext uri="{FF2B5EF4-FFF2-40B4-BE49-F238E27FC236}">
                <a16:creationId xmlns:a16="http://schemas.microsoft.com/office/drawing/2014/main" id="{9DD17838-0708-532E-6938-EB2D8D7D8D39}"/>
              </a:ext>
            </a:extLst>
          </p:cNvPr>
          <p:cNvSpPr/>
          <p:nvPr/>
        </p:nvSpPr>
        <p:spPr>
          <a:xfrm>
            <a:off x="6295434" y="5505098"/>
            <a:ext cx="503690" cy="714727"/>
          </a:xfrm>
          <a:custGeom>
            <a:avLst/>
            <a:gdLst>
              <a:gd name="connsiteX0" fmla="*/ 457791 w 503690"/>
              <a:gd name="connsiteY0" fmla="*/ 352 h 714727"/>
              <a:gd name="connsiteX1" fmla="*/ 473666 w 503690"/>
              <a:gd name="connsiteY1" fmla="*/ 219427 h 714727"/>
              <a:gd name="connsiteX2" fmla="*/ 235541 w 503690"/>
              <a:gd name="connsiteY2" fmla="*/ 365477 h 714727"/>
              <a:gd name="connsiteX3" fmla="*/ 346666 w 503690"/>
              <a:gd name="connsiteY3" fmla="*/ 336902 h 714727"/>
              <a:gd name="connsiteX4" fmla="*/ 219666 w 503690"/>
              <a:gd name="connsiteY4" fmla="*/ 428977 h 714727"/>
              <a:gd name="connsiteX5" fmla="*/ 279991 w 503690"/>
              <a:gd name="connsiteY5" fmla="*/ 435327 h 714727"/>
              <a:gd name="connsiteX6" fmla="*/ 248241 w 503690"/>
              <a:gd name="connsiteY6" fmla="*/ 473427 h 714727"/>
              <a:gd name="connsiteX7" fmla="*/ 591 w 503690"/>
              <a:gd name="connsiteY7" fmla="*/ 552802 h 714727"/>
              <a:gd name="connsiteX8" fmla="*/ 181566 w 503690"/>
              <a:gd name="connsiteY8" fmla="*/ 505177 h 714727"/>
              <a:gd name="connsiteX9" fmla="*/ 260941 w 503690"/>
              <a:gd name="connsiteY9" fmla="*/ 530577 h 714727"/>
              <a:gd name="connsiteX10" fmla="*/ 206966 w 503690"/>
              <a:gd name="connsiteY10" fmla="*/ 682977 h 714727"/>
              <a:gd name="connsiteX11" fmla="*/ 184741 w 503690"/>
              <a:gd name="connsiteY11" fmla="*/ 714727 h 714727"/>
              <a:gd name="connsiteX12" fmla="*/ 279991 w 503690"/>
              <a:gd name="connsiteY12" fmla="*/ 578202 h 714727"/>
              <a:gd name="connsiteX13" fmla="*/ 365716 w 503690"/>
              <a:gd name="connsiteY13" fmla="*/ 438502 h 714727"/>
              <a:gd name="connsiteX14" fmla="*/ 279991 w 503690"/>
              <a:gd name="connsiteY14" fmla="*/ 502002 h 714727"/>
              <a:gd name="connsiteX15" fmla="*/ 327616 w 503690"/>
              <a:gd name="connsiteY15" fmla="*/ 419452 h 714727"/>
              <a:gd name="connsiteX16" fmla="*/ 299041 w 503690"/>
              <a:gd name="connsiteY16" fmla="*/ 340077 h 714727"/>
              <a:gd name="connsiteX17" fmla="*/ 467316 w 503690"/>
              <a:gd name="connsiteY17" fmla="*/ 216252 h 714727"/>
              <a:gd name="connsiteX18" fmla="*/ 502241 w 503690"/>
              <a:gd name="connsiteY18" fmla="*/ 168627 h 714727"/>
              <a:gd name="connsiteX19" fmla="*/ 457791 w 503690"/>
              <a:gd name="connsiteY19" fmla="*/ 352 h 71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3690" h="714727">
                <a:moveTo>
                  <a:pt x="457791" y="352"/>
                </a:moveTo>
                <a:cubicBezTo>
                  <a:pt x="453028" y="8819"/>
                  <a:pt x="510708" y="158573"/>
                  <a:pt x="473666" y="219427"/>
                </a:cubicBezTo>
                <a:cubicBezTo>
                  <a:pt x="436624" y="280281"/>
                  <a:pt x="256708" y="345898"/>
                  <a:pt x="235541" y="365477"/>
                </a:cubicBezTo>
                <a:cubicBezTo>
                  <a:pt x="214374" y="385056"/>
                  <a:pt x="349312" y="326319"/>
                  <a:pt x="346666" y="336902"/>
                </a:cubicBezTo>
                <a:cubicBezTo>
                  <a:pt x="344020" y="347485"/>
                  <a:pt x="230778" y="412573"/>
                  <a:pt x="219666" y="428977"/>
                </a:cubicBezTo>
                <a:cubicBezTo>
                  <a:pt x="208554" y="445381"/>
                  <a:pt x="275228" y="427919"/>
                  <a:pt x="279991" y="435327"/>
                </a:cubicBezTo>
                <a:cubicBezTo>
                  <a:pt x="284753" y="442735"/>
                  <a:pt x="294808" y="453848"/>
                  <a:pt x="248241" y="473427"/>
                </a:cubicBezTo>
                <a:cubicBezTo>
                  <a:pt x="201674" y="493006"/>
                  <a:pt x="11703" y="547510"/>
                  <a:pt x="591" y="552802"/>
                </a:cubicBezTo>
                <a:cubicBezTo>
                  <a:pt x="-10522" y="558094"/>
                  <a:pt x="138174" y="508881"/>
                  <a:pt x="181566" y="505177"/>
                </a:cubicBezTo>
                <a:cubicBezTo>
                  <a:pt x="224958" y="501473"/>
                  <a:pt x="256708" y="500944"/>
                  <a:pt x="260941" y="530577"/>
                </a:cubicBezTo>
                <a:cubicBezTo>
                  <a:pt x="265174" y="560210"/>
                  <a:pt x="219666" y="652285"/>
                  <a:pt x="206966" y="682977"/>
                </a:cubicBezTo>
                <a:cubicBezTo>
                  <a:pt x="194266" y="713669"/>
                  <a:pt x="184741" y="714727"/>
                  <a:pt x="184741" y="714727"/>
                </a:cubicBezTo>
                <a:cubicBezTo>
                  <a:pt x="196912" y="697265"/>
                  <a:pt x="249829" y="624239"/>
                  <a:pt x="279991" y="578202"/>
                </a:cubicBezTo>
                <a:cubicBezTo>
                  <a:pt x="310153" y="532165"/>
                  <a:pt x="365716" y="451202"/>
                  <a:pt x="365716" y="438502"/>
                </a:cubicBezTo>
                <a:cubicBezTo>
                  <a:pt x="365716" y="425802"/>
                  <a:pt x="286341" y="505177"/>
                  <a:pt x="279991" y="502002"/>
                </a:cubicBezTo>
                <a:cubicBezTo>
                  <a:pt x="273641" y="498827"/>
                  <a:pt x="324441" y="446440"/>
                  <a:pt x="327616" y="419452"/>
                </a:cubicBezTo>
                <a:cubicBezTo>
                  <a:pt x="330791" y="392464"/>
                  <a:pt x="275758" y="373944"/>
                  <a:pt x="299041" y="340077"/>
                </a:cubicBezTo>
                <a:cubicBezTo>
                  <a:pt x="322324" y="306210"/>
                  <a:pt x="433449" y="244827"/>
                  <a:pt x="467316" y="216252"/>
                </a:cubicBezTo>
                <a:cubicBezTo>
                  <a:pt x="501183" y="187677"/>
                  <a:pt x="507004" y="198790"/>
                  <a:pt x="502241" y="168627"/>
                </a:cubicBezTo>
                <a:cubicBezTo>
                  <a:pt x="497479" y="138465"/>
                  <a:pt x="462554" y="-8115"/>
                  <a:pt x="457791" y="3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2" name="フリーフォーム 2151">
            <a:extLst>
              <a:ext uri="{FF2B5EF4-FFF2-40B4-BE49-F238E27FC236}">
                <a16:creationId xmlns:a16="http://schemas.microsoft.com/office/drawing/2014/main" id="{0F61E8C0-52E6-5573-1A36-CB7AFE173802}"/>
              </a:ext>
            </a:extLst>
          </p:cNvPr>
          <p:cNvSpPr/>
          <p:nvPr/>
        </p:nvSpPr>
        <p:spPr>
          <a:xfrm>
            <a:off x="6369047" y="5086342"/>
            <a:ext cx="318887" cy="817485"/>
          </a:xfrm>
          <a:custGeom>
            <a:avLst/>
            <a:gdLst>
              <a:gd name="connsiteX0" fmla="*/ 180978 w 318887"/>
              <a:gd name="connsiteY0" fmla="*/ 149233 h 817485"/>
              <a:gd name="connsiteX1" fmla="*/ 273053 w 318887"/>
              <a:gd name="connsiteY1" fmla="*/ 342908 h 817485"/>
              <a:gd name="connsiteX2" fmla="*/ 273053 w 318887"/>
              <a:gd name="connsiteY2" fmla="*/ 473083 h 817485"/>
              <a:gd name="connsiteX3" fmla="*/ 104778 w 318887"/>
              <a:gd name="connsiteY3" fmla="*/ 596908 h 817485"/>
              <a:gd name="connsiteX4" fmla="*/ 44453 w 318887"/>
              <a:gd name="connsiteY4" fmla="*/ 565158 h 817485"/>
              <a:gd name="connsiteX5" fmla="*/ 123828 w 318887"/>
              <a:gd name="connsiteY5" fmla="*/ 631833 h 817485"/>
              <a:gd name="connsiteX6" fmla="*/ 88903 w 318887"/>
              <a:gd name="connsiteY6" fmla="*/ 711208 h 817485"/>
              <a:gd name="connsiteX7" fmla="*/ 155578 w 318887"/>
              <a:gd name="connsiteY7" fmla="*/ 787408 h 817485"/>
              <a:gd name="connsiteX8" fmla="*/ 184153 w 318887"/>
              <a:gd name="connsiteY8" fmla="*/ 815983 h 817485"/>
              <a:gd name="connsiteX9" fmla="*/ 82553 w 318887"/>
              <a:gd name="connsiteY9" fmla="*/ 746133 h 817485"/>
              <a:gd name="connsiteX10" fmla="*/ 3 w 318887"/>
              <a:gd name="connsiteY10" fmla="*/ 669933 h 817485"/>
              <a:gd name="connsiteX11" fmla="*/ 79378 w 318887"/>
              <a:gd name="connsiteY11" fmla="*/ 708033 h 817485"/>
              <a:gd name="connsiteX12" fmla="*/ 127003 w 318887"/>
              <a:gd name="connsiteY12" fmla="*/ 663583 h 817485"/>
              <a:gd name="connsiteX13" fmla="*/ 133353 w 318887"/>
              <a:gd name="connsiteY13" fmla="*/ 587383 h 817485"/>
              <a:gd name="connsiteX14" fmla="*/ 317503 w 318887"/>
              <a:gd name="connsiteY14" fmla="*/ 444508 h 817485"/>
              <a:gd name="connsiteX15" fmla="*/ 222253 w 318887"/>
              <a:gd name="connsiteY15" fmla="*/ 8 h 817485"/>
              <a:gd name="connsiteX16" fmla="*/ 311153 w 318887"/>
              <a:gd name="connsiteY16" fmla="*/ 431808 h 817485"/>
              <a:gd name="connsiteX17" fmla="*/ 180978 w 318887"/>
              <a:gd name="connsiteY17" fmla="*/ 149233 h 817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18887" h="817485">
                <a:moveTo>
                  <a:pt x="180978" y="149233"/>
                </a:moveTo>
                <a:cubicBezTo>
                  <a:pt x="174628" y="134416"/>
                  <a:pt x="257707" y="288933"/>
                  <a:pt x="273053" y="342908"/>
                </a:cubicBezTo>
                <a:cubicBezTo>
                  <a:pt x="288399" y="396883"/>
                  <a:pt x="301099" y="430750"/>
                  <a:pt x="273053" y="473083"/>
                </a:cubicBezTo>
                <a:cubicBezTo>
                  <a:pt x="245007" y="515416"/>
                  <a:pt x="142878" y="581562"/>
                  <a:pt x="104778" y="596908"/>
                </a:cubicBezTo>
                <a:cubicBezTo>
                  <a:pt x="66678" y="612254"/>
                  <a:pt x="41278" y="559337"/>
                  <a:pt x="44453" y="565158"/>
                </a:cubicBezTo>
                <a:cubicBezTo>
                  <a:pt x="47628" y="570979"/>
                  <a:pt x="116420" y="607491"/>
                  <a:pt x="123828" y="631833"/>
                </a:cubicBezTo>
                <a:cubicBezTo>
                  <a:pt x="131236" y="656175"/>
                  <a:pt x="83611" y="685279"/>
                  <a:pt x="88903" y="711208"/>
                </a:cubicBezTo>
                <a:cubicBezTo>
                  <a:pt x="94195" y="737137"/>
                  <a:pt x="139703" y="769946"/>
                  <a:pt x="155578" y="787408"/>
                </a:cubicBezTo>
                <a:cubicBezTo>
                  <a:pt x="171453" y="804870"/>
                  <a:pt x="196324" y="822862"/>
                  <a:pt x="184153" y="815983"/>
                </a:cubicBezTo>
                <a:cubicBezTo>
                  <a:pt x="171982" y="809104"/>
                  <a:pt x="113245" y="770475"/>
                  <a:pt x="82553" y="746133"/>
                </a:cubicBezTo>
                <a:cubicBezTo>
                  <a:pt x="51861" y="721791"/>
                  <a:pt x="532" y="676283"/>
                  <a:pt x="3" y="669933"/>
                </a:cubicBezTo>
                <a:cubicBezTo>
                  <a:pt x="-526" y="663583"/>
                  <a:pt x="58211" y="709091"/>
                  <a:pt x="79378" y="708033"/>
                </a:cubicBezTo>
                <a:cubicBezTo>
                  <a:pt x="100545" y="706975"/>
                  <a:pt x="118007" y="683691"/>
                  <a:pt x="127003" y="663583"/>
                </a:cubicBezTo>
                <a:cubicBezTo>
                  <a:pt x="135999" y="643475"/>
                  <a:pt x="101603" y="623895"/>
                  <a:pt x="133353" y="587383"/>
                </a:cubicBezTo>
                <a:cubicBezTo>
                  <a:pt x="165103" y="550871"/>
                  <a:pt x="302686" y="542404"/>
                  <a:pt x="317503" y="444508"/>
                </a:cubicBezTo>
                <a:cubicBezTo>
                  <a:pt x="332320" y="346612"/>
                  <a:pt x="223311" y="2125"/>
                  <a:pt x="222253" y="8"/>
                </a:cubicBezTo>
                <a:cubicBezTo>
                  <a:pt x="221195" y="-2109"/>
                  <a:pt x="315386" y="405879"/>
                  <a:pt x="311153" y="431808"/>
                </a:cubicBezTo>
                <a:cubicBezTo>
                  <a:pt x="306920" y="457737"/>
                  <a:pt x="187328" y="164050"/>
                  <a:pt x="180978" y="1492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3" name="フリーフォーム 2152">
            <a:extLst>
              <a:ext uri="{FF2B5EF4-FFF2-40B4-BE49-F238E27FC236}">
                <a16:creationId xmlns:a16="http://schemas.microsoft.com/office/drawing/2014/main" id="{0799BE1E-B41F-A7AE-BAD7-3337242565A0}"/>
              </a:ext>
            </a:extLst>
          </p:cNvPr>
          <p:cNvSpPr/>
          <p:nvPr/>
        </p:nvSpPr>
        <p:spPr>
          <a:xfrm>
            <a:off x="6296014" y="5648300"/>
            <a:ext cx="260465" cy="603275"/>
          </a:xfrm>
          <a:custGeom>
            <a:avLst/>
            <a:gdLst>
              <a:gd name="connsiteX0" fmla="*/ 241311 w 260465"/>
              <a:gd name="connsiteY0" fmla="*/ 298475 h 603275"/>
              <a:gd name="connsiteX1" fmla="*/ 44461 w 260465"/>
              <a:gd name="connsiteY1" fmla="*/ 393725 h 603275"/>
              <a:gd name="connsiteX2" fmla="*/ 168286 w 260465"/>
              <a:gd name="connsiteY2" fmla="*/ 419125 h 603275"/>
              <a:gd name="connsiteX3" fmla="*/ 206386 w 260465"/>
              <a:gd name="connsiteY3" fmla="*/ 488975 h 603275"/>
              <a:gd name="connsiteX4" fmla="*/ 196861 w 260465"/>
              <a:gd name="connsiteY4" fmla="*/ 488975 h 603275"/>
              <a:gd name="connsiteX5" fmla="*/ 11 w 260465"/>
              <a:gd name="connsiteY5" fmla="*/ 603275 h 603275"/>
              <a:gd name="connsiteX6" fmla="*/ 206386 w 260465"/>
              <a:gd name="connsiteY6" fmla="*/ 488975 h 603275"/>
              <a:gd name="connsiteX7" fmla="*/ 98436 w 260465"/>
              <a:gd name="connsiteY7" fmla="*/ 457225 h 603275"/>
              <a:gd name="connsiteX8" fmla="*/ 12711 w 260465"/>
              <a:gd name="connsiteY8" fmla="*/ 463575 h 603275"/>
              <a:gd name="connsiteX9" fmla="*/ 260361 w 260465"/>
              <a:gd name="connsiteY9" fmla="*/ 371500 h 603275"/>
              <a:gd name="connsiteX10" fmla="*/ 44461 w 260465"/>
              <a:gd name="connsiteY10" fmla="*/ 384200 h 603275"/>
              <a:gd name="connsiteX11" fmla="*/ 114311 w 260465"/>
              <a:gd name="connsiteY11" fmla="*/ 317525 h 603275"/>
              <a:gd name="connsiteX12" fmla="*/ 123836 w 260465"/>
              <a:gd name="connsiteY12" fmla="*/ 209575 h 603275"/>
              <a:gd name="connsiteX13" fmla="*/ 158761 w 260465"/>
              <a:gd name="connsiteY13" fmla="*/ 120675 h 603275"/>
              <a:gd name="connsiteX14" fmla="*/ 107961 w 260465"/>
              <a:gd name="connsiteY14" fmla="*/ 25 h 603275"/>
              <a:gd name="connsiteX15" fmla="*/ 209561 w 260465"/>
              <a:gd name="connsiteY15" fmla="*/ 111150 h 603275"/>
              <a:gd name="connsiteX16" fmla="*/ 114311 w 260465"/>
              <a:gd name="connsiteY16" fmla="*/ 241325 h 603275"/>
              <a:gd name="connsiteX17" fmla="*/ 50811 w 260465"/>
              <a:gd name="connsiteY17" fmla="*/ 396900 h 603275"/>
              <a:gd name="connsiteX18" fmla="*/ 241311 w 260465"/>
              <a:gd name="connsiteY18" fmla="*/ 298475 h 60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60465" h="603275">
                <a:moveTo>
                  <a:pt x="241311" y="298475"/>
                </a:moveTo>
                <a:cubicBezTo>
                  <a:pt x="240253" y="297946"/>
                  <a:pt x="56632" y="373617"/>
                  <a:pt x="44461" y="393725"/>
                </a:cubicBezTo>
                <a:cubicBezTo>
                  <a:pt x="32290" y="413833"/>
                  <a:pt x="141298" y="403250"/>
                  <a:pt x="168286" y="419125"/>
                </a:cubicBezTo>
                <a:cubicBezTo>
                  <a:pt x="195273" y="435000"/>
                  <a:pt x="206386" y="488975"/>
                  <a:pt x="206386" y="488975"/>
                </a:cubicBezTo>
                <a:cubicBezTo>
                  <a:pt x="211148" y="500617"/>
                  <a:pt x="231257" y="469925"/>
                  <a:pt x="196861" y="488975"/>
                </a:cubicBezTo>
                <a:cubicBezTo>
                  <a:pt x="162465" y="508025"/>
                  <a:pt x="-1576" y="603275"/>
                  <a:pt x="11" y="603275"/>
                </a:cubicBezTo>
                <a:cubicBezTo>
                  <a:pt x="1598" y="603275"/>
                  <a:pt x="189982" y="513317"/>
                  <a:pt x="206386" y="488975"/>
                </a:cubicBezTo>
                <a:cubicBezTo>
                  <a:pt x="222790" y="464633"/>
                  <a:pt x="130715" y="461458"/>
                  <a:pt x="98436" y="457225"/>
                </a:cubicBezTo>
                <a:cubicBezTo>
                  <a:pt x="66157" y="452992"/>
                  <a:pt x="-14277" y="477863"/>
                  <a:pt x="12711" y="463575"/>
                </a:cubicBezTo>
                <a:cubicBezTo>
                  <a:pt x="39698" y="449288"/>
                  <a:pt x="255069" y="384729"/>
                  <a:pt x="260361" y="371500"/>
                </a:cubicBezTo>
                <a:cubicBezTo>
                  <a:pt x="265653" y="358271"/>
                  <a:pt x="68803" y="393196"/>
                  <a:pt x="44461" y="384200"/>
                </a:cubicBezTo>
                <a:cubicBezTo>
                  <a:pt x="20119" y="375204"/>
                  <a:pt x="101082" y="346629"/>
                  <a:pt x="114311" y="317525"/>
                </a:cubicBezTo>
                <a:cubicBezTo>
                  <a:pt x="127540" y="288421"/>
                  <a:pt x="116428" y="242383"/>
                  <a:pt x="123836" y="209575"/>
                </a:cubicBezTo>
                <a:cubicBezTo>
                  <a:pt x="131244" y="176767"/>
                  <a:pt x="161407" y="155600"/>
                  <a:pt x="158761" y="120675"/>
                </a:cubicBezTo>
                <a:cubicBezTo>
                  <a:pt x="156115" y="85750"/>
                  <a:pt x="99494" y="1612"/>
                  <a:pt x="107961" y="25"/>
                </a:cubicBezTo>
                <a:cubicBezTo>
                  <a:pt x="116428" y="-1562"/>
                  <a:pt x="208503" y="70933"/>
                  <a:pt x="209561" y="111150"/>
                </a:cubicBezTo>
                <a:cubicBezTo>
                  <a:pt x="210619" y="151367"/>
                  <a:pt x="140769" y="193700"/>
                  <a:pt x="114311" y="241325"/>
                </a:cubicBezTo>
                <a:cubicBezTo>
                  <a:pt x="87853" y="288950"/>
                  <a:pt x="24882" y="387904"/>
                  <a:pt x="50811" y="396900"/>
                </a:cubicBezTo>
                <a:cubicBezTo>
                  <a:pt x="76740" y="405896"/>
                  <a:pt x="242369" y="299004"/>
                  <a:pt x="241311" y="2984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4" name="フリーフォーム 2153">
            <a:extLst>
              <a:ext uri="{FF2B5EF4-FFF2-40B4-BE49-F238E27FC236}">
                <a16:creationId xmlns:a16="http://schemas.microsoft.com/office/drawing/2014/main" id="{9C7245F9-36AB-4AF1-A2C8-2B675CC07F47}"/>
              </a:ext>
            </a:extLst>
          </p:cNvPr>
          <p:cNvSpPr/>
          <p:nvPr/>
        </p:nvSpPr>
        <p:spPr>
          <a:xfrm>
            <a:off x="1180129" y="4904933"/>
            <a:ext cx="553449" cy="452017"/>
          </a:xfrm>
          <a:custGeom>
            <a:avLst/>
            <a:gdLst>
              <a:gd name="connsiteX0" fmla="*/ 971 w 553449"/>
              <a:gd name="connsiteY0" fmla="*/ 442 h 452017"/>
              <a:gd name="connsiteX1" fmla="*/ 166071 w 553449"/>
              <a:gd name="connsiteY1" fmla="*/ 92517 h 452017"/>
              <a:gd name="connsiteX2" fmla="*/ 318471 w 553449"/>
              <a:gd name="connsiteY2" fmla="*/ 209992 h 452017"/>
              <a:gd name="connsiteX3" fmla="*/ 308946 w 553449"/>
              <a:gd name="connsiteY3" fmla="*/ 156017 h 452017"/>
              <a:gd name="connsiteX4" fmla="*/ 477221 w 553449"/>
              <a:gd name="connsiteY4" fmla="*/ 314767 h 452017"/>
              <a:gd name="connsiteX5" fmla="*/ 477221 w 553449"/>
              <a:gd name="connsiteY5" fmla="*/ 302067 h 452017"/>
              <a:gd name="connsiteX6" fmla="*/ 553421 w 553449"/>
              <a:gd name="connsiteY6" fmla="*/ 451292 h 452017"/>
              <a:gd name="connsiteX7" fmla="*/ 467696 w 553449"/>
              <a:gd name="connsiteY7" fmla="*/ 349692 h 452017"/>
              <a:gd name="connsiteX8" fmla="*/ 223221 w 553449"/>
              <a:gd name="connsiteY8" fmla="*/ 146492 h 452017"/>
              <a:gd name="connsiteX9" fmla="*/ 245446 w 553449"/>
              <a:gd name="connsiteY9" fmla="*/ 130617 h 452017"/>
              <a:gd name="connsiteX10" fmla="*/ 971 w 553449"/>
              <a:gd name="connsiteY10" fmla="*/ 442 h 452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3449" h="452017">
                <a:moveTo>
                  <a:pt x="971" y="442"/>
                </a:moveTo>
                <a:cubicBezTo>
                  <a:pt x="-12258" y="-5908"/>
                  <a:pt x="113154" y="57592"/>
                  <a:pt x="166071" y="92517"/>
                </a:cubicBezTo>
                <a:cubicBezTo>
                  <a:pt x="218988" y="127442"/>
                  <a:pt x="294659" y="199409"/>
                  <a:pt x="318471" y="209992"/>
                </a:cubicBezTo>
                <a:cubicBezTo>
                  <a:pt x="342283" y="220575"/>
                  <a:pt x="282488" y="138554"/>
                  <a:pt x="308946" y="156017"/>
                </a:cubicBezTo>
                <a:cubicBezTo>
                  <a:pt x="335404" y="173480"/>
                  <a:pt x="477221" y="314767"/>
                  <a:pt x="477221" y="314767"/>
                </a:cubicBezTo>
                <a:cubicBezTo>
                  <a:pt x="505267" y="339109"/>
                  <a:pt x="464521" y="279313"/>
                  <a:pt x="477221" y="302067"/>
                </a:cubicBezTo>
                <a:cubicBezTo>
                  <a:pt x="489921" y="324821"/>
                  <a:pt x="555009" y="443354"/>
                  <a:pt x="553421" y="451292"/>
                </a:cubicBezTo>
                <a:cubicBezTo>
                  <a:pt x="551833" y="459230"/>
                  <a:pt x="522729" y="400492"/>
                  <a:pt x="467696" y="349692"/>
                </a:cubicBezTo>
                <a:cubicBezTo>
                  <a:pt x="412663" y="298892"/>
                  <a:pt x="260263" y="183004"/>
                  <a:pt x="223221" y="146492"/>
                </a:cubicBezTo>
                <a:cubicBezTo>
                  <a:pt x="186179" y="109980"/>
                  <a:pt x="279313" y="152842"/>
                  <a:pt x="245446" y="130617"/>
                </a:cubicBezTo>
                <a:cubicBezTo>
                  <a:pt x="211579" y="108392"/>
                  <a:pt x="14200" y="6792"/>
                  <a:pt x="971" y="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5" name="フリーフォーム 2154">
            <a:extLst>
              <a:ext uri="{FF2B5EF4-FFF2-40B4-BE49-F238E27FC236}">
                <a16:creationId xmlns:a16="http://schemas.microsoft.com/office/drawing/2014/main" id="{BD34B652-728E-AB63-9B29-22D4F2657DF5}"/>
              </a:ext>
            </a:extLst>
          </p:cNvPr>
          <p:cNvSpPr/>
          <p:nvPr/>
        </p:nvSpPr>
        <p:spPr>
          <a:xfrm>
            <a:off x="923335" y="4905961"/>
            <a:ext cx="328934" cy="226219"/>
          </a:xfrm>
          <a:custGeom>
            <a:avLst/>
            <a:gdLst>
              <a:gd name="connsiteX0" fmla="*/ 324440 w 328934"/>
              <a:gd name="connsiteY0" fmla="*/ 24814 h 226219"/>
              <a:gd name="connsiteX1" fmla="*/ 89490 w 328934"/>
              <a:gd name="connsiteY1" fmla="*/ 113714 h 226219"/>
              <a:gd name="connsiteX2" fmla="*/ 3765 w 328934"/>
              <a:gd name="connsiteY2" fmla="*/ 224839 h 226219"/>
              <a:gd name="connsiteX3" fmla="*/ 35515 w 328934"/>
              <a:gd name="connsiteY3" fmla="*/ 164514 h 226219"/>
              <a:gd name="connsiteX4" fmla="*/ 213315 w 328934"/>
              <a:gd name="connsiteY4" fmla="*/ 2589 h 226219"/>
              <a:gd name="connsiteX5" fmla="*/ 149815 w 328934"/>
              <a:gd name="connsiteY5" fmla="*/ 62914 h 226219"/>
              <a:gd name="connsiteX6" fmla="*/ 235540 w 328934"/>
              <a:gd name="connsiteY6" fmla="*/ 37514 h 226219"/>
              <a:gd name="connsiteX7" fmla="*/ 324440 w 328934"/>
              <a:gd name="connsiteY7" fmla="*/ 24814 h 226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8934" h="226219">
                <a:moveTo>
                  <a:pt x="324440" y="24814"/>
                </a:moveTo>
                <a:cubicBezTo>
                  <a:pt x="300098" y="37514"/>
                  <a:pt x="142936" y="80377"/>
                  <a:pt x="89490" y="113714"/>
                </a:cubicBezTo>
                <a:cubicBezTo>
                  <a:pt x="36044" y="147051"/>
                  <a:pt x="12761" y="216372"/>
                  <a:pt x="3765" y="224839"/>
                </a:cubicBezTo>
                <a:cubicBezTo>
                  <a:pt x="-5231" y="233306"/>
                  <a:pt x="590" y="201556"/>
                  <a:pt x="35515" y="164514"/>
                </a:cubicBezTo>
                <a:cubicBezTo>
                  <a:pt x="70440" y="127472"/>
                  <a:pt x="194265" y="19522"/>
                  <a:pt x="213315" y="2589"/>
                </a:cubicBezTo>
                <a:cubicBezTo>
                  <a:pt x="232365" y="-14344"/>
                  <a:pt x="146111" y="57093"/>
                  <a:pt x="149815" y="62914"/>
                </a:cubicBezTo>
                <a:cubicBezTo>
                  <a:pt x="153519" y="68735"/>
                  <a:pt x="203261" y="41747"/>
                  <a:pt x="235540" y="37514"/>
                </a:cubicBezTo>
                <a:cubicBezTo>
                  <a:pt x="267819" y="33281"/>
                  <a:pt x="348782" y="12114"/>
                  <a:pt x="324440" y="248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6" name="フリーフォーム 2155">
            <a:extLst>
              <a:ext uri="{FF2B5EF4-FFF2-40B4-BE49-F238E27FC236}">
                <a16:creationId xmlns:a16="http://schemas.microsoft.com/office/drawing/2014/main" id="{1EC500B6-C015-78E3-5CF0-5833D5216DEA}"/>
              </a:ext>
            </a:extLst>
          </p:cNvPr>
          <p:cNvSpPr/>
          <p:nvPr/>
        </p:nvSpPr>
        <p:spPr>
          <a:xfrm>
            <a:off x="876300" y="5057312"/>
            <a:ext cx="79493" cy="451491"/>
          </a:xfrm>
          <a:custGeom>
            <a:avLst/>
            <a:gdLst>
              <a:gd name="connsiteX0" fmla="*/ 79375 w 79493"/>
              <a:gd name="connsiteY0" fmla="*/ 463 h 451491"/>
              <a:gd name="connsiteX1" fmla="*/ 31750 w 79493"/>
              <a:gd name="connsiteY1" fmla="*/ 175088 h 451491"/>
              <a:gd name="connsiteX2" fmla="*/ 31750 w 79493"/>
              <a:gd name="connsiteY2" fmla="*/ 441788 h 451491"/>
              <a:gd name="connsiteX3" fmla="*/ 22225 w 79493"/>
              <a:gd name="connsiteY3" fmla="*/ 378288 h 451491"/>
              <a:gd name="connsiteX4" fmla="*/ 0 w 79493"/>
              <a:gd name="connsiteY4" fmla="*/ 235413 h 451491"/>
              <a:gd name="connsiteX5" fmla="*/ 22225 w 79493"/>
              <a:gd name="connsiteY5" fmla="*/ 365588 h 451491"/>
              <a:gd name="connsiteX6" fmla="*/ 15875 w 79493"/>
              <a:gd name="connsiteY6" fmla="*/ 225888 h 451491"/>
              <a:gd name="connsiteX7" fmla="*/ 79375 w 79493"/>
              <a:gd name="connsiteY7" fmla="*/ 463 h 451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9493" h="451491">
                <a:moveTo>
                  <a:pt x="79375" y="463"/>
                </a:moveTo>
                <a:cubicBezTo>
                  <a:pt x="82021" y="-8004"/>
                  <a:pt x="39688" y="101534"/>
                  <a:pt x="31750" y="175088"/>
                </a:cubicBezTo>
                <a:cubicBezTo>
                  <a:pt x="23812" y="248642"/>
                  <a:pt x="33337" y="407921"/>
                  <a:pt x="31750" y="441788"/>
                </a:cubicBezTo>
                <a:cubicBezTo>
                  <a:pt x="30163" y="475655"/>
                  <a:pt x="27517" y="412684"/>
                  <a:pt x="22225" y="378288"/>
                </a:cubicBezTo>
                <a:cubicBezTo>
                  <a:pt x="16933" y="343892"/>
                  <a:pt x="0" y="237530"/>
                  <a:pt x="0" y="235413"/>
                </a:cubicBezTo>
                <a:cubicBezTo>
                  <a:pt x="0" y="233296"/>
                  <a:pt x="19579" y="367176"/>
                  <a:pt x="22225" y="365588"/>
                </a:cubicBezTo>
                <a:cubicBezTo>
                  <a:pt x="24871" y="364001"/>
                  <a:pt x="10054" y="280392"/>
                  <a:pt x="15875" y="225888"/>
                </a:cubicBezTo>
                <a:cubicBezTo>
                  <a:pt x="21696" y="171384"/>
                  <a:pt x="76729" y="8930"/>
                  <a:pt x="79375" y="4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7" name="フリーフォーム 2156">
            <a:extLst>
              <a:ext uri="{FF2B5EF4-FFF2-40B4-BE49-F238E27FC236}">
                <a16:creationId xmlns:a16="http://schemas.microsoft.com/office/drawing/2014/main" id="{C08DACB6-6A50-CB75-9873-9B11D8573F2C}"/>
              </a:ext>
            </a:extLst>
          </p:cNvPr>
          <p:cNvSpPr/>
          <p:nvPr/>
        </p:nvSpPr>
        <p:spPr>
          <a:xfrm>
            <a:off x="895272" y="5486386"/>
            <a:ext cx="242839" cy="643317"/>
          </a:xfrm>
          <a:custGeom>
            <a:avLst/>
            <a:gdLst>
              <a:gd name="connsiteX0" fmla="*/ 78 w 242839"/>
              <a:gd name="connsiteY0" fmla="*/ 14 h 643317"/>
              <a:gd name="connsiteX1" fmla="*/ 79453 w 242839"/>
              <a:gd name="connsiteY1" fmla="*/ 238139 h 643317"/>
              <a:gd name="connsiteX2" fmla="*/ 241378 w 242839"/>
              <a:gd name="connsiteY2" fmla="*/ 638189 h 643317"/>
              <a:gd name="connsiteX3" fmla="*/ 155653 w 242839"/>
              <a:gd name="connsiteY3" fmla="*/ 450864 h 643317"/>
              <a:gd name="connsiteX4" fmla="*/ 92153 w 242839"/>
              <a:gd name="connsiteY4" fmla="*/ 247664 h 643317"/>
              <a:gd name="connsiteX5" fmla="*/ 78 w 242839"/>
              <a:gd name="connsiteY5" fmla="*/ 14 h 643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2839" h="643317">
                <a:moveTo>
                  <a:pt x="78" y="14"/>
                </a:moveTo>
                <a:cubicBezTo>
                  <a:pt x="-2039" y="-1574"/>
                  <a:pt x="39236" y="131777"/>
                  <a:pt x="79453" y="238139"/>
                </a:cubicBezTo>
                <a:cubicBezTo>
                  <a:pt x="119670" y="344501"/>
                  <a:pt x="228678" y="602735"/>
                  <a:pt x="241378" y="638189"/>
                </a:cubicBezTo>
                <a:cubicBezTo>
                  <a:pt x="254078" y="673643"/>
                  <a:pt x="180524" y="515952"/>
                  <a:pt x="155653" y="450864"/>
                </a:cubicBezTo>
                <a:cubicBezTo>
                  <a:pt x="130782" y="385776"/>
                  <a:pt x="115965" y="319101"/>
                  <a:pt x="92153" y="247664"/>
                </a:cubicBezTo>
                <a:cubicBezTo>
                  <a:pt x="68341" y="176227"/>
                  <a:pt x="2195" y="1602"/>
                  <a:pt x="78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8" name="フリーフォーム 2157">
            <a:extLst>
              <a:ext uri="{FF2B5EF4-FFF2-40B4-BE49-F238E27FC236}">
                <a16:creationId xmlns:a16="http://schemas.microsoft.com/office/drawing/2014/main" id="{646170DF-2CAE-8D17-13F8-CE6919B0E9CD}"/>
              </a:ext>
            </a:extLst>
          </p:cNvPr>
          <p:cNvSpPr/>
          <p:nvPr/>
        </p:nvSpPr>
        <p:spPr>
          <a:xfrm>
            <a:off x="1117574" y="6070576"/>
            <a:ext cx="444741" cy="479560"/>
          </a:xfrm>
          <a:custGeom>
            <a:avLst/>
            <a:gdLst>
              <a:gd name="connsiteX0" fmla="*/ 26 w 444741"/>
              <a:gd name="connsiteY0" fmla="*/ 24 h 479560"/>
              <a:gd name="connsiteX1" fmla="*/ 117501 w 444741"/>
              <a:gd name="connsiteY1" fmla="*/ 120674 h 479560"/>
              <a:gd name="connsiteX2" fmla="*/ 288951 w 444741"/>
              <a:gd name="connsiteY2" fmla="*/ 282599 h 479560"/>
              <a:gd name="connsiteX3" fmla="*/ 269901 w 444741"/>
              <a:gd name="connsiteY3" fmla="*/ 247674 h 479560"/>
              <a:gd name="connsiteX4" fmla="*/ 355626 w 444741"/>
              <a:gd name="connsiteY4" fmla="*/ 384199 h 479560"/>
              <a:gd name="connsiteX5" fmla="*/ 444526 w 444741"/>
              <a:gd name="connsiteY5" fmla="*/ 479449 h 479560"/>
              <a:gd name="connsiteX6" fmla="*/ 377851 w 444741"/>
              <a:gd name="connsiteY6" fmla="*/ 400074 h 479560"/>
              <a:gd name="connsiteX7" fmla="*/ 292126 w 444741"/>
              <a:gd name="connsiteY7" fmla="*/ 257199 h 479560"/>
              <a:gd name="connsiteX8" fmla="*/ 327051 w 444741"/>
              <a:gd name="connsiteY8" fmla="*/ 327049 h 479560"/>
              <a:gd name="connsiteX9" fmla="*/ 254026 w 444741"/>
              <a:gd name="connsiteY9" fmla="*/ 228624 h 479560"/>
              <a:gd name="connsiteX10" fmla="*/ 107976 w 444741"/>
              <a:gd name="connsiteY10" fmla="*/ 130199 h 479560"/>
              <a:gd name="connsiteX11" fmla="*/ 26 w 444741"/>
              <a:gd name="connsiteY11" fmla="*/ 24 h 47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4741" h="479560">
                <a:moveTo>
                  <a:pt x="26" y="24"/>
                </a:moveTo>
                <a:cubicBezTo>
                  <a:pt x="1613" y="-1563"/>
                  <a:pt x="69347" y="73578"/>
                  <a:pt x="117501" y="120674"/>
                </a:cubicBezTo>
                <a:cubicBezTo>
                  <a:pt x="165655" y="167770"/>
                  <a:pt x="263551" y="261432"/>
                  <a:pt x="288951" y="282599"/>
                </a:cubicBezTo>
                <a:cubicBezTo>
                  <a:pt x="314351" y="303766"/>
                  <a:pt x="258789" y="230741"/>
                  <a:pt x="269901" y="247674"/>
                </a:cubicBezTo>
                <a:cubicBezTo>
                  <a:pt x="281013" y="264607"/>
                  <a:pt x="326522" y="345570"/>
                  <a:pt x="355626" y="384199"/>
                </a:cubicBezTo>
                <a:cubicBezTo>
                  <a:pt x="384730" y="422828"/>
                  <a:pt x="440822" y="476803"/>
                  <a:pt x="444526" y="479449"/>
                </a:cubicBezTo>
                <a:cubicBezTo>
                  <a:pt x="448230" y="482095"/>
                  <a:pt x="403251" y="437116"/>
                  <a:pt x="377851" y="400074"/>
                </a:cubicBezTo>
                <a:cubicBezTo>
                  <a:pt x="352451" y="363032"/>
                  <a:pt x="300593" y="269370"/>
                  <a:pt x="292126" y="257199"/>
                </a:cubicBezTo>
                <a:cubicBezTo>
                  <a:pt x="283659" y="245028"/>
                  <a:pt x="333401" y="331811"/>
                  <a:pt x="327051" y="327049"/>
                </a:cubicBezTo>
                <a:cubicBezTo>
                  <a:pt x="320701" y="322287"/>
                  <a:pt x="290539" y="261432"/>
                  <a:pt x="254026" y="228624"/>
                </a:cubicBezTo>
                <a:cubicBezTo>
                  <a:pt x="217514" y="195816"/>
                  <a:pt x="147663" y="165124"/>
                  <a:pt x="107976" y="130199"/>
                </a:cubicBezTo>
                <a:cubicBezTo>
                  <a:pt x="68289" y="95274"/>
                  <a:pt x="-1561" y="1611"/>
                  <a:pt x="26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9" name="フリーフォーム 2158">
            <a:extLst>
              <a:ext uri="{FF2B5EF4-FFF2-40B4-BE49-F238E27FC236}">
                <a16:creationId xmlns:a16="http://schemas.microsoft.com/office/drawing/2014/main" id="{18023E48-9C51-2473-BED7-E8248FCC6B7F}"/>
              </a:ext>
            </a:extLst>
          </p:cNvPr>
          <p:cNvSpPr/>
          <p:nvPr/>
        </p:nvSpPr>
        <p:spPr>
          <a:xfrm>
            <a:off x="1545973" y="6537295"/>
            <a:ext cx="521196" cy="104819"/>
          </a:xfrm>
          <a:custGeom>
            <a:avLst/>
            <a:gdLst>
              <a:gd name="connsiteX0" fmla="*/ 252 w 521196"/>
              <a:gd name="connsiteY0" fmla="*/ 30 h 104819"/>
              <a:gd name="connsiteX1" fmla="*/ 155827 w 521196"/>
              <a:gd name="connsiteY1" fmla="*/ 69880 h 104819"/>
              <a:gd name="connsiteX2" fmla="*/ 311402 w 521196"/>
              <a:gd name="connsiteY2" fmla="*/ 63530 h 104819"/>
              <a:gd name="connsiteX3" fmla="*/ 286002 w 521196"/>
              <a:gd name="connsiteY3" fmla="*/ 76230 h 104819"/>
              <a:gd name="connsiteX4" fmla="*/ 520952 w 521196"/>
              <a:gd name="connsiteY4" fmla="*/ 34955 h 104819"/>
              <a:gd name="connsiteX5" fmla="*/ 327277 w 521196"/>
              <a:gd name="connsiteY5" fmla="*/ 79405 h 104819"/>
              <a:gd name="connsiteX6" fmla="*/ 159002 w 521196"/>
              <a:gd name="connsiteY6" fmla="*/ 104805 h 104819"/>
              <a:gd name="connsiteX7" fmla="*/ 216152 w 521196"/>
              <a:gd name="connsiteY7" fmla="*/ 76230 h 104819"/>
              <a:gd name="connsiteX8" fmla="*/ 120902 w 521196"/>
              <a:gd name="connsiteY8" fmla="*/ 79405 h 104819"/>
              <a:gd name="connsiteX9" fmla="*/ 252 w 521196"/>
              <a:gd name="connsiteY9" fmla="*/ 30 h 10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1196" h="104819">
                <a:moveTo>
                  <a:pt x="252" y="30"/>
                </a:moveTo>
                <a:cubicBezTo>
                  <a:pt x="6073" y="-1558"/>
                  <a:pt x="103969" y="59297"/>
                  <a:pt x="155827" y="69880"/>
                </a:cubicBezTo>
                <a:cubicBezTo>
                  <a:pt x="207685" y="80463"/>
                  <a:pt x="289706" y="62472"/>
                  <a:pt x="311402" y="63530"/>
                </a:cubicBezTo>
                <a:cubicBezTo>
                  <a:pt x="333098" y="64588"/>
                  <a:pt x="251077" y="80993"/>
                  <a:pt x="286002" y="76230"/>
                </a:cubicBezTo>
                <a:cubicBezTo>
                  <a:pt x="320927" y="71468"/>
                  <a:pt x="514073" y="34426"/>
                  <a:pt x="520952" y="34955"/>
                </a:cubicBezTo>
                <a:cubicBezTo>
                  <a:pt x="527831" y="35484"/>
                  <a:pt x="387602" y="67763"/>
                  <a:pt x="327277" y="79405"/>
                </a:cubicBezTo>
                <a:cubicBezTo>
                  <a:pt x="266952" y="91047"/>
                  <a:pt x="177523" y="105334"/>
                  <a:pt x="159002" y="104805"/>
                </a:cubicBezTo>
                <a:cubicBezTo>
                  <a:pt x="140481" y="104276"/>
                  <a:pt x="222502" y="80463"/>
                  <a:pt x="216152" y="76230"/>
                </a:cubicBezTo>
                <a:cubicBezTo>
                  <a:pt x="209802" y="71997"/>
                  <a:pt x="151064" y="89459"/>
                  <a:pt x="120902" y="79405"/>
                </a:cubicBezTo>
                <a:cubicBezTo>
                  <a:pt x="90740" y="69351"/>
                  <a:pt x="-5569" y="1618"/>
                  <a:pt x="252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0" name="フリーフォーム 2159">
            <a:extLst>
              <a:ext uri="{FF2B5EF4-FFF2-40B4-BE49-F238E27FC236}">
                <a16:creationId xmlns:a16="http://schemas.microsoft.com/office/drawing/2014/main" id="{28AA6C4F-F11D-EE8C-7661-8ABFC9B6A693}"/>
              </a:ext>
            </a:extLst>
          </p:cNvPr>
          <p:cNvSpPr/>
          <p:nvPr/>
        </p:nvSpPr>
        <p:spPr>
          <a:xfrm>
            <a:off x="930242" y="5016500"/>
            <a:ext cx="218006" cy="326481"/>
          </a:xfrm>
          <a:custGeom>
            <a:avLst/>
            <a:gdLst>
              <a:gd name="connsiteX0" fmla="*/ 60358 w 218006"/>
              <a:gd name="connsiteY0" fmla="*/ 0 h 326481"/>
              <a:gd name="connsiteX1" fmla="*/ 165133 w 218006"/>
              <a:gd name="connsiteY1" fmla="*/ 57150 h 326481"/>
              <a:gd name="connsiteX2" fmla="*/ 120683 w 218006"/>
              <a:gd name="connsiteY2" fmla="*/ 139700 h 326481"/>
              <a:gd name="connsiteX3" fmla="*/ 215933 w 218006"/>
              <a:gd name="connsiteY3" fmla="*/ 60325 h 326481"/>
              <a:gd name="connsiteX4" fmla="*/ 12733 w 218006"/>
              <a:gd name="connsiteY4" fmla="*/ 323850 h 326481"/>
              <a:gd name="connsiteX5" fmla="*/ 104808 w 218006"/>
              <a:gd name="connsiteY5" fmla="*/ 190500 h 326481"/>
              <a:gd name="connsiteX6" fmla="*/ 133383 w 218006"/>
              <a:gd name="connsiteY6" fmla="*/ 104775 h 326481"/>
              <a:gd name="connsiteX7" fmla="*/ 33 w 218006"/>
              <a:gd name="connsiteY7" fmla="*/ 139700 h 326481"/>
              <a:gd name="connsiteX8" fmla="*/ 120683 w 218006"/>
              <a:gd name="connsiteY8" fmla="*/ 111125 h 326481"/>
              <a:gd name="connsiteX9" fmla="*/ 142908 w 218006"/>
              <a:gd name="connsiteY9" fmla="*/ 92075 h 326481"/>
              <a:gd name="connsiteX10" fmla="*/ 139733 w 218006"/>
              <a:gd name="connsiteY10" fmla="*/ 57150 h 326481"/>
              <a:gd name="connsiteX11" fmla="*/ 60358 w 218006"/>
              <a:gd name="connsiteY11" fmla="*/ 0 h 326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8006" h="326481">
                <a:moveTo>
                  <a:pt x="60358" y="0"/>
                </a:moveTo>
                <a:cubicBezTo>
                  <a:pt x="64591" y="0"/>
                  <a:pt x="155079" y="33867"/>
                  <a:pt x="165133" y="57150"/>
                </a:cubicBezTo>
                <a:cubicBezTo>
                  <a:pt x="175187" y="80433"/>
                  <a:pt x="112216" y="139171"/>
                  <a:pt x="120683" y="139700"/>
                </a:cubicBezTo>
                <a:cubicBezTo>
                  <a:pt x="129150" y="140229"/>
                  <a:pt x="233925" y="29633"/>
                  <a:pt x="215933" y="60325"/>
                </a:cubicBezTo>
                <a:cubicBezTo>
                  <a:pt x="197941" y="91017"/>
                  <a:pt x="31254" y="302154"/>
                  <a:pt x="12733" y="323850"/>
                </a:cubicBezTo>
                <a:cubicBezTo>
                  <a:pt x="-5788" y="345546"/>
                  <a:pt x="84700" y="227013"/>
                  <a:pt x="104808" y="190500"/>
                </a:cubicBezTo>
                <a:cubicBezTo>
                  <a:pt x="124916" y="153987"/>
                  <a:pt x="150845" y="113242"/>
                  <a:pt x="133383" y="104775"/>
                </a:cubicBezTo>
                <a:cubicBezTo>
                  <a:pt x="115921" y="96308"/>
                  <a:pt x="2150" y="138642"/>
                  <a:pt x="33" y="139700"/>
                </a:cubicBezTo>
                <a:cubicBezTo>
                  <a:pt x="-2084" y="140758"/>
                  <a:pt x="96871" y="119063"/>
                  <a:pt x="120683" y="111125"/>
                </a:cubicBezTo>
                <a:cubicBezTo>
                  <a:pt x="144496" y="103188"/>
                  <a:pt x="139733" y="101071"/>
                  <a:pt x="142908" y="92075"/>
                </a:cubicBezTo>
                <a:cubicBezTo>
                  <a:pt x="146083" y="83079"/>
                  <a:pt x="150845" y="69850"/>
                  <a:pt x="139733" y="57150"/>
                </a:cubicBezTo>
                <a:cubicBezTo>
                  <a:pt x="128621" y="44450"/>
                  <a:pt x="56125" y="0"/>
                  <a:pt x="6035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1" name="フリーフォーム 2160">
            <a:extLst>
              <a:ext uri="{FF2B5EF4-FFF2-40B4-BE49-F238E27FC236}">
                <a16:creationId xmlns:a16="http://schemas.microsoft.com/office/drawing/2014/main" id="{DC07DC66-818D-BDE1-BA75-08B89C981F59}"/>
              </a:ext>
            </a:extLst>
          </p:cNvPr>
          <p:cNvSpPr/>
          <p:nvPr/>
        </p:nvSpPr>
        <p:spPr>
          <a:xfrm>
            <a:off x="933109" y="5082508"/>
            <a:ext cx="130518" cy="538867"/>
          </a:xfrm>
          <a:custGeom>
            <a:avLst/>
            <a:gdLst>
              <a:gd name="connsiteX0" fmla="*/ 130516 w 130518"/>
              <a:gd name="connsiteY0" fmla="*/ 667 h 538867"/>
              <a:gd name="connsiteX1" fmla="*/ 35266 w 130518"/>
              <a:gd name="connsiteY1" fmla="*/ 235617 h 538867"/>
              <a:gd name="connsiteX2" fmla="*/ 54316 w 130518"/>
              <a:gd name="connsiteY2" fmla="*/ 388017 h 538867"/>
              <a:gd name="connsiteX3" fmla="*/ 98766 w 130518"/>
              <a:gd name="connsiteY3" fmla="*/ 537242 h 538867"/>
              <a:gd name="connsiteX4" fmla="*/ 76541 w 130518"/>
              <a:gd name="connsiteY4" fmla="*/ 457867 h 538867"/>
              <a:gd name="connsiteX5" fmla="*/ 341 w 130518"/>
              <a:gd name="connsiteY5" fmla="*/ 311817 h 538867"/>
              <a:gd name="connsiteX6" fmla="*/ 47966 w 130518"/>
              <a:gd name="connsiteY6" fmla="*/ 375317 h 538867"/>
              <a:gd name="connsiteX7" fmla="*/ 35266 w 130518"/>
              <a:gd name="connsiteY7" fmla="*/ 178467 h 538867"/>
              <a:gd name="connsiteX8" fmla="*/ 6691 w 130518"/>
              <a:gd name="connsiteY8" fmla="*/ 127667 h 538867"/>
              <a:gd name="connsiteX9" fmla="*/ 32091 w 130518"/>
              <a:gd name="connsiteY9" fmla="*/ 162592 h 538867"/>
              <a:gd name="connsiteX10" fmla="*/ 130516 w 130518"/>
              <a:gd name="connsiteY10" fmla="*/ 667 h 53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0518" h="538867">
                <a:moveTo>
                  <a:pt x="130516" y="667"/>
                </a:moveTo>
                <a:cubicBezTo>
                  <a:pt x="131045" y="12838"/>
                  <a:pt x="47966" y="171059"/>
                  <a:pt x="35266" y="235617"/>
                </a:cubicBezTo>
                <a:cubicBezTo>
                  <a:pt x="22566" y="300175"/>
                  <a:pt x="43733" y="337746"/>
                  <a:pt x="54316" y="388017"/>
                </a:cubicBezTo>
                <a:cubicBezTo>
                  <a:pt x="64899" y="438288"/>
                  <a:pt x="95062" y="525600"/>
                  <a:pt x="98766" y="537242"/>
                </a:cubicBezTo>
                <a:cubicBezTo>
                  <a:pt x="102470" y="548884"/>
                  <a:pt x="92945" y="495438"/>
                  <a:pt x="76541" y="457867"/>
                </a:cubicBezTo>
                <a:cubicBezTo>
                  <a:pt x="60137" y="420296"/>
                  <a:pt x="5103" y="325575"/>
                  <a:pt x="341" y="311817"/>
                </a:cubicBezTo>
                <a:cubicBezTo>
                  <a:pt x="-4421" y="298059"/>
                  <a:pt x="42145" y="397542"/>
                  <a:pt x="47966" y="375317"/>
                </a:cubicBezTo>
                <a:cubicBezTo>
                  <a:pt x="53787" y="353092"/>
                  <a:pt x="42145" y="219742"/>
                  <a:pt x="35266" y="178467"/>
                </a:cubicBezTo>
                <a:cubicBezTo>
                  <a:pt x="28387" y="137192"/>
                  <a:pt x="7220" y="130313"/>
                  <a:pt x="6691" y="127667"/>
                </a:cubicBezTo>
                <a:cubicBezTo>
                  <a:pt x="6162" y="125021"/>
                  <a:pt x="14629" y="178467"/>
                  <a:pt x="32091" y="162592"/>
                </a:cubicBezTo>
                <a:cubicBezTo>
                  <a:pt x="49553" y="146717"/>
                  <a:pt x="129987" y="-11504"/>
                  <a:pt x="130516" y="6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2" name="フリーフォーム 2161">
            <a:extLst>
              <a:ext uri="{FF2B5EF4-FFF2-40B4-BE49-F238E27FC236}">
                <a16:creationId xmlns:a16="http://schemas.microsoft.com/office/drawing/2014/main" id="{D1E09CAC-C687-0DEC-12CB-996FD5CCFDBC}"/>
              </a:ext>
            </a:extLst>
          </p:cNvPr>
          <p:cNvSpPr/>
          <p:nvPr/>
        </p:nvSpPr>
        <p:spPr>
          <a:xfrm>
            <a:off x="976475" y="5168023"/>
            <a:ext cx="449568" cy="1183572"/>
          </a:xfrm>
          <a:custGeom>
            <a:avLst/>
            <a:gdLst>
              <a:gd name="connsiteX0" fmla="*/ 49050 w 449568"/>
              <a:gd name="connsiteY0" fmla="*/ 877 h 1183572"/>
              <a:gd name="connsiteX1" fmla="*/ 33175 w 449568"/>
              <a:gd name="connsiteY1" fmla="*/ 273927 h 1183572"/>
              <a:gd name="connsiteX2" fmla="*/ 99850 w 449568"/>
              <a:gd name="connsiteY2" fmla="*/ 534277 h 1183572"/>
              <a:gd name="connsiteX3" fmla="*/ 93500 w 449568"/>
              <a:gd name="connsiteY3" fmla="*/ 524752 h 1183572"/>
              <a:gd name="connsiteX4" fmla="*/ 153825 w 449568"/>
              <a:gd name="connsiteY4" fmla="*/ 734302 h 1183572"/>
              <a:gd name="connsiteX5" fmla="*/ 150650 w 449568"/>
              <a:gd name="connsiteY5" fmla="*/ 680327 h 1183572"/>
              <a:gd name="connsiteX6" fmla="*/ 239550 w 449568"/>
              <a:gd name="connsiteY6" fmla="*/ 877177 h 1183572"/>
              <a:gd name="connsiteX7" fmla="*/ 226850 w 449568"/>
              <a:gd name="connsiteY7" fmla="*/ 848602 h 1183572"/>
              <a:gd name="connsiteX8" fmla="*/ 369725 w 449568"/>
              <a:gd name="connsiteY8" fmla="*/ 969252 h 1183572"/>
              <a:gd name="connsiteX9" fmla="*/ 417350 w 449568"/>
              <a:gd name="connsiteY9" fmla="*/ 1001002 h 1183572"/>
              <a:gd name="connsiteX10" fmla="*/ 449100 w 449568"/>
              <a:gd name="connsiteY10" fmla="*/ 1181977 h 1183572"/>
              <a:gd name="connsiteX11" fmla="*/ 433225 w 449568"/>
              <a:gd name="connsiteY11" fmla="*/ 1086727 h 1183572"/>
              <a:gd name="connsiteX12" fmla="*/ 391950 w 449568"/>
              <a:gd name="connsiteY12" fmla="*/ 1039102 h 1183572"/>
              <a:gd name="connsiteX13" fmla="*/ 290350 w 449568"/>
              <a:gd name="connsiteY13" fmla="*/ 947027 h 1183572"/>
              <a:gd name="connsiteX14" fmla="*/ 414175 w 449568"/>
              <a:gd name="connsiteY14" fmla="*/ 1004177 h 1183572"/>
              <a:gd name="connsiteX15" fmla="*/ 157000 w 449568"/>
              <a:gd name="connsiteY15" fmla="*/ 807327 h 1183572"/>
              <a:gd name="connsiteX16" fmla="*/ 210975 w 449568"/>
              <a:gd name="connsiteY16" fmla="*/ 829552 h 1183572"/>
              <a:gd name="connsiteX17" fmla="*/ 157000 w 449568"/>
              <a:gd name="connsiteY17" fmla="*/ 715252 h 1183572"/>
              <a:gd name="connsiteX18" fmla="*/ 58575 w 449568"/>
              <a:gd name="connsiteY18" fmla="*/ 416802 h 1183572"/>
              <a:gd name="connsiteX19" fmla="*/ 1425 w 449568"/>
              <a:gd name="connsiteY19" fmla="*/ 289802 h 1183572"/>
              <a:gd name="connsiteX20" fmla="*/ 17300 w 449568"/>
              <a:gd name="connsiteY20" fmla="*/ 324727 h 1183572"/>
              <a:gd name="connsiteX21" fmla="*/ 17300 w 449568"/>
              <a:gd name="connsiteY21" fmla="*/ 191377 h 1183572"/>
              <a:gd name="connsiteX22" fmla="*/ 49050 w 449568"/>
              <a:gd name="connsiteY22" fmla="*/ 877 h 1183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49568" h="1183572">
                <a:moveTo>
                  <a:pt x="49050" y="877"/>
                </a:moveTo>
                <a:cubicBezTo>
                  <a:pt x="51696" y="14635"/>
                  <a:pt x="24708" y="185027"/>
                  <a:pt x="33175" y="273927"/>
                </a:cubicBezTo>
                <a:cubicBezTo>
                  <a:pt x="41642" y="362827"/>
                  <a:pt x="89796" y="492473"/>
                  <a:pt x="99850" y="534277"/>
                </a:cubicBezTo>
                <a:cubicBezTo>
                  <a:pt x="109904" y="576081"/>
                  <a:pt x="84504" y="491415"/>
                  <a:pt x="93500" y="524752"/>
                </a:cubicBezTo>
                <a:cubicBezTo>
                  <a:pt x="102496" y="558089"/>
                  <a:pt x="144300" y="708373"/>
                  <a:pt x="153825" y="734302"/>
                </a:cubicBezTo>
                <a:cubicBezTo>
                  <a:pt x="163350" y="760231"/>
                  <a:pt x="136363" y="656515"/>
                  <a:pt x="150650" y="680327"/>
                </a:cubicBezTo>
                <a:cubicBezTo>
                  <a:pt x="164937" y="704139"/>
                  <a:pt x="226850" y="849131"/>
                  <a:pt x="239550" y="877177"/>
                </a:cubicBezTo>
                <a:cubicBezTo>
                  <a:pt x="252250" y="905223"/>
                  <a:pt x="205154" y="833256"/>
                  <a:pt x="226850" y="848602"/>
                </a:cubicBezTo>
                <a:cubicBezTo>
                  <a:pt x="248546" y="863948"/>
                  <a:pt x="337975" y="943852"/>
                  <a:pt x="369725" y="969252"/>
                </a:cubicBezTo>
                <a:cubicBezTo>
                  <a:pt x="401475" y="994652"/>
                  <a:pt x="404121" y="965548"/>
                  <a:pt x="417350" y="1001002"/>
                </a:cubicBezTo>
                <a:cubicBezTo>
                  <a:pt x="430579" y="1036456"/>
                  <a:pt x="446454" y="1167690"/>
                  <a:pt x="449100" y="1181977"/>
                </a:cubicBezTo>
                <a:cubicBezTo>
                  <a:pt x="451746" y="1196264"/>
                  <a:pt x="442750" y="1110540"/>
                  <a:pt x="433225" y="1086727"/>
                </a:cubicBezTo>
                <a:cubicBezTo>
                  <a:pt x="423700" y="1062915"/>
                  <a:pt x="415763" y="1062385"/>
                  <a:pt x="391950" y="1039102"/>
                </a:cubicBezTo>
                <a:cubicBezTo>
                  <a:pt x="368138" y="1015819"/>
                  <a:pt x="286646" y="952848"/>
                  <a:pt x="290350" y="947027"/>
                </a:cubicBezTo>
                <a:cubicBezTo>
                  <a:pt x="294054" y="941206"/>
                  <a:pt x="436400" y="1027460"/>
                  <a:pt x="414175" y="1004177"/>
                </a:cubicBezTo>
                <a:cubicBezTo>
                  <a:pt x="391950" y="980894"/>
                  <a:pt x="190867" y="836431"/>
                  <a:pt x="157000" y="807327"/>
                </a:cubicBezTo>
                <a:cubicBezTo>
                  <a:pt x="123133" y="778223"/>
                  <a:pt x="210975" y="844898"/>
                  <a:pt x="210975" y="829552"/>
                </a:cubicBezTo>
                <a:cubicBezTo>
                  <a:pt x="210975" y="814206"/>
                  <a:pt x="182400" y="784044"/>
                  <a:pt x="157000" y="715252"/>
                </a:cubicBezTo>
                <a:cubicBezTo>
                  <a:pt x="131600" y="646460"/>
                  <a:pt x="84504" y="487710"/>
                  <a:pt x="58575" y="416802"/>
                </a:cubicBezTo>
                <a:cubicBezTo>
                  <a:pt x="32646" y="345894"/>
                  <a:pt x="8304" y="305148"/>
                  <a:pt x="1425" y="289802"/>
                </a:cubicBezTo>
                <a:cubicBezTo>
                  <a:pt x="-5454" y="274456"/>
                  <a:pt x="14654" y="341131"/>
                  <a:pt x="17300" y="324727"/>
                </a:cubicBezTo>
                <a:cubicBezTo>
                  <a:pt x="19946" y="308323"/>
                  <a:pt x="14654" y="243765"/>
                  <a:pt x="17300" y="191377"/>
                </a:cubicBezTo>
                <a:cubicBezTo>
                  <a:pt x="19946" y="138990"/>
                  <a:pt x="46404" y="-12881"/>
                  <a:pt x="49050" y="8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3" name="フリーフォーム 2162">
            <a:extLst>
              <a:ext uri="{FF2B5EF4-FFF2-40B4-BE49-F238E27FC236}">
                <a16:creationId xmlns:a16="http://schemas.microsoft.com/office/drawing/2014/main" id="{511C2FF8-D34C-492A-2F0C-8D125EAB37D1}"/>
              </a:ext>
            </a:extLst>
          </p:cNvPr>
          <p:cNvSpPr/>
          <p:nvPr/>
        </p:nvSpPr>
        <p:spPr>
          <a:xfrm>
            <a:off x="1135015" y="5247973"/>
            <a:ext cx="62234" cy="508696"/>
          </a:xfrm>
          <a:custGeom>
            <a:avLst/>
            <a:gdLst>
              <a:gd name="connsiteX0" fmla="*/ 61960 w 62234"/>
              <a:gd name="connsiteY0" fmla="*/ 302 h 508696"/>
              <a:gd name="connsiteX1" fmla="*/ 23860 w 62234"/>
              <a:gd name="connsiteY1" fmla="*/ 209852 h 508696"/>
              <a:gd name="connsiteX2" fmla="*/ 20685 w 62234"/>
              <a:gd name="connsiteY2" fmla="*/ 403527 h 508696"/>
              <a:gd name="connsiteX3" fmla="*/ 23860 w 62234"/>
              <a:gd name="connsiteY3" fmla="*/ 508302 h 508696"/>
              <a:gd name="connsiteX4" fmla="*/ 23860 w 62234"/>
              <a:gd name="connsiteY4" fmla="*/ 432102 h 508696"/>
              <a:gd name="connsiteX5" fmla="*/ 1635 w 62234"/>
              <a:gd name="connsiteY5" fmla="*/ 257477 h 508696"/>
              <a:gd name="connsiteX6" fmla="*/ 61960 w 62234"/>
              <a:gd name="connsiteY6" fmla="*/ 302 h 50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234" h="508696">
                <a:moveTo>
                  <a:pt x="61960" y="302"/>
                </a:moveTo>
                <a:cubicBezTo>
                  <a:pt x="65664" y="-7635"/>
                  <a:pt x="30739" y="142648"/>
                  <a:pt x="23860" y="209852"/>
                </a:cubicBezTo>
                <a:cubicBezTo>
                  <a:pt x="16981" y="277056"/>
                  <a:pt x="20685" y="353785"/>
                  <a:pt x="20685" y="403527"/>
                </a:cubicBezTo>
                <a:cubicBezTo>
                  <a:pt x="20685" y="453269"/>
                  <a:pt x="23331" y="503540"/>
                  <a:pt x="23860" y="508302"/>
                </a:cubicBezTo>
                <a:cubicBezTo>
                  <a:pt x="24389" y="513065"/>
                  <a:pt x="27564" y="473906"/>
                  <a:pt x="23860" y="432102"/>
                </a:cubicBezTo>
                <a:cubicBezTo>
                  <a:pt x="20156" y="390298"/>
                  <a:pt x="-6832" y="330502"/>
                  <a:pt x="1635" y="257477"/>
                </a:cubicBezTo>
                <a:cubicBezTo>
                  <a:pt x="10102" y="184452"/>
                  <a:pt x="58256" y="8239"/>
                  <a:pt x="61960" y="3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4" name="フリーフォーム 2163">
            <a:extLst>
              <a:ext uri="{FF2B5EF4-FFF2-40B4-BE49-F238E27FC236}">
                <a16:creationId xmlns:a16="http://schemas.microsoft.com/office/drawing/2014/main" id="{79AC0E4D-F2AB-1C2D-F23A-FDD7134AD165}"/>
              </a:ext>
            </a:extLst>
          </p:cNvPr>
          <p:cNvSpPr/>
          <p:nvPr/>
        </p:nvSpPr>
        <p:spPr>
          <a:xfrm>
            <a:off x="1127668" y="5348128"/>
            <a:ext cx="406593" cy="884901"/>
          </a:xfrm>
          <a:custGeom>
            <a:avLst/>
            <a:gdLst>
              <a:gd name="connsiteX0" fmla="*/ 91532 w 406593"/>
              <a:gd name="connsiteY0" fmla="*/ 1747 h 884901"/>
              <a:gd name="connsiteX1" fmla="*/ 8982 w 406593"/>
              <a:gd name="connsiteY1" fmla="*/ 300197 h 884901"/>
              <a:gd name="connsiteX2" fmla="*/ 8982 w 406593"/>
              <a:gd name="connsiteY2" fmla="*/ 433547 h 884901"/>
              <a:gd name="connsiteX3" fmla="*/ 69307 w 406593"/>
              <a:gd name="connsiteY3" fmla="*/ 592297 h 884901"/>
              <a:gd name="connsiteX4" fmla="*/ 132807 w 406593"/>
              <a:gd name="connsiteY4" fmla="*/ 684372 h 884901"/>
              <a:gd name="connsiteX5" fmla="*/ 243932 w 406593"/>
              <a:gd name="connsiteY5" fmla="*/ 763747 h 884901"/>
              <a:gd name="connsiteX6" fmla="*/ 336007 w 406593"/>
              <a:gd name="connsiteY6" fmla="*/ 824072 h 884901"/>
              <a:gd name="connsiteX7" fmla="*/ 405857 w 406593"/>
              <a:gd name="connsiteY7" fmla="*/ 884397 h 884901"/>
              <a:gd name="connsiteX8" fmla="*/ 291557 w 406593"/>
              <a:gd name="connsiteY8" fmla="*/ 789147 h 884901"/>
              <a:gd name="connsiteX9" fmla="*/ 269332 w 406593"/>
              <a:gd name="connsiteY9" fmla="*/ 760572 h 884901"/>
              <a:gd name="connsiteX10" fmla="*/ 367757 w 406593"/>
              <a:gd name="connsiteY10" fmla="*/ 719297 h 884901"/>
              <a:gd name="connsiteX11" fmla="*/ 262982 w 406593"/>
              <a:gd name="connsiteY11" fmla="*/ 754222 h 884901"/>
              <a:gd name="connsiteX12" fmla="*/ 91532 w 406593"/>
              <a:gd name="connsiteY12" fmla="*/ 617697 h 884901"/>
              <a:gd name="connsiteX13" fmla="*/ 40732 w 406593"/>
              <a:gd name="connsiteY13" fmla="*/ 487522 h 884901"/>
              <a:gd name="connsiteX14" fmla="*/ 94707 w 406593"/>
              <a:gd name="connsiteY14" fmla="*/ 109697 h 884901"/>
              <a:gd name="connsiteX15" fmla="*/ 28032 w 406593"/>
              <a:gd name="connsiteY15" fmla="*/ 417672 h 884901"/>
              <a:gd name="connsiteX16" fmla="*/ 18507 w 406593"/>
              <a:gd name="connsiteY16" fmla="*/ 233522 h 884901"/>
              <a:gd name="connsiteX17" fmla="*/ 31207 w 406593"/>
              <a:gd name="connsiteY17" fmla="*/ 116047 h 884901"/>
              <a:gd name="connsiteX18" fmla="*/ 34382 w 406593"/>
              <a:gd name="connsiteY18" fmla="*/ 173197 h 884901"/>
              <a:gd name="connsiteX19" fmla="*/ 91532 w 406593"/>
              <a:gd name="connsiteY19" fmla="*/ 1747 h 884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6593" h="884901">
                <a:moveTo>
                  <a:pt x="91532" y="1747"/>
                </a:moveTo>
                <a:cubicBezTo>
                  <a:pt x="87299" y="22914"/>
                  <a:pt x="22740" y="228230"/>
                  <a:pt x="8982" y="300197"/>
                </a:cubicBezTo>
                <a:cubicBezTo>
                  <a:pt x="-4776" y="372164"/>
                  <a:pt x="-1072" y="384864"/>
                  <a:pt x="8982" y="433547"/>
                </a:cubicBezTo>
                <a:cubicBezTo>
                  <a:pt x="19036" y="482230"/>
                  <a:pt x="48669" y="550493"/>
                  <a:pt x="69307" y="592297"/>
                </a:cubicBezTo>
                <a:cubicBezTo>
                  <a:pt x="89944" y="634101"/>
                  <a:pt x="103703" y="655797"/>
                  <a:pt x="132807" y="684372"/>
                </a:cubicBezTo>
                <a:cubicBezTo>
                  <a:pt x="161911" y="712947"/>
                  <a:pt x="210065" y="740464"/>
                  <a:pt x="243932" y="763747"/>
                </a:cubicBezTo>
                <a:cubicBezTo>
                  <a:pt x="277799" y="787030"/>
                  <a:pt x="309020" y="803964"/>
                  <a:pt x="336007" y="824072"/>
                </a:cubicBezTo>
                <a:cubicBezTo>
                  <a:pt x="362995" y="844180"/>
                  <a:pt x="413265" y="890218"/>
                  <a:pt x="405857" y="884397"/>
                </a:cubicBezTo>
                <a:cubicBezTo>
                  <a:pt x="398449" y="878576"/>
                  <a:pt x="314311" y="809784"/>
                  <a:pt x="291557" y="789147"/>
                </a:cubicBezTo>
                <a:cubicBezTo>
                  <a:pt x="268803" y="768510"/>
                  <a:pt x="256632" y="772214"/>
                  <a:pt x="269332" y="760572"/>
                </a:cubicBezTo>
                <a:cubicBezTo>
                  <a:pt x="282032" y="748930"/>
                  <a:pt x="368815" y="720355"/>
                  <a:pt x="367757" y="719297"/>
                </a:cubicBezTo>
                <a:cubicBezTo>
                  <a:pt x="366699" y="718239"/>
                  <a:pt x="309019" y="771155"/>
                  <a:pt x="262982" y="754222"/>
                </a:cubicBezTo>
                <a:cubicBezTo>
                  <a:pt x="216945" y="737289"/>
                  <a:pt x="128574" y="662147"/>
                  <a:pt x="91532" y="617697"/>
                </a:cubicBezTo>
                <a:cubicBezTo>
                  <a:pt x="54490" y="573247"/>
                  <a:pt x="40203" y="572189"/>
                  <a:pt x="40732" y="487522"/>
                </a:cubicBezTo>
                <a:cubicBezTo>
                  <a:pt x="41261" y="402855"/>
                  <a:pt x="96824" y="121339"/>
                  <a:pt x="94707" y="109697"/>
                </a:cubicBezTo>
                <a:cubicBezTo>
                  <a:pt x="92590" y="98055"/>
                  <a:pt x="40732" y="397035"/>
                  <a:pt x="28032" y="417672"/>
                </a:cubicBezTo>
                <a:cubicBezTo>
                  <a:pt x="15332" y="438309"/>
                  <a:pt x="17978" y="283793"/>
                  <a:pt x="18507" y="233522"/>
                </a:cubicBezTo>
                <a:cubicBezTo>
                  <a:pt x="19036" y="183251"/>
                  <a:pt x="28561" y="126101"/>
                  <a:pt x="31207" y="116047"/>
                </a:cubicBezTo>
                <a:cubicBezTo>
                  <a:pt x="33853" y="105993"/>
                  <a:pt x="20624" y="188014"/>
                  <a:pt x="34382" y="173197"/>
                </a:cubicBezTo>
                <a:cubicBezTo>
                  <a:pt x="48140" y="158380"/>
                  <a:pt x="95765" y="-19420"/>
                  <a:pt x="91532" y="17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5" name="フリーフォーム 2164">
            <a:extLst>
              <a:ext uri="{FF2B5EF4-FFF2-40B4-BE49-F238E27FC236}">
                <a16:creationId xmlns:a16="http://schemas.microsoft.com/office/drawing/2014/main" id="{CE57AB29-627F-A604-EA8B-A7FA01CBCAB2}"/>
              </a:ext>
            </a:extLst>
          </p:cNvPr>
          <p:cNvSpPr/>
          <p:nvPr/>
        </p:nvSpPr>
        <p:spPr>
          <a:xfrm>
            <a:off x="1193719" y="5275614"/>
            <a:ext cx="348007" cy="836558"/>
          </a:xfrm>
          <a:custGeom>
            <a:avLst/>
            <a:gdLst>
              <a:gd name="connsiteX0" fmla="*/ 81 w 348007"/>
              <a:gd name="connsiteY0" fmla="*/ 1236 h 836558"/>
              <a:gd name="connsiteX1" fmla="*/ 60406 w 348007"/>
              <a:gd name="connsiteY1" fmla="*/ 286986 h 836558"/>
              <a:gd name="connsiteX2" fmla="*/ 81 w 348007"/>
              <a:gd name="connsiteY2" fmla="*/ 496536 h 836558"/>
              <a:gd name="connsiteX3" fmla="*/ 50881 w 348007"/>
              <a:gd name="connsiteY3" fmla="*/ 394936 h 836558"/>
              <a:gd name="connsiteX4" fmla="*/ 108031 w 348007"/>
              <a:gd name="connsiteY4" fmla="*/ 337786 h 836558"/>
              <a:gd name="connsiteX5" fmla="*/ 88981 w 348007"/>
              <a:gd name="connsiteY5" fmla="*/ 201261 h 836558"/>
              <a:gd name="connsiteX6" fmla="*/ 108031 w 348007"/>
              <a:gd name="connsiteY6" fmla="*/ 318736 h 836558"/>
              <a:gd name="connsiteX7" fmla="*/ 44531 w 348007"/>
              <a:gd name="connsiteY7" fmla="*/ 502886 h 836558"/>
              <a:gd name="connsiteX8" fmla="*/ 35006 w 348007"/>
              <a:gd name="connsiteY8" fmla="*/ 556861 h 836558"/>
              <a:gd name="connsiteX9" fmla="*/ 95331 w 348007"/>
              <a:gd name="connsiteY9" fmla="*/ 645761 h 836558"/>
              <a:gd name="connsiteX10" fmla="*/ 92156 w 348007"/>
              <a:gd name="connsiteY10" fmla="*/ 560036 h 836558"/>
              <a:gd name="connsiteX11" fmla="*/ 101681 w 348007"/>
              <a:gd name="connsiteY11" fmla="*/ 687036 h 836558"/>
              <a:gd name="connsiteX12" fmla="*/ 155656 w 348007"/>
              <a:gd name="connsiteY12" fmla="*/ 734661 h 836558"/>
              <a:gd name="connsiteX13" fmla="*/ 295356 w 348007"/>
              <a:gd name="connsiteY13" fmla="*/ 769586 h 836558"/>
              <a:gd name="connsiteX14" fmla="*/ 342981 w 348007"/>
              <a:gd name="connsiteY14" fmla="*/ 836261 h 836558"/>
              <a:gd name="connsiteX15" fmla="*/ 320756 w 348007"/>
              <a:gd name="connsiteY15" fmla="*/ 791811 h 836558"/>
              <a:gd name="connsiteX16" fmla="*/ 114381 w 348007"/>
              <a:gd name="connsiteY16" fmla="*/ 737836 h 836558"/>
              <a:gd name="connsiteX17" fmla="*/ 101681 w 348007"/>
              <a:gd name="connsiteY17" fmla="*/ 620361 h 836558"/>
              <a:gd name="connsiteX18" fmla="*/ 165181 w 348007"/>
              <a:gd name="connsiteY18" fmla="*/ 423511 h 836558"/>
              <a:gd name="connsiteX19" fmla="*/ 295356 w 348007"/>
              <a:gd name="connsiteY19" fmla="*/ 233011 h 836558"/>
              <a:gd name="connsiteX20" fmla="*/ 50881 w 348007"/>
              <a:gd name="connsiteY20" fmla="*/ 591786 h 836558"/>
              <a:gd name="connsiteX21" fmla="*/ 60406 w 348007"/>
              <a:gd name="connsiteY21" fmla="*/ 417161 h 836558"/>
              <a:gd name="connsiteX22" fmla="*/ 31831 w 348007"/>
              <a:gd name="connsiteY22" fmla="*/ 328261 h 836558"/>
              <a:gd name="connsiteX23" fmla="*/ 76281 w 348007"/>
              <a:gd name="connsiteY23" fmla="*/ 188561 h 836558"/>
              <a:gd name="connsiteX24" fmla="*/ 81 w 348007"/>
              <a:gd name="connsiteY24" fmla="*/ 1236 h 836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48007" h="836558">
                <a:moveTo>
                  <a:pt x="81" y="1236"/>
                </a:moveTo>
                <a:cubicBezTo>
                  <a:pt x="-2565" y="17640"/>
                  <a:pt x="60406" y="204436"/>
                  <a:pt x="60406" y="286986"/>
                </a:cubicBezTo>
                <a:cubicBezTo>
                  <a:pt x="60406" y="369536"/>
                  <a:pt x="1669" y="478544"/>
                  <a:pt x="81" y="496536"/>
                </a:cubicBezTo>
                <a:cubicBezTo>
                  <a:pt x="-1507" y="514528"/>
                  <a:pt x="32889" y="421394"/>
                  <a:pt x="50881" y="394936"/>
                </a:cubicBezTo>
                <a:cubicBezTo>
                  <a:pt x="68873" y="368478"/>
                  <a:pt x="101681" y="370065"/>
                  <a:pt x="108031" y="337786"/>
                </a:cubicBezTo>
                <a:cubicBezTo>
                  <a:pt x="114381" y="305507"/>
                  <a:pt x="88981" y="204436"/>
                  <a:pt x="88981" y="201261"/>
                </a:cubicBezTo>
                <a:cubicBezTo>
                  <a:pt x="88981" y="198086"/>
                  <a:pt x="115439" y="268465"/>
                  <a:pt x="108031" y="318736"/>
                </a:cubicBezTo>
                <a:cubicBezTo>
                  <a:pt x="100623" y="369007"/>
                  <a:pt x="56702" y="463199"/>
                  <a:pt x="44531" y="502886"/>
                </a:cubicBezTo>
                <a:cubicBezTo>
                  <a:pt x="32360" y="542573"/>
                  <a:pt x="26539" y="533049"/>
                  <a:pt x="35006" y="556861"/>
                </a:cubicBezTo>
                <a:cubicBezTo>
                  <a:pt x="43473" y="580673"/>
                  <a:pt x="85806" y="645232"/>
                  <a:pt x="95331" y="645761"/>
                </a:cubicBezTo>
                <a:cubicBezTo>
                  <a:pt x="104856" y="646290"/>
                  <a:pt x="91098" y="553157"/>
                  <a:pt x="92156" y="560036"/>
                </a:cubicBezTo>
                <a:cubicBezTo>
                  <a:pt x="93214" y="566915"/>
                  <a:pt x="91098" y="657932"/>
                  <a:pt x="101681" y="687036"/>
                </a:cubicBezTo>
                <a:cubicBezTo>
                  <a:pt x="112264" y="716140"/>
                  <a:pt x="123377" y="720903"/>
                  <a:pt x="155656" y="734661"/>
                </a:cubicBezTo>
                <a:cubicBezTo>
                  <a:pt x="187935" y="748419"/>
                  <a:pt x="264135" y="752653"/>
                  <a:pt x="295356" y="769586"/>
                </a:cubicBezTo>
                <a:cubicBezTo>
                  <a:pt x="326577" y="786519"/>
                  <a:pt x="338748" y="832557"/>
                  <a:pt x="342981" y="836261"/>
                </a:cubicBezTo>
                <a:cubicBezTo>
                  <a:pt x="347214" y="839965"/>
                  <a:pt x="358856" y="808215"/>
                  <a:pt x="320756" y="791811"/>
                </a:cubicBezTo>
                <a:cubicBezTo>
                  <a:pt x="282656" y="775407"/>
                  <a:pt x="150893" y="766411"/>
                  <a:pt x="114381" y="737836"/>
                </a:cubicBezTo>
                <a:cubicBezTo>
                  <a:pt x="77869" y="709261"/>
                  <a:pt x="93214" y="672748"/>
                  <a:pt x="101681" y="620361"/>
                </a:cubicBezTo>
                <a:cubicBezTo>
                  <a:pt x="110148" y="567974"/>
                  <a:pt x="132902" y="488069"/>
                  <a:pt x="165181" y="423511"/>
                </a:cubicBezTo>
                <a:cubicBezTo>
                  <a:pt x="197460" y="358953"/>
                  <a:pt x="295356" y="233011"/>
                  <a:pt x="295356" y="233011"/>
                </a:cubicBezTo>
                <a:cubicBezTo>
                  <a:pt x="276306" y="261057"/>
                  <a:pt x="90039" y="561094"/>
                  <a:pt x="50881" y="591786"/>
                </a:cubicBezTo>
                <a:cubicBezTo>
                  <a:pt x="11723" y="622478"/>
                  <a:pt x="63581" y="461082"/>
                  <a:pt x="60406" y="417161"/>
                </a:cubicBezTo>
                <a:cubicBezTo>
                  <a:pt x="57231" y="373240"/>
                  <a:pt x="29185" y="366361"/>
                  <a:pt x="31831" y="328261"/>
                </a:cubicBezTo>
                <a:cubicBezTo>
                  <a:pt x="34477" y="290161"/>
                  <a:pt x="81043" y="240948"/>
                  <a:pt x="76281" y="188561"/>
                </a:cubicBezTo>
                <a:cubicBezTo>
                  <a:pt x="71519" y="136174"/>
                  <a:pt x="2727" y="-15168"/>
                  <a:pt x="81" y="12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6" name="フリーフォーム 2165">
            <a:extLst>
              <a:ext uri="{FF2B5EF4-FFF2-40B4-BE49-F238E27FC236}">
                <a16:creationId xmlns:a16="http://schemas.microsoft.com/office/drawing/2014/main" id="{6995AD6E-A21C-1BED-B260-4F84CAD39B33}"/>
              </a:ext>
            </a:extLst>
          </p:cNvPr>
          <p:cNvSpPr/>
          <p:nvPr/>
        </p:nvSpPr>
        <p:spPr>
          <a:xfrm>
            <a:off x="1530346" y="5448205"/>
            <a:ext cx="547858" cy="1172997"/>
          </a:xfrm>
          <a:custGeom>
            <a:avLst/>
            <a:gdLst>
              <a:gd name="connsiteX0" fmla="*/ 4 w 547858"/>
              <a:gd name="connsiteY0" fmla="*/ 95 h 1172997"/>
              <a:gd name="connsiteX1" fmla="*/ 60329 w 547858"/>
              <a:gd name="connsiteY1" fmla="*/ 200120 h 1172997"/>
              <a:gd name="connsiteX2" fmla="*/ 98429 w 547858"/>
              <a:gd name="connsiteY2" fmla="*/ 292195 h 1172997"/>
              <a:gd name="connsiteX3" fmla="*/ 127004 w 547858"/>
              <a:gd name="connsiteY3" fmla="*/ 136620 h 1172997"/>
              <a:gd name="connsiteX4" fmla="*/ 152404 w 547858"/>
              <a:gd name="connsiteY4" fmla="*/ 336645 h 1172997"/>
              <a:gd name="connsiteX5" fmla="*/ 209554 w 547858"/>
              <a:gd name="connsiteY5" fmla="*/ 463645 h 1172997"/>
              <a:gd name="connsiteX6" fmla="*/ 327029 w 547858"/>
              <a:gd name="connsiteY6" fmla="*/ 650970 h 1172997"/>
              <a:gd name="connsiteX7" fmla="*/ 269879 w 547858"/>
              <a:gd name="connsiteY7" fmla="*/ 619220 h 1172997"/>
              <a:gd name="connsiteX8" fmla="*/ 339729 w 547858"/>
              <a:gd name="connsiteY8" fmla="*/ 743045 h 1172997"/>
              <a:gd name="connsiteX9" fmla="*/ 517529 w 547858"/>
              <a:gd name="connsiteY9" fmla="*/ 1111345 h 1172997"/>
              <a:gd name="connsiteX10" fmla="*/ 533404 w 547858"/>
              <a:gd name="connsiteY10" fmla="*/ 1146270 h 1172997"/>
              <a:gd name="connsiteX11" fmla="*/ 368304 w 547858"/>
              <a:gd name="connsiteY11" fmla="*/ 838295 h 1172997"/>
              <a:gd name="connsiteX12" fmla="*/ 333379 w 547858"/>
              <a:gd name="connsiteY12" fmla="*/ 714470 h 1172997"/>
              <a:gd name="connsiteX13" fmla="*/ 219079 w 547858"/>
              <a:gd name="connsiteY13" fmla="*/ 457295 h 1172997"/>
              <a:gd name="connsiteX14" fmla="*/ 85729 w 547858"/>
              <a:gd name="connsiteY14" fmla="*/ 304895 h 1172997"/>
              <a:gd name="connsiteX15" fmla="*/ 130179 w 547858"/>
              <a:gd name="connsiteY15" fmla="*/ 25495 h 1172997"/>
              <a:gd name="connsiteX16" fmla="*/ 63504 w 547858"/>
              <a:gd name="connsiteY16" fmla="*/ 171545 h 1172997"/>
              <a:gd name="connsiteX17" fmla="*/ 4 w 547858"/>
              <a:gd name="connsiteY17" fmla="*/ 95 h 1172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47858" h="1172997">
                <a:moveTo>
                  <a:pt x="4" y="95"/>
                </a:moveTo>
                <a:cubicBezTo>
                  <a:pt x="-525" y="4858"/>
                  <a:pt x="43925" y="151437"/>
                  <a:pt x="60329" y="200120"/>
                </a:cubicBezTo>
                <a:cubicBezTo>
                  <a:pt x="76733" y="248803"/>
                  <a:pt x="87317" y="302778"/>
                  <a:pt x="98429" y="292195"/>
                </a:cubicBezTo>
                <a:cubicBezTo>
                  <a:pt x="109541" y="281612"/>
                  <a:pt x="118008" y="129212"/>
                  <a:pt x="127004" y="136620"/>
                </a:cubicBezTo>
                <a:cubicBezTo>
                  <a:pt x="136000" y="144028"/>
                  <a:pt x="138646" y="282141"/>
                  <a:pt x="152404" y="336645"/>
                </a:cubicBezTo>
                <a:cubicBezTo>
                  <a:pt x="166162" y="391149"/>
                  <a:pt x="180450" y="411258"/>
                  <a:pt x="209554" y="463645"/>
                </a:cubicBezTo>
                <a:cubicBezTo>
                  <a:pt x="238658" y="516032"/>
                  <a:pt x="316975" y="625041"/>
                  <a:pt x="327029" y="650970"/>
                </a:cubicBezTo>
                <a:cubicBezTo>
                  <a:pt x="337083" y="676899"/>
                  <a:pt x="267762" y="603874"/>
                  <a:pt x="269879" y="619220"/>
                </a:cubicBezTo>
                <a:cubicBezTo>
                  <a:pt x="271996" y="634566"/>
                  <a:pt x="298454" y="661024"/>
                  <a:pt x="339729" y="743045"/>
                </a:cubicBezTo>
                <a:cubicBezTo>
                  <a:pt x="381004" y="825066"/>
                  <a:pt x="485250" y="1044141"/>
                  <a:pt x="517529" y="1111345"/>
                </a:cubicBezTo>
                <a:cubicBezTo>
                  <a:pt x="549808" y="1178549"/>
                  <a:pt x="558275" y="1191778"/>
                  <a:pt x="533404" y="1146270"/>
                </a:cubicBezTo>
                <a:cubicBezTo>
                  <a:pt x="508533" y="1100762"/>
                  <a:pt x="401641" y="910262"/>
                  <a:pt x="368304" y="838295"/>
                </a:cubicBezTo>
                <a:cubicBezTo>
                  <a:pt x="334967" y="766328"/>
                  <a:pt x="358250" y="777970"/>
                  <a:pt x="333379" y="714470"/>
                </a:cubicBezTo>
                <a:cubicBezTo>
                  <a:pt x="308508" y="650970"/>
                  <a:pt x="260354" y="525558"/>
                  <a:pt x="219079" y="457295"/>
                </a:cubicBezTo>
                <a:cubicBezTo>
                  <a:pt x="177804" y="389033"/>
                  <a:pt x="100546" y="376862"/>
                  <a:pt x="85729" y="304895"/>
                </a:cubicBezTo>
                <a:cubicBezTo>
                  <a:pt x="70912" y="232928"/>
                  <a:pt x="133883" y="47720"/>
                  <a:pt x="130179" y="25495"/>
                </a:cubicBezTo>
                <a:cubicBezTo>
                  <a:pt x="126475" y="3270"/>
                  <a:pt x="82025" y="173662"/>
                  <a:pt x="63504" y="171545"/>
                </a:cubicBezTo>
                <a:cubicBezTo>
                  <a:pt x="44983" y="169428"/>
                  <a:pt x="533" y="-4668"/>
                  <a:pt x="4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7" name="フリーフォーム 2166">
            <a:extLst>
              <a:ext uri="{FF2B5EF4-FFF2-40B4-BE49-F238E27FC236}">
                <a16:creationId xmlns:a16="http://schemas.microsoft.com/office/drawing/2014/main" id="{290D869E-87B5-8AF3-8B92-3FA299586DEF}"/>
              </a:ext>
            </a:extLst>
          </p:cNvPr>
          <p:cNvSpPr/>
          <p:nvPr/>
        </p:nvSpPr>
        <p:spPr>
          <a:xfrm>
            <a:off x="1308408" y="5499032"/>
            <a:ext cx="304822" cy="547055"/>
          </a:xfrm>
          <a:custGeom>
            <a:avLst/>
            <a:gdLst>
              <a:gd name="connsiteX0" fmla="*/ 253692 w 304822"/>
              <a:gd name="connsiteY0" fmla="*/ 68 h 547055"/>
              <a:gd name="connsiteX1" fmla="*/ 113992 w 304822"/>
              <a:gd name="connsiteY1" fmla="*/ 247718 h 547055"/>
              <a:gd name="connsiteX2" fmla="*/ 44142 w 304822"/>
              <a:gd name="connsiteY2" fmla="*/ 476318 h 547055"/>
              <a:gd name="connsiteX3" fmla="*/ 75892 w 304822"/>
              <a:gd name="connsiteY3" fmla="*/ 355668 h 547055"/>
              <a:gd name="connsiteX4" fmla="*/ 199717 w 304822"/>
              <a:gd name="connsiteY4" fmla="*/ 542993 h 547055"/>
              <a:gd name="connsiteX5" fmla="*/ 304492 w 304822"/>
              <a:gd name="connsiteY5" fmla="*/ 489018 h 547055"/>
              <a:gd name="connsiteX6" fmla="*/ 164792 w 304822"/>
              <a:gd name="connsiteY6" fmla="*/ 542993 h 547055"/>
              <a:gd name="connsiteX7" fmla="*/ 25092 w 304822"/>
              <a:gd name="connsiteY7" fmla="*/ 447743 h 547055"/>
              <a:gd name="connsiteX8" fmla="*/ 2867 w 304822"/>
              <a:gd name="connsiteY8" fmla="*/ 374718 h 547055"/>
              <a:gd name="connsiteX9" fmla="*/ 60017 w 304822"/>
              <a:gd name="connsiteY9" fmla="*/ 403293 h 547055"/>
              <a:gd name="connsiteX10" fmla="*/ 110817 w 304822"/>
              <a:gd name="connsiteY10" fmla="*/ 212793 h 547055"/>
              <a:gd name="connsiteX11" fmla="*/ 98117 w 304822"/>
              <a:gd name="connsiteY11" fmla="*/ 222318 h 547055"/>
              <a:gd name="connsiteX12" fmla="*/ 253692 w 304822"/>
              <a:gd name="connsiteY12" fmla="*/ 68 h 547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4822" h="547055">
                <a:moveTo>
                  <a:pt x="253692" y="68"/>
                </a:moveTo>
                <a:cubicBezTo>
                  <a:pt x="256338" y="4301"/>
                  <a:pt x="148917" y="168343"/>
                  <a:pt x="113992" y="247718"/>
                </a:cubicBezTo>
                <a:cubicBezTo>
                  <a:pt x="79067" y="327093"/>
                  <a:pt x="50492" y="458326"/>
                  <a:pt x="44142" y="476318"/>
                </a:cubicBezTo>
                <a:cubicBezTo>
                  <a:pt x="37792" y="494310"/>
                  <a:pt x="49963" y="344556"/>
                  <a:pt x="75892" y="355668"/>
                </a:cubicBezTo>
                <a:cubicBezTo>
                  <a:pt x="101821" y="366781"/>
                  <a:pt x="161617" y="520768"/>
                  <a:pt x="199717" y="542993"/>
                </a:cubicBezTo>
                <a:cubicBezTo>
                  <a:pt x="237817" y="565218"/>
                  <a:pt x="310313" y="489018"/>
                  <a:pt x="304492" y="489018"/>
                </a:cubicBezTo>
                <a:cubicBezTo>
                  <a:pt x="298671" y="489018"/>
                  <a:pt x="211359" y="549872"/>
                  <a:pt x="164792" y="542993"/>
                </a:cubicBezTo>
                <a:cubicBezTo>
                  <a:pt x="118225" y="536114"/>
                  <a:pt x="52079" y="475789"/>
                  <a:pt x="25092" y="447743"/>
                </a:cubicBezTo>
                <a:cubicBezTo>
                  <a:pt x="-1895" y="419697"/>
                  <a:pt x="-2954" y="382126"/>
                  <a:pt x="2867" y="374718"/>
                </a:cubicBezTo>
                <a:cubicBezTo>
                  <a:pt x="8688" y="367310"/>
                  <a:pt x="42025" y="430280"/>
                  <a:pt x="60017" y="403293"/>
                </a:cubicBezTo>
                <a:cubicBezTo>
                  <a:pt x="78009" y="376306"/>
                  <a:pt x="104467" y="242955"/>
                  <a:pt x="110817" y="212793"/>
                </a:cubicBezTo>
                <a:cubicBezTo>
                  <a:pt x="117167" y="182631"/>
                  <a:pt x="75363" y="254597"/>
                  <a:pt x="98117" y="222318"/>
                </a:cubicBezTo>
                <a:cubicBezTo>
                  <a:pt x="120871" y="190039"/>
                  <a:pt x="251046" y="-4165"/>
                  <a:pt x="253692" y="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8" name="フリーフォーム 2167">
            <a:extLst>
              <a:ext uri="{FF2B5EF4-FFF2-40B4-BE49-F238E27FC236}">
                <a16:creationId xmlns:a16="http://schemas.microsoft.com/office/drawing/2014/main" id="{0BA466C5-16F2-F752-F5B9-6B14BA15F8F6}"/>
              </a:ext>
            </a:extLst>
          </p:cNvPr>
          <p:cNvSpPr/>
          <p:nvPr/>
        </p:nvSpPr>
        <p:spPr>
          <a:xfrm>
            <a:off x="1565042" y="5953125"/>
            <a:ext cx="381844" cy="228664"/>
          </a:xfrm>
          <a:custGeom>
            <a:avLst/>
            <a:gdLst>
              <a:gd name="connsiteX0" fmla="*/ 233 w 381844"/>
              <a:gd name="connsiteY0" fmla="*/ 0 h 228664"/>
              <a:gd name="connsiteX1" fmla="*/ 95483 w 381844"/>
              <a:gd name="connsiteY1" fmla="*/ 120650 h 228664"/>
              <a:gd name="connsiteX2" fmla="*/ 184383 w 381844"/>
              <a:gd name="connsiteY2" fmla="*/ 142875 h 228664"/>
              <a:gd name="connsiteX3" fmla="*/ 381233 w 381844"/>
              <a:gd name="connsiteY3" fmla="*/ 142875 h 228664"/>
              <a:gd name="connsiteX4" fmla="*/ 241533 w 381844"/>
              <a:gd name="connsiteY4" fmla="*/ 146050 h 228664"/>
              <a:gd name="connsiteX5" fmla="*/ 111358 w 381844"/>
              <a:gd name="connsiteY5" fmla="*/ 228600 h 228664"/>
              <a:gd name="connsiteX6" fmla="*/ 174858 w 381844"/>
              <a:gd name="connsiteY6" fmla="*/ 158750 h 228664"/>
              <a:gd name="connsiteX7" fmla="*/ 181208 w 381844"/>
              <a:gd name="connsiteY7" fmla="*/ 101600 h 228664"/>
              <a:gd name="connsiteX8" fmla="*/ 124058 w 381844"/>
              <a:gd name="connsiteY8" fmla="*/ 120650 h 228664"/>
              <a:gd name="connsiteX9" fmla="*/ 233 w 381844"/>
              <a:gd name="connsiteY9" fmla="*/ 0 h 22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844" h="228664">
                <a:moveTo>
                  <a:pt x="233" y="0"/>
                </a:moveTo>
                <a:cubicBezTo>
                  <a:pt x="-4529" y="0"/>
                  <a:pt x="64791" y="96838"/>
                  <a:pt x="95483" y="120650"/>
                </a:cubicBezTo>
                <a:cubicBezTo>
                  <a:pt x="126175" y="144462"/>
                  <a:pt x="136758" y="139171"/>
                  <a:pt x="184383" y="142875"/>
                </a:cubicBezTo>
                <a:cubicBezTo>
                  <a:pt x="232008" y="146579"/>
                  <a:pt x="371708" y="142346"/>
                  <a:pt x="381233" y="142875"/>
                </a:cubicBezTo>
                <a:cubicBezTo>
                  <a:pt x="390758" y="143404"/>
                  <a:pt x="286512" y="131763"/>
                  <a:pt x="241533" y="146050"/>
                </a:cubicBezTo>
                <a:cubicBezTo>
                  <a:pt x="196554" y="160337"/>
                  <a:pt x="122470" y="226483"/>
                  <a:pt x="111358" y="228600"/>
                </a:cubicBezTo>
                <a:cubicBezTo>
                  <a:pt x="100246" y="230717"/>
                  <a:pt x="163216" y="179917"/>
                  <a:pt x="174858" y="158750"/>
                </a:cubicBezTo>
                <a:cubicBezTo>
                  <a:pt x="186500" y="137583"/>
                  <a:pt x="189675" y="107950"/>
                  <a:pt x="181208" y="101600"/>
                </a:cubicBezTo>
                <a:cubicBezTo>
                  <a:pt x="172741" y="95250"/>
                  <a:pt x="151575" y="133879"/>
                  <a:pt x="124058" y="120650"/>
                </a:cubicBezTo>
                <a:cubicBezTo>
                  <a:pt x="96541" y="107421"/>
                  <a:pt x="4995" y="0"/>
                  <a:pt x="23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9" name="フリーフォーム 2168">
            <a:extLst>
              <a:ext uri="{FF2B5EF4-FFF2-40B4-BE49-F238E27FC236}">
                <a16:creationId xmlns:a16="http://schemas.microsoft.com/office/drawing/2014/main" id="{BC29E0F2-7B3C-1370-613E-4EB0B113F329}"/>
              </a:ext>
            </a:extLst>
          </p:cNvPr>
          <p:cNvSpPr/>
          <p:nvPr/>
        </p:nvSpPr>
        <p:spPr>
          <a:xfrm>
            <a:off x="1428720" y="6232295"/>
            <a:ext cx="467015" cy="372062"/>
          </a:xfrm>
          <a:custGeom>
            <a:avLst/>
            <a:gdLst>
              <a:gd name="connsiteX0" fmla="*/ 30 w 467015"/>
              <a:gd name="connsiteY0" fmla="*/ 230 h 372062"/>
              <a:gd name="connsiteX1" fmla="*/ 215930 w 467015"/>
              <a:gd name="connsiteY1" fmla="*/ 114530 h 372062"/>
              <a:gd name="connsiteX2" fmla="*/ 273080 w 467015"/>
              <a:gd name="connsiteY2" fmla="*/ 241530 h 372062"/>
              <a:gd name="connsiteX3" fmla="*/ 276255 w 467015"/>
              <a:gd name="connsiteY3" fmla="*/ 371705 h 372062"/>
              <a:gd name="connsiteX4" fmla="*/ 295305 w 467015"/>
              <a:gd name="connsiteY4" fmla="*/ 200255 h 372062"/>
              <a:gd name="connsiteX5" fmla="*/ 336580 w 467015"/>
              <a:gd name="connsiteY5" fmla="*/ 136755 h 372062"/>
              <a:gd name="connsiteX6" fmla="*/ 298480 w 467015"/>
              <a:gd name="connsiteY6" fmla="*/ 66905 h 372062"/>
              <a:gd name="connsiteX7" fmla="*/ 466755 w 467015"/>
              <a:gd name="connsiteY7" fmla="*/ 149455 h 372062"/>
              <a:gd name="connsiteX8" fmla="*/ 336580 w 467015"/>
              <a:gd name="connsiteY8" fmla="*/ 92305 h 372062"/>
              <a:gd name="connsiteX9" fmla="*/ 317530 w 467015"/>
              <a:gd name="connsiteY9" fmla="*/ 130405 h 372062"/>
              <a:gd name="connsiteX10" fmla="*/ 276255 w 467015"/>
              <a:gd name="connsiteY10" fmla="*/ 155805 h 372062"/>
              <a:gd name="connsiteX11" fmla="*/ 231805 w 467015"/>
              <a:gd name="connsiteY11" fmla="*/ 85955 h 372062"/>
              <a:gd name="connsiteX12" fmla="*/ 30 w 467015"/>
              <a:gd name="connsiteY12" fmla="*/ 230 h 372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7015" h="372062">
                <a:moveTo>
                  <a:pt x="30" y="230"/>
                </a:moveTo>
                <a:cubicBezTo>
                  <a:pt x="-2616" y="4992"/>
                  <a:pt x="170422" y="74313"/>
                  <a:pt x="215930" y="114530"/>
                </a:cubicBezTo>
                <a:cubicBezTo>
                  <a:pt x="261438" y="154747"/>
                  <a:pt x="263026" y="198668"/>
                  <a:pt x="273080" y="241530"/>
                </a:cubicBezTo>
                <a:cubicBezTo>
                  <a:pt x="283134" y="284393"/>
                  <a:pt x="272551" y="378584"/>
                  <a:pt x="276255" y="371705"/>
                </a:cubicBezTo>
                <a:cubicBezTo>
                  <a:pt x="279959" y="364826"/>
                  <a:pt x="285251" y="239413"/>
                  <a:pt x="295305" y="200255"/>
                </a:cubicBezTo>
                <a:cubicBezTo>
                  <a:pt x="305359" y="161097"/>
                  <a:pt x="336051" y="158980"/>
                  <a:pt x="336580" y="136755"/>
                </a:cubicBezTo>
                <a:cubicBezTo>
                  <a:pt x="337109" y="114530"/>
                  <a:pt x="276784" y="64788"/>
                  <a:pt x="298480" y="66905"/>
                </a:cubicBezTo>
                <a:cubicBezTo>
                  <a:pt x="320176" y="69022"/>
                  <a:pt x="460405" y="145222"/>
                  <a:pt x="466755" y="149455"/>
                </a:cubicBezTo>
                <a:cubicBezTo>
                  <a:pt x="473105" y="153688"/>
                  <a:pt x="361451" y="95480"/>
                  <a:pt x="336580" y="92305"/>
                </a:cubicBezTo>
                <a:cubicBezTo>
                  <a:pt x="311709" y="89130"/>
                  <a:pt x="327584" y="119822"/>
                  <a:pt x="317530" y="130405"/>
                </a:cubicBezTo>
                <a:cubicBezTo>
                  <a:pt x="307476" y="140988"/>
                  <a:pt x="290542" y="163213"/>
                  <a:pt x="276255" y="155805"/>
                </a:cubicBezTo>
                <a:cubicBezTo>
                  <a:pt x="261968" y="148397"/>
                  <a:pt x="274667" y="106063"/>
                  <a:pt x="231805" y="85955"/>
                </a:cubicBezTo>
                <a:cubicBezTo>
                  <a:pt x="188943" y="65847"/>
                  <a:pt x="2676" y="-4532"/>
                  <a:pt x="30" y="2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0" name="フリーフォーム 2169">
            <a:extLst>
              <a:ext uri="{FF2B5EF4-FFF2-40B4-BE49-F238E27FC236}">
                <a16:creationId xmlns:a16="http://schemas.microsoft.com/office/drawing/2014/main" id="{F68A6641-13F1-C010-70D1-BC1D734D5F8A}"/>
              </a:ext>
            </a:extLst>
          </p:cNvPr>
          <p:cNvSpPr/>
          <p:nvPr/>
        </p:nvSpPr>
        <p:spPr>
          <a:xfrm>
            <a:off x="1129372" y="5044196"/>
            <a:ext cx="683571" cy="937504"/>
          </a:xfrm>
          <a:custGeom>
            <a:avLst/>
            <a:gdLst>
              <a:gd name="connsiteX0" fmla="*/ 10453 w 683571"/>
              <a:gd name="connsiteY0" fmla="*/ 7229 h 937504"/>
              <a:gd name="connsiteX1" fmla="*/ 273978 w 683571"/>
              <a:gd name="connsiteY1" fmla="*/ 77079 h 937504"/>
              <a:gd name="connsiteX2" fmla="*/ 410503 w 683571"/>
              <a:gd name="connsiteY2" fmla="*/ 327904 h 937504"/>
              <a:gd name="connsiteX3" fmla="*/ 381928 w 683571"/>
              <a:gd name="connsiteY3" fmla="*/ 280279 h 937504"/>
              <a:gd name="connsiteX4" fmla="*/ 486703 w 683571"/>
              <a:gd name="connsiteY4" fmla="*/ 531104 h 937504"/>
              <a:gd name="connsiteX5" fmla="*/ 467653 w 683571"/>
              <a:gd name="connsiteY5" fmla="*/ 473954 h 937504"/>
              <a:gd name="connsiteX6" fmla="*/ 518453 w 683571"/>
              <a:gd name="connsiteY6" fmla="*/ 337429 h 937504"/>
              <a:gd name="connsiteX7" fmla="*/ 531153 w 683571"/>
              <a:gd name="connsiteY7" fmla="*/ 473954 h 937504"/>
              <a:gd name="connsiteX8" fmla="*/ 683553 w 683571"/>
              <a:gd name="connsiteY8" fmla="*/ 937504 h 937504"/>
              <a:gd name="connsiteX9" fmla="*/ 540678 w 683571"/>
              <a:gd name="connsiteY9" fmla="*/ 470779 h 937504"/>
              <a:gd name="connsiteX10" fmla="*/ 420028 w 683571"/>
              <a:gd name="connsiteY10" fmla="*/ 340604 h 937504"/>
              <a:gd name="connsiteX11" fmla="*/ 308903 w 683571"/>
              <a:gd name="connsiteY11" fmla="*/ 121529 h 937504"/>
              <a:gd name="connsiteX12" fmla="*/ 242228 w 683571"/>
              <a:gd name="connsiteY12" fmla="*/ 51679 h 937504"/>
              <a:gd name="connsiteX13" fmla="*/ 67603 w 683571"/>
              <a:gd name="connsiteY13" fmla="*/ 7229 h 937504"/>
              <a:gd name="connsiteX14" fmla="*/ 10453 w 683571"/>
              <a:gd name="connsiteY14" fmla="*/ 7229 h 937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3571" h="937504">
                <a:moveTo>
                  <a:pt x="10453" y="7229"/>
                </a:moveTo>
                <a:cubicBezTo>
                  <a:pt x="44849" y="18871"/>
                  <a:pt x="207303" y="23633"/>
                  <a:pt x="273978" y="77079"/>
                </a:cubicBezTo>
                <a:cubicBezTo>
                  <a:pt x="340653" y="130525"/>
                  <a:pt x="392511" y="294037"/>
                  <a:pt x="410503" y="327904"/>
                </a:cubicBezTo>
                <a:cubicBezTo>
                  <a:pt x="428495" y="361771"/>
                  <a:pt x="369228" y="246412"/>
                  <a:pt x="381928" y="280279"/>
                </a:cubicBezTo>
                <a:cubicBezTo>
                  <a:pt x="394628" y="314146"/>
                  <a:pt x="472416" y="498825"/>
                  <a:pt x="486703" y="531104"/>
                </a:cubicBezTo>
                <a:cubicBezTo>
                  <a:pt x="500991" y="563383"/>
                  <a:pt x="462361" y="506233"/>
                  <a:pt x="467653" y="473954"/>
                </a:cubicBezTo>
                <a:cubicBezTo>
                  <a:pt x="472945" y="441675"/>
                  <a:pt x="507870" y="337429"/>
                  <a:pt x="518453" y="337429"/>
                </a:cubicBezTo>
                <a:cubicBezTo>
                  <a:pt x="529036" y="337429"/>
                  <a:pt x="503636" y="373942"/>
                  <a:pt x="531153" y="473954"/>
                </a:cubicBezTo>
                <a:cubicBezTo>
                  <a:pt x="558670" y="573967"/>
                  <a:pt x="681966" y="938033"/>
                  <a:pt x="683553" y="937504"/>
                </a:cubicBezTo>
                <a:cubicBezTo>
                  <a:pt x="685140" y="936975"/>
                  <a:pt x="584599" y="570262"/>
                  <a:pt x="540678" y="470779"/>
                </a:cubicBezTo>
                <a:cubicBezTo>
                  <a:pt x="496757" y="371296"/>
                  <a:pt x="458657" y="398812"/>
                  <a:pt x="420028" y="340604"/>
                </a:cubicBezTo>
                <a:cubicBezTo>
                  <a:pt x="381399" y="282396"/>
                  <a:pt x="338536" y="169683"/>
                  <a:pt x="308903" y="121529"/>
                </a:cubicBezTo>
                <a:cubicBezTo>
                  <a:pt x="279270" y="73375"/>
                  <a:pt x="282445" y="70729"/>
                  <a:pt x="242228" y="51679"/>
                </a:cubicBezTo>
                <a:cubicBezTo>
                  <a:pt x="202011" y="32629"/>
                  <a:pt x="100411" y="14637"/>
                  <a:pt x="67603" y="7229"/>
                </a:cubicBezTo>
                <a:cubicBezTo>
                  <a:pt x="34795" y="-179"/>
                  <a:pt x="-23943" y="-4413"/>
                  <a:pt x="10453" y="72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1" name="フリーフォーム 2170">
            <a:extLst>
              <a:ext uri="{FF2B5EF4-FFF2-40B4-BE49-F238E27FC236}">
                <a16:creationId xmlns:a16="http://schemas.microsoft.com/office/drawing/2014/main" id="{46A99CDC-1A22-301D-0BA1-8FBE22E01CE2}"/>
              </a:ext>
            </a:extLst>
          </p:cNvPr>
          <p:cNvSpPr/>
          <p:nvPr/>
        </p:nvSpPr>
        <p:spPr>
          <a:xfrm>
            <a:off x="1577975" y="6079747"/>
            <a:ext cx="398781" cy="177331"/>
          </a:xfrm>
          <a:custGeom>
            <a:avLst/>
            <a:gdLst>
              <a:gd name="connsiteX0" fmla="*/ 0 w 398781"/>
              <a:gd name="connsiteY0" fmla="*/ 32128 h 177331"/>
              <a:gd name="connsiteX1" fmla="*/ 158750 w 398781"/>
              <a:gd name="connsiteY1" fmla="*/ 92453 h 177331"/>
              <a:gd name="connsiteX2" fmla="*/ 241300 w 398781"/>
              <a:gd name="connsiteY2" fmla="*/ 133728 h 177331"/>
              <a:gd name="connsiteX3" fmla="*/ 200025 w 398781"/>
              <a:gd name="connsiteY3" fmla="*/ 82928 h 177331"/>
              <a:gd name="connsiteX4" fmla="*/ 393700 w 398781"/>
              <a:gd name="connsiteY4" fmla="*/ 175003 h 177331"/>
              <a:gd name="connsiteX5" fmla="*/ 339725 w 398781"/>
              <a:gd name="connsiteY5" fmla="*/ 136903 h 177331"/>
              <a:gd name="connsiteX6" fmla="*/ 311150 w 398781"/>
              <a:gd name="connsiteY6" fmla="*/ 378 h 177331"/>
              <a:gd name="connsiteX7" fmla="*/ 330200 w 398781"/>
              <a:gd name="connsiteY7" fmla="*/ 95628 h 177331"/>
              <a:gd name="connsiteX8" fmla="*/ 209550 w 398781"/>
              <a:gd name="connsiteY8" fmla="*/ 79753 h 177331"/>
              <a:gd name="connsiteX9" fmla="*/ 0 w 398781"/>
              <a:gd name="connsiteY9" fmla="*/ 32128 h 17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98781" h="177331">
                <a:moveTo>
                  <a:pt x="0" y="32128"/>
                </a:moveTo>
                <a:cubicBezTo>
                  <a:pt x="59266" y="53824"/>
                  <a:pt x="118533" y="75520"/>
                  <a:pt x="158750" y="92453"/>
                </a:cubicBezTo>
                <a:cubicBezTo>
                  <a:pt x="198967" y="109386"/>
                  <a:pt x="234421" y="135315"/>
                  <a:pt x="241300" y="133728"/>
                </a:cubicBezTo>
                <a:cubicBezTo>
                  <a:pt x="248179" y="132141"/>
                  <a:pt x="174625" y="76049"/>
                  <a:pt x="200025" y="82928"/>
                </a:cubicBezTo>
                <a:cubicBezTo>
                  <a:pt x="225425" y="89807"/>
                  <a:pt x="370417" y="166007"/>
                  <a:pt x="393700" y="175003"/>
                </a:cubicBezTo>
                <a:cubicBezTo>
                  <a:pt x="416983" y="183999"/>
                  <a:pt x="353483" y="166007"/>
                  <a:pt x="339725" y="136903"/>
                </a:cubicBezTo>
                <a:cubicBezTo>
                  <a:pt x="325967" y="107799"/>
                  <a:pt x="312737" y="7257"/>
                  <a:pt x="311150" y="378"/>
                </a:cubicBezTo>
                <a:cubicBezTo>
                  <a:pt x="309563" y="-6501"/>
                  <a:pt x="347133" y="82399"/>
                  <a:pt x="330200" y="95628"/>
                </a:cubicBezTo>
                <a:cubicBezTo>
                  <a:pt x="313267" y="108857"/>
                  <a:pt x="209550" y="79753"/>
                  <a:pt x="209550" y="79753"/>
                </a:cubicBezTo>
                <a:lnTo>
                  <a:pt x="0" y="3212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2" name="フリーフォーム 2171">
            <a:extLst>
              <a:ext uri="{FF2B5EF4-FFF2-40B4-BE49-F238E27FC236}">
                <a16:creationId xmlns:a16="http://schemas.microsoft.com/office/drawing/2014/main" id="{3193A022-D753-E544-149D-BB0E1DB1E4C3}"/>
              </a:ext>
            </a:extLst>
          </p:cNvPr>
          <p:cNvSpPr/>
          <p:nvPr/>
        </p:nvSpPr>
        <p:spPr>
          <a:xfrm>
            <a:off x="1144049" y="6061510"/>
            <a:ext cx="595852" cy="545742"/>
          </a:xfrm>
          <a:custGeom>
            <a:avLst/>
            <a:gdLst>
              <a:gd name="connsiteX0" fmla="*/ 2126 w 595852"/>
              <a:gd name="connsiteY0" fmla="*/ 2740 h 545742"/>
              <a:gd name="connsiteX1" fmla="*/ 370426 w 595852"/>
              <a:gd name="connsiteY1" fmla="*/ 231340 h 545742"/>
              <a:gd name="connsiteX2" fmla="*/ 443451 w 595852"/>
              <a:gd name="connsiteY2" fmla="*/ 301190 h 545742"/>
              <a:gd name="connsiteX3" fmla="*/ 443451 w 595852"/>
              <a:gd name="connsiteY3" fmla="*/ 396440 h 545742"/>
              <a:gd name="connsiteX4" fmla="*/ 468851 w 595852"/>
              <a:gd name="connsiteY4" fmla="*/ 466290 h 545742"/>
              <a:gd name="connsiteX5" fmla="*/ 433926 w 595852"/>
              <a:gd name="connsiteY5" fmla="*/ 405965 h 545742"/>
              <a:gd name="connsiteX6" fmla="*/ 595851 w 595852"/>
              <a:gd name="connsiteY6" fmla="*/ 545665 h 545742"/>
              <a:gd name="connsiteX7" fmla="*/ 437101 w 595852"/>
              <a:gd name="connsiteY7" fmla="*/ 383740 h 545742"/>
              <a:gd name="connsiteX8" fmla="*/ 437101 w 595852"/>
              <a:gd name="connsiteY8" fmla="*/ 269440 h 545742"/>
              <a:gd name="connsiteX9" fmla="*/ 573626 w 595852"/>
              <a:gd name="connsiteY9" fmla="*/ 107515 h 545742"/>
              <a:gd name="connsiteX10" fmla="*/ 449801 w 595852"/>
              <a:gd name="connsiteY10" fmla="*/ 228165 h 545742"/>
              <a:gd name="connsiteX11" fmla="*/ 303751 w 595852"/>
              <a:gd name="connsiteY11" fmla="*/ 123390 h 545742"/>
              <a:gd name="connsiteX12" fmla="*/ 405351 w 595852"/>
              <a:gd name="connsiteY12" fmla="*/ 97990 h 545742"/>
              <a:gd name="connsiteX13" fmla="*/ 392651 w 595852"/>
              <a:gd name="connsiteY13" fmla="*/ 56715 h 545742"/>
              <a:gd name="connsiteX14" fmla="*/ 360901 w 595852"/>
              <a:gd name="connsiteY14" fmla="*/ 107515 h 545742"/>
              <a:gd name="connsiteX15" fmla="*/ 224376 w 595852"/>
              <a:gd name="connsiteY15" fmla="*/ 104340 h 545742"/>
              <a:gd name="connsiteX16" fmla="*/ 2126 w 595852"/>
              <a:gd name="connsiteY16" fmla="*/ 2740 h 545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5852" h="545742">
                <a:moveTo>
                  <a:pt x="2126" y="2740"/>
                </a:moveTo>
                <a:cubicBezTo>
                  <a:pt x="26468" y="23907"/>
                  <a:pt x="296872" y="181598"/>
                  <a:pt x="370426" y="231340"/>
                </a:cubicBezTo>
                <a:cubicBezTo>
                  <a:pt x="443980" y="281082"/>
                  <a:pt x="431280" y="273673"/>
                  <a:pt x="443451" y="301190"/>
                </a:cubicBezTo>
                <a:cubicBezTo>
                  <a:pt x="455622" y="328707"/>
                  <a:pt x="439218" y="368923"/>
                  <a:pt x="443451" y="396440"/>
                </a:cubicBezTo>
                <a:cubicBezTo>
                  <a:pt x="447684" y="423957"/>
                  <a:pt x="470438" y="464703"/>
                  <a:pt x="468851" y="466290"/>
                </a:cubicBezTo>
                <a:cubicBezTo>
                  <a:pt x="467264" y="467877"/>
                  <a:pt x="412759" y="392736"/>
                  <a:pt x="433926" y="405965"/>
                </a:cubicBezTo>
                <a:cubicBezTo>
                  <a:pt x="455093" y="419194"/>
                  <a:pt x="595322" y="549369"/>
                  <a:pt x="595851" y="545665"/>
                </a:cubicBezTo>
                <a:cubicBezTo>
                  <a:pt x="596380" y="541961"/>
                  <a:pt x="463559" y="429778"/>
                  <a:pt x="437101" y="383740"/>
                </a:cubicBezTo>
                <a:cubicBezTo>
                  <a:pt x="410643" y="337702"/>
                  <a:pt x="414347" y="315477"/>
                  <a:pt x="437101" y="269440"/>
                </a:cubicBezTo>
                <a:cubicBezTo>
                  <a:pt x="459855" y="223403"/>
                  <a:pt x="571509" y="114394"/>
                  <a:pt x="573626" y="107515"/>
                </a:cubicBezTo>
                <a:cubicBezTo>
                  <a:pt x="575743" y="100636"/>
                  <a:pt x="494780" y="225519"/>
                  <a:pt x="449801" y="228165"/>
                </a:cubicBezTo>
                <a:cubicBezTo>
                  <a:pt x="404822" y="230811"/>
                  <a:pt x="311159" y="145086"/>
                  <a:pt x="303751" y="123390"/>
                </a:cubicBezTo>
                <a:cubicBezTo>
                  <a:pt x="296343" y="101694"/>
                  <a:pt x="390535" y="109102"/>
                  <a:pt x="405351" y="97990"/>
                </a:cubicBezTo>
                <a:cubicBezTo>
                  <a:pt x="420167" y="86878"/>
                  <a:pt x="400059" y="55128"/>
                  <a:pt x="392651" y="56715"/>
                </a:cubicBezTo>
                <a:cubicBezTo>
                  <a:pt x="385243" y="58302"/>
                  <a:pt x="388947" y="99578"/>
                  <a:pt x="360901" y="107515"/>
                </a:cubicBezTo>
                <a:cubicBezTo>
                  <a:pt x="332855" y="115453"/>
                  <a:pt x="279409" y="119157"/>
                  <a:pt x="224376" y="104340"/>
                </a:cubicBezTo>
                <a:cubicBezTo>
                  <a:pt x="169343" y="89523"/>
                  <a:pt x="-22216" y="-18427"/>
                  <a:pt x="2126" y="27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3" name="フリーフォーム 2172">
            <a:extLst>
              <a:ext uri="{FF2B5EF4-FFF2-40B4-BE49-F238E27FC236}">
                <a16:creationId xmlns:a16="http://schemas.microsoft.com/office/drawing/2014/main" id="{CC50CEBF-4ED4-CD77-6006-098CC041A340}"/>
              </a:ext>
            </a:extLst>
          </p:cNvPr>
          <p:cNvSpPr/>
          <p:nvPr/>
        </p:nvSpPr>
        <p:spPr>
          <a:xfrm>
            <a:off x="2343748" y="5295418"/>
            <a:ext cx="52233" cy="278213"/>
          </a:xfrm>
          <a:custGeom>
            <a:avLst/>
            <a:gdLst>
              <a:gd name="connsiteX0" fmla="*/ 17487 w 52233"/>
              <a:gd name="connsiteY0" fmla="*/ 0 h 278213"/>
              <a:gd name="connsiteX1" fmla="*/ 17487 w 52233"/>
              <a:gd name="connsiteY1" fmla="*/ 144683 h 278213"/>
              <a:gd name="connsiteX2" fmla="*/ 52211 w 52233"/>
              <a:gd name="connsiteY2" fmla="*/ 277792 h 278213"/>
              <a:gd name="connsiteX3" fmla="*/ 11700 w 52233"/>
              <a:gd name="connsiteY3" fmla="*/ 185195 h 278213"/>
              <a:gd name="connsiteX4" fmla="*/ 125 w 52233"/>
              <a:gd name="connsiteY4" fmla="*/ 138896 h 278213"/>
              <a:gd name="connsiteX5" fmla="*/ 5913 w 52233"/>
              <a:gd name="connsiteY5" fmla="*/ 144683 h 278213"/>
              <a:gd name="connsiteX6" fmla="*/ 17487 w 52233"/>
              <a:gd name="connsiteY6" fmla="*/ 0 h 278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233" h="278213">
                <a:moveTo>
                  <a:pt x="17487" y="0"/>
                </a:moveTo>
                <a:cubicBezTo>
                  <a:pt x="19416" y="0"/>
                  <a:pt x="11700" y="98384"/>
                  <a:pt x="17487" y="144683"/>
                </a:cubicBezTo>
                <a:cubicBezTo>
                  <a:pt x="23274" y="190982"/>
                  <a:pt x="53175" y="271040"/>
                  <a:pt x="52211" y="277792"/>
                </a:cubicBezTo>
                <a:cubicBezTo>
                  <a:pt x="51247" y="284544"/>
                  <a:pt x="20381" y="208344"/>
                  <a:pt x="11700" y="185195"/>
                </a:cubicBezTo>
                <a:cubicBezTo>
                  <a:pt x="3019" y="162046"/>
                  <a:pt x="125" y="138896"/>
                  <a:pt x="125" y="138896"/>
                </a:cubicBezTo>
                <a:cubicBezTo>
                  <a:pt x="-839" y="132144"/>
                  <a:pt x="3984" y="164938"/>
                  <a:pt x="5913" y="144683"/>
                </a:cubicBezTo>
                <a:cubicBezTo>
                  <a:pt x="7842" y="124428"/>
                  <a:pt x="15558" y="0"/>
                  <a:pt x="1748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4" name="フリーフォーム 2173">
            <a:extLst>
              <a:ext uri="{FF2B5EF4-FFF2-40B4-BE49-F238E27FC236}">
                <a16:creationId xmlns:a16="http://schemas.microsoft.com/office/drawing/2014/main" id="{1F03E64D-E0A0-4723-8A39-D0BD5C1BCE92}"/>
              </a:ext>
            </a:extLst>
          </p:cNvPr>
          <p:cNvSpPr/>
          <p:nvPr/>
        </p:nvSpPr>
        <p:spPr>
          <a:xfrm>
            <a:off x="2025491" y="5665771"/>
            <a:ext cx="86917" cy="405158"/>
          </a:xfrm>
          <a:custGeom>
            <a:avLst/>
            <a:gdLst>
              <a:gd name="connsiteX0" fmla="*/ 79 w 86917"/>
              <a:gd name="connsiteY0" fmla="*/ 37 h 405158"/>
              <a:gd name="connsiteX1" fmla="*/ 40590 w 86917"/>
              <a:gd name="connsiteY1" fmla="*/ 219956 h 405158"/>
              <a:gd name="connsiteX2" fmla="*/ 52165 w 86917"/>
              <a:gd name="connsiteY2" fmla="*/ 306766 h 405158"/>
              <a:gd name="connsiteX3" fmla="*/ 52165 w 86917"/>
              <a:gd name="connsiteY3" fmla="*/ 272042 h 405158"/>
              <a:gd name="connsiteX4" fmla="*/ 86889 w 86917"/>
              <a:gd name="connsiteY4" fmla="*/ 405151 h 405158"/>
              <a:gd name="connsiteX5" fmla="*/ 57952 w 86917"/>
              <a:gd name="connsiteY5" fmla="*/ 277829 h 405158"/>
              <a:gd name="connsiteX6" fmla="*/ 52165 w 86917"/>
              <a:gd name="connsiteY6" fmla="*/ 202594 h 405158"/>
              <a:gd name="connsiteX7" fmla="*/ 79 w 86917"/>
              <a:gd name="connsiteY7" fmla="*/ 37 h 405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917" h="405158">
                <a:moveTo>
                  <a:pt x="79" y="37"/>
                </a:moveTo>
                <a:cubicBezTo>
                  <a:pt x="-1850" y="2931"/>
                  <a:pt x="31909" y="168835"/>
                  <a:pt x="40590" y="219956"/>
                </a:cubicBezTo>
                <a:cubicBezTo>
                  <a:pt x="49271" y="271077"/>
                  <a:pt x="52165" y="306766"/>
                  <a:pt x="52165" y="306766"/>
                </a:cubicBezTo>
                <a:cubicBezTo>
                  <a:pt x="54094" y="315447"/>
                  <a:pt x="46378" y="255645"/>
                  <a:pt x="52165" y="272042"/>
                </a:cubicBezTo>
                <a:cubicBezTo>
                  <a:pt x="57952" y="288439"/>
                  <a:pt x="85925" y="404187"/>
                  <a:pt x="86889" y="405151"/>
                </a:cubicBezTo>
                <a:cubicBezTo>
                  <a:pt x="87853" y="406115"/>
                  <a:pt x="63739" y="311588"/>
                  <a:pt x="57952" y="277829"/>
                </a:cubicBezTo>
                <a:cubicBezTo>
                  <a:pt x="52165" y="244070"/>
                  <a:pt x="61810" y="243105"/>
                  <a:pt x="52165" y="202594"/>
                </a:cubicBezTo>
                <a:cubicBezTo>
                  <a:pt x="42520" y="162083"/>
                  <a:pt x="2008" y="-2857"/>
                  <a:pt x="79" y="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5" name="フリーフォーム 2174">
            <a:extLst>
              <a:ext uri="{FF2B5EF4-FFF2-40B4-BE49-F238E27FC236}">
                <a16:creationId xmlns:a16="http://schemas.microsoft.com/office/drawing/2014/main" id="{4B0FB9E0-C437-386A-99D6-A4F3DB57770F}"/>
              </a:ext>
            </a:extLst>
          </p:cNvPr>
          <p:cNvSpPr/>
          <p:nvPr/>
        </p:nvSpPr>
        <p:spPr>
          <a:xfrm>
            <a:off x="2471174" y="6869545"/>
            <a:ext cx="281122" cy="377192"/>
          </a:xfrm>
          <a:custGeom>
            <a:avLst/>
            <a:gdLst>
              <a:gd name="connsiteX0" fmla="*/ 21 w 281122"/>
              <a:gd name="connsiteY0" fmla="*/ 30 h 377192"/>
              <a:gd name="connsiteX1" fmla="*/ 173641 w 281122"/>
              <a:gd name="connsiteY1" fmla="*/ 266247 h 377192"/>
              <a:gd name="connsiteX2" fmla="*/ 277813 w 281122"/>
              <a:gd name="connsiteY2" fmla="*/ 376207 h 377192"/>
              <a:gd name="connsiteX3" fmla="*/ 248877 w 281122"/>
              <a:gd name="connsiteY3" fmla="*/ 318333 h 377192"/>
              <a:gd name="connsiteX4" fmla="*/ 185216 w 281122"/>
              <a:gd name="connsiteY4" fmla="*/ 283609 h 377192"/>
              <a:gd name="connsiteX5" fmla="*/ 21 w 281122"/>
              <a:gd name="connsiteY5" fmla="*/ 30 h 377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1122" h="377192">
                <a:moveTo>
                  <a:pt x="21" y="30"/>
                </a:moveTo>
                <a:cubicBezTo>
                  <a:pt x="-1908" y="-2864"/>
                  <a:pt x="127342" y="203551"/>
                  <a:pt x="173641" y="266247"/>
                </a:cubicBezTo>
                <a:cubicBezTo>
                  <a:pt x="219940" y="328943"/>
                  <a:pt x="265274" y="367526"/>
                  <a:pt x="277813" y="376207"/>
                </a:cubicBezTo>
                <a:cubicBezTo>
                  <a:pt x="290352" y="384888"/>
                  <a:pt x="264310" y="333766"/>
                  <a:pt x="248877" y="318333"/>
                </a:cubicBezTo>
                <a:cubicBezTo>
                  <a:pt x="233444" y="302900"/>
                  <a:pt x="224763" y="335695"/>
                  <a:pt x="185216" y="283609"/>
                </a:cubicBezTo>
                <a:cubicBezTo>
                  <a:pt x="145669" y="231523"/>
                  <a:pt x="1950" y="2924"/>
                  <a:pt x="21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6" name="フリーフォーム 2175">
            <a:extLst>
              <a:ext uri="{FF2B5EF4-FFF2-40B4-BE49-F238E27FC236}">
                <a16:creationId xmlns:a16="http://schemas.microsoft.com/office/drawing/2014/main" id="{C3C93E37-EA6D-7DA6-2C12-ECABD20766AD}"/>
              </a:ext>
            </a:extLst>
          </p:cNvPr>
          <p:cNvSpPr/>
          <p:nvPr/>
        </p:nvSpPr>
        <p:spPr>
          <a:xfrm>
            <a:off x="5890825" y="4762882"/>
            <a:ext cx="41301" cy="243424"/>
          </a:xfrm>
          <a:custGeom>
            <a:avLst/>
            <a:gdLst>
              <a:gd name="connsiteX0" fmla="*/ 41200 w 41301"/>
              <a:gd name="connsiteY0" fmla="*/ 100 h 243424"/>
              <a:gd name="connsiteX1" fmla="*/ 12264 w 41301"/>
              <a:gd name="connsiteY1" fmla="*/ 144784 h 243424"/>
              <a:gd name="connsiteX2" fmla="*/ 12264 w 41301"/>
              <a:gd name="connsiteY2" fmla="*/ 243169 h 243424"/>
              <a:gd name="connsiteX3" fmla="*/ 689 w 41301"/>
              <a:gd name="connsiteY3" fmla="*/ 167933 h 243424"/>
              <a:gd name="connsiteX4" fmla="*/ 41200 w 41301"/>
              <a:gd name="connsiteY4" fmla="*/ 100 h 243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301" h="243424">
                <a:moveTo>
                  <a:pt x="41200" y="100"/>
                </a:moveTo>
                <a:cubicBezTo>
                  <a:pt x="43129" y="-3758"/>
                  <a:pt x="17087" y="104273"/>
                  <a:pt x="12264" y="144784"/>
                </a:cubicBezTo>
                <a:cubicBezTo>
                  <a:pt x="7441" y="185296"/>
                  <a:pt x="14193" y="239311"/>
                  <a:pt x="12264" y="243169"/>
                </a:cubicBezTo>
                <a:cubicBezTo>
                  <a:pt x="10335" y="247027"/>
                  <a:pt x="-3169" y="206515"/>
                  <a:pt x="689" y="167933"/>
                </a:cubicBezTo>
                <a:cubicBezTo>
                  <a:pt x="4547" y="129351"/>
                  <a:pt x="39271" y="3958"/>
                  <a:pt x="41200" y="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7" name="フリーフォーム 2176">
            <a:extLst>
              <a:ext uri="{FF2B5EF4-FFF2-40B4-BE49-F238E27FC236}">
                <a16:creationId xmlns:a16="http://schemas.microsoft.com/office/drawing/2014/main" id="{BFD8AD46-5B0B-863A-E45C-CE5E3B56F31C}"/>
              </a:ext>
            </a:extLst>
          </p:cNvPr>
          <p:cNvSpPr/>
          <p:nvPr/>
        </p:nvSpPr>
        <p:spPr>
          <a:xfrm>
            <a:off x="6209785" y="4815061"/>
            <a:ext cx="29614" cy="191015"/>
          </a:xfrm>
          <a:custGeom>
            <a:avLst/>
            <a:gdLst>
              <a:gd name="connsiteX0" fmla="*/ 33 w 29614"/>
              <a:gd name="connsiteY0" fmla="*/ 7 h 191015"/>
              <a:gd name="connsiteX1" fmla="*/ 23182 w 29614"/>
              <a:gd name="connsiteY1" fmla="*/ 127329 h 191015"/>
              <a:gd name="connsiteX2" fmla="*/ 23182 w 29614"/>
              <a:gd name="connsiteY2" fmla="*/ 190990 h 191015"/>
              <a:gd name="connsiteX3" fmla="*/ 28969 w 29614"/>
              <a:gd name="connsiteY3" fmla="*/ 133116 h 191015"/>
              <a:gd name="connsiteX4" fmla="*/ 33 w 29614"/>
              <a:gd name="connsiteY4" fmla="*/ 7 h 19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14" h="191015">
                <a:moveTo>
                  <a:pt x="33" y="7"/>
                </a:moveTo>
                <a:cubicBezTo>
                  <a:pt x="-931" y="-957"/>
                  <a:pt x="19324" y="95499"/>
                  <a:pt x="23182" y="127329"/>
                </a:cubicBezTo>
                <a:cubicBezTo>
                  <a:pt x="27040" y="159159"/>
                  <a:pt x="22218" y="190026"/>
                  <a:pt x="23182" y="190990"/>
                </a:cubicBezTo>
                <a:cubicBezTo>
                  <a:pt x="24146" y="191954"/>
                  <a:pt x="31863" y="165911"/>
                  <a:pt x="28969" y="133116"/>
                </a:cubicBezTo>
                <a:cubicBezTo>
                  <a:pt x="26075" y="100321"/>
                  <a:pt x="997" y="971"/>
                  <a:pt x="33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8" name="フリーフォーム 2177">
            <a:extLst>
              <a:ext uri="{FF2B5EF4-FFF2-40B4-BE49-F238E27FC236}">
                <a16:creationId xmlns:a16="http://schemas.microsoft.com/office/drawing/2014/main" id="{F90C1FB0-9207-2F83-402E-5AF3F7A8B7A5}"/>
              </a:ext>
            </a:extLst>
          </p:cNvPr>
          <p:cNvSpPr/>
          <p:nvPr/>
        </p:nvSpPr>
        <p:spPr>
          <a:xfrm>
            <a:off x="6145924" y="3783861"/>
            <a:ext cx="128331" cy="643210"/>
          </a:xfrm>
          <a:custGeom>
            <a:avLst/>
            <a:gdLst>
              <a:gd name="connsiteX0" fmla="*/ 233 w 128331"/>
              <a:gd name="connsiteY0" fmla="*/ 1061 h 643210"/>
              <a:gd name="connsiteX1" fmla="*/ 87043 w 128331"/>
              <a:gd name="connsiteY1" fmla="*/ 388812 h 643210"/>
              <a:gd name="connsiteX2" fmla="*/ 121767 w 128331"/>
              <a:gd name="connsiteY2" fmla="*/ 637668 h 643210"/>
              <a:gd name="connsiteX3" fmla="*/ 115980 w 128331"/>
              <a:gd name="connsiteY3" fmla="*/ 516134 h 643210"/>
              <a:gd name="connsiteX4" fmla="*/ 233 w 128331"/>
              <a:gd name="connsiteY4" fmla="*/ 1061 h 643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331" h="643210">
                <a:moveTo>
                  <a:pt x="233" y="1061"/>
                </a:moveTo>
                <a:cubicBezTo>
                  <a:pt x="-4590" y="-20159"/>
                  <a:pt x="66787" y="282711"/>
                  <a:pt x="87043" y="388812"/>
                </a:cubicBezTo>
                <a:cubicBezTo>
                  <a:pt x="107299" y="494913"/>
                  <a:pt x="116944" y="616448"/>
                  <a:pt x="121767" y="637668"/>
                </a:cubicBezTo>
                <a:cubicBezTo>
                  <a:pt x="126590" y="658888"/>
                  <a:pt x="136236" y="619341"/>
                  <a:pt x="115980" y="516134"/>
                </a:cubicBezTo>
                <a:cubicBezTo>
                  <a:pt x="95724" y="412927"/>
                  <a:pt x="5056" y="22281"/>
                  <a:pt x="233" y="10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9" name="フリーフォーム 2178">
            <a:extLst>
              <a:ext uri="{FF2B5EF4-FFF2-40B4-BE49-F238E27FC236}">
                <a16:creationId xmlns:a16="http://schemas.microsoft.com/office/drawing/2014/main" id="{13866E74-4698-B671-CCE3-C89AEDC6E565}"/>
              </a:ext>
            </a:extLst>
          </p:cNvPr>
          <p:cNvSpPr/>
          <p:nvPr/>
        </p:nvSpPr>
        <p:spPr>
          <a:xfrm>
            <a:off x="6164974" y="5678081"/>
            <a:ext cx="127488" cy="897661"/>
          </a:xfrm>
          <a:custGeom>
            <a:avLst/>
            <a:gdLst>
              <a:gd name="connsiteX0" fmla="*/ 125867 w 127488"/>
              <a:gd name="connsiteY0" fmla="*/ 5089 h 897661"/>
              <a:gd name="connsiteX1" fmla="*/ 79568 w 127488"/>
              <a:gd name="connsiteY1" fmla="*/ 410203 h 897661"/>
              <a:gd name="connsiteX2" fmla="*/ 4332 w 127488"/>
              <a:gd name="connsiteY2" fmla="*/ 884765 h 897661"/>
              <a:gd name="connsiteX3" fmla="*/ 21694 w 127488"/>
              <a:gd name="connsiteY3" fmla="*/ 699570 h 897661"/>
              <a:gd name="connsiteX4" fmla="*/ 125867 w 127488"/>
              <a:gd name="connsiteY4" fmla="*/ 5089 h 897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488" h="897661">
                <a:moveTo>
                  <a:pt x="125867" y="5089"/>
                </a:moveTo>
                <a:cubicBezTo>
                  <a:pt x="135513" y="-43139"/>
                  <a:pt x="99824" y="263590"/>
                  <a:pt x="79568" y="410203"/>
                </a:cubicBezTo>
                <a:cubicBezTo>
                  <a:pt x="59312" y="556816"/>
                  <a:pt x="13978" y="836537"/>
                  <a:pt x="4332" y="884765"/>
                </a:cubicBezTo>
                <a:cubicBezTo>
                  <a:pt x="-5314" y="932993"/>
                  <a:pt x="1438" y="840395"/>
                  <a:pt x="21694" y="699570"/>
                </a:cubicBezTo>
                <a:cubicBezTo>
                  <a:pt x="41950" y="558745"/>
                  <a:pt x="116221" y="53317"/>
                  <a:pt x="125867" y="50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1" name="フリーフォーム 2180">
            <a:extLst>
              <a:ext uri="{FF2B5EF4-FFF2-40B4-BE49-F238E27FC236}">
                <a16:creationId xmlns:a16="http://schemas.microsoft.com/office/drawing/2014/main" id="{5BE4193F-642C-EAFF-2D58-D8247E05456C}"/>
              </a:ext>
            </a:extLst>
          </p:cNvPr>
          <p:cNvSpPr/>
          <p:nvPr/>
        </p:nvSpPr>
        <p:spPr>
          <a:xfrm>
            <a:off x="5982789" y="3431153"/>
            <a:ext cx="130951" cy="461578"/>
          </a:xfrm>
          <a:custGeom>
            <a:avLst/>
            <a:gdLst>
              <a:gd name="connsiteX0" fmla="*/ 0 w 130951"/>
              <a:gd name="connsiteY0" fmla="*/ 24 h 461578"/>
              <a:gd name="connsiteX1" fmla="*/ 121920 w 130951"/>
              <a:gd name="connsiteY1" fmla="*/ 348367 h 461578"/>
              <a:gd name="connsiteX2" fmla="*/ 121920 w 130951"/>
              <a:gd name="connsiteY2" fmla="*/ 461578 h 461578"/>
              <a:gd name="connsiteX3" fmla="*/ 121920 w 130951"/>
              <a:gd name="connsiteY3" fmla="*/ 330950 h 461578"/>
              <a:gd name="connsiteX4" fmla="*/ 0 w 130951"/>
              <a:gd name="connsiteY4" fmla="*/ 24 h 461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1" h="461578">
                <a:moveTo>
                  <a:pt x="0" y="24"/>
                </a:moveTo>
                <a:cubicBezTo>
                  <a:pt x="0" y="2927"/>
                  <a:pt x="101600" y="271441"/>
                  <a:pt x="121920" y="348367"/>
                </a:cubicBezTo>
                <a:cubicBezTo>
                  <a:pt x="142240" y="425293"/>
                  <a:pt x="121920" y="461578"/>
                  <a:pt x="121920" y="461578"/>
                </a:cubicBezTo>
                <a:cubicBezTo>
                  <a:pt x="121920" y="458675"/>
                  <a:pt x="139337" y="404973"/>
                  <a:pt x="121920" y="330950"/>
                </a:cubicBezTo>
                <a:cubicBezTo>
                  <a:pt x="104503" y="256927"/>
                  <a:pt x="0" y="-2879"/>
                  <a:pt x="0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2" name="フリーフォーム 2181">
            <a:extLst>
              <a:ext uri="{FF2B5EF4-FFF2-40B4-BE49-F238E27FC236}">
                <a16:creationId xmlns:a16="http://schemas.microsoft.com/office/drawing/2014/main" id="{6F6D6346-DD65-D0D6-0463-672A4EB3A4F5}"/>
              </a:ext>
            </a:extLst>
          </p:cNvPr>
          <p:cNvSpPr/>
          <p:nvPr/>
        </p:nvSpPr>
        <p:spPr>
          <a:xfrm>
            <a:off x="2200424" y="3361428"/>
            <a:ext cx="89953" cy="653451"/>
          </a:xfrm>
          <a:custGeom>
            <a:avLst/>
            <a:gdLst>
              <a:gd name="connsiteX0" fmla="*/ 89930 w 89953"/>
              <a:gd name="connsiteY0" fmla="*/ 81 h 653451"/>
              <a:gd name="connsiteX1" fmla="*/ 2845 w 89953"/>
              <a:gd name="connsiteY1" fmla="*/ 444218 h 653451"/>
              <a:gd name="connsiteX2" fmla="*/ 20262 w 89953"/>
              <a:gd name="connsiteY2" fmla="*/ 653223 h 653451"/>
              <a:gd name="connsiteX3" fmla="*/ 11553 w 89953"/>
              <a:gd name="connsiteY3" fmla="*/ 409383 h 653451"/>
              <a:gd name="connsiteX4" fmla="*/ 89930 w 89953"/>
              <a:gd name="connsiteY4" fmla="*/ 81 h 653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953" h="653451">
                <a:moveTo>
                  <a:pt x="89930" y="81"/>
                </a:moveTo>
                <a:cubicBezTo>
                  <a:pt x="88479" y="5887"/>
                  <a:pt x="14456" y="335361"/>
                  <a:pt x="2845" y="444218"/>
                </a:cubicBezTo>
                <a:cubicBezTo>
                  <a:pt x="-8766" y="553075"/>
                  <a:pt x="18811" y="659029"/>
                  <a:pt x="20262" y="653223"/>
                </a:cubicBezTo>
                <a:cubicBezTo>
                  <a:pt x="21713" y="647417"/>
                  <a:pt x="-1510" y="516789"/>
                  <a:pt x="11553" y="409383"/>
                </a:cubicBezTo>
                <a:cubicBezTo>
                  <a:pt x="24616" y="301977"/>
                  <a:pt x="91381" y="-5725"/>
                  <a:pt x="89930" y="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3" name="フリーフォーム 2182">
            <a:extLst>
              <a:ext uri="{FF2B5EF4-FFF2-40B4-BE49-F238E27FC236}">
                <a16:creationId xmlns:a16="http://schemas.microsoft.com/office/drawing/2014/main" id="{7E2D67FC-DA8A-98D8-D1F7-6F4F717536BD}"/>
              </a:ext>
            </a:extLst>
          </p:cNvPr>
          <p:cNvSpPr/>
          <p:nvPr/>
        </p:nvSpPr>
        <p:spPr>
          <a:xfrm>
            <a:off x="5835233" y="5655488"/>
            <a:ext cx="47029" cy="220889"/>
          </a:xfrm>
          <a:custGeom>
            <a:avLst/>
            <a:gdLst>
              <a:gd name="connsiteX0" fmla="*/ 46278 w 47029"/>
              <a:gd name="connsiteY0" fmla="*/ 245 h 220889"/>
              <a:gd name="connsiteX1" fmla="*/ 29345 w 47029"/>
              <a:gd name="connsiteY1" fmla="*/ 124423 h 220889"/>
              <a:gd name="connsiteX2" fmla="*/ 29345 w 47029"/>
              <a:gd name="connsiteY2" fmla="*/ 220379 h 220889"/>
              <a:gd name="connsiteX3" fmla="*/ 12411 w 47029"/>
              <a:gd name="connsiteY3" fmla="*/ 163934 h 220889"/>
              <a:gd name="connsiteX4" fmla="*/ 29345 w 47029"/>
              <a:gd name="connsiteY4" fmla="*/ 197801 h 220889"/>
              <a:gd name="connsiteX5" fmla="*/ 29345 w 47029"/>
              <a:gd name="connsiteY5" fmla="*/ 124423 h 220889"/>
              <a:gd name="connsiteX6" fmla="*/ 12411 w 47029"/>
              <a:gd name="connsiteY6" fmla="*/ 186512 h 220889"/>
              <a:gd name="connsiteX7" fmla="*/ 1123 w 47029"/>
              <a:gd name="connsiteY7" fmla="*/ 158290 h 220889"/>
              <a:gd name="connsiteX8" fmla="*/ 46278 w 47029"/>
              <a:gd name="connsiteY8" fmla="*/ 245 h 220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029" h="220889">
                <a:moveTo>
                  <a:pt x="46278" y="245"/>
                </a:moveTo>
                <a:cubicBezTo>
                  <a:pt x="50982" y="-5399"/>
                  <a:pt x="32167" y="87734"/>
                  <a:pt x="29345" y="124423"/>
                </a:cubicBezTo>
                <a:cubicBezTo>
                  <a:pt x="26523" y="161112"/>
                  <a:pt x="32167" y="213794"/>
                  <a:pt x="29345" y="220379"/>
                </a:cubicBezTo>
                <a:cubicBezTo>
                  <a:pt x="26523" y="226964"/>
                  <a:pt x="12411" y="167697"/>
                  <a:pt x="12411" y="163934"/>
                </a:cubicBezTo>
                <a:cubicBezTo>
                  <a:pt x="12411" y="160171"/>
                  <a:pt x="26523" y="204386"/>
                  <a:pt x="29345" y="197801"/>
                </a:cubicBezTo>
                <a:cubicBezTo>
                  <a:pt x="32167" y="191216"/>
                  <a:pt x="32167" y="126304"/>
                  <a:pt x="29345" y="124423"/>
                </a:cubicBezTo>
                <a:cubicBezTo>
                  <a:pt x="26523" y="122542"/>
                  <a:pt x="17115" y="180868"/>
                  <a:pt x="12411" y="186512"/>
                </a:cubicBezTo>
                <a:cubicBezTo>
                  <a:pt x="7707" y="192156"/>
                  <a:pt x="-3581" y="183690"/>
                  <a:pt x="1123" y="158290"/>
                </a:cubicBezTo>
                <a:cubicBezTo>
                  <a:pt x="5827" y="132890"/>
                  <a:pt x="41574" y="5889"/>
                  <a:pt x="46278" y="2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4" name="フリーフォーム 2183">
            <a:extLst>
              <a:ext uri="{FF2B5EF4-FFF2-40B4-BE49-F238E27FC236}">
                <a16:creationId xmlns:a16="http://schemas.microsoft.com/office/drawing/2014/main" id="{A127F069-B499-63E7-F2D2-E786C7D93C10}"/>
              </a:ext>
            </a:extLst>
          </p:cNvPr>
          <p:cNvSpPr/>
          <p:nvPr/>
        </p:nvSpPr>
        <p:spPr>
          <a:xfrm>
            <a:off x="5844609" y="6705103"/>
            <a:ext cx="234530" cy="335919"/>
          </a:xfrm>
          <a:custGeom>
            <a:avLst/>
            <a:gdLst>
              <a:gd name="connsiteX0" fmla="*/ 234458 w 234530"/>
              <a:gd name="connsiteY0" fmla="*/ 497 h 335919"/>
              <a:gd name="connsiteX1" fmla="*/ 115924 w 234530"/>
              <a:gd name="connsiteY1" fmla="*/ 147253 h 335919"/>
              <a:gd name="connsiteX2" fmla="*/ 3035 w 234530"/>
              <a:gd name="connsiteY2" fmla="*/ 333519 h 335919"/>
              <a:gd name="connsiteX3" fmla="*/ 31258 w 234530"/>
              <a:gd name="connsiteY3" fmla="*/ 254497 h 335919"/>
              <a:gd name="connsiteX4" fmla="*/ 19969 w 234530"/>
              <a:gd name="connsiteY4" fmla="*/ 277075 h 335919"/>
              <a:gd name="connsiteX5" fmla="*/ 82058 w 234530"/>
              <a:gd name="connsiteY5" fmla="*/ 198053 h 335919"/>
              <a:gd name="connsiteX6" fmla="*/ 132858 w 234530"/>
              <a:gd name="connsiteY6" fmla="*/ 102097 h 335919"/>
              <a:gd name="connsiteX7" fmla="*/ 234458 w 234530"/>
              <a:gd name="connsiteY7" fmla="*/ 497 h 335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4530" h="335919">
                <a:moveTo>
                  <a:pt x="234458" y="497"/>
                </a:moveTo>
                <a:cubicBezTo>
                  <a:pt x="231636" y="8023"/>
                  <a:pt x="154494" y="91749"/>
                  <a:pt x="115924" y="147253"/>
                </a:cubicBezTo>
                <a:cubicBezTo>
                  <a:pt x="77353" y="202757"/>
                  <a:pt x="17146" y="315645"/>
                  <a:pt x="3035" y="333519"/>
                </a:cubicBezTo>
                <a:cubicBezTo>
                  <a:pt x="-11076" y="351393"/>
                  <a:pt x="28436" y="263904"/>
                  <a:pt x="31258" y="254497"/>
                </a:cubicBezTo>
                <a:cubicBezTo>
                  <a:pt x="34080" y="245090"/>
                  <a:pt x="11502" y="286482"/>
                  <a:pt x="19969" y="277075"/>
                </a:cubicBezTo>
                <a:cubicBezTo>
                  <a:pt x="28436" y="267668"/>
                  <a:pt x="63243" y="227216"/>
                  <a:pt x="82058" y="198053"/>
                </a:cubicBezTo>
                <a:cubicBezTo>
                  <a:pt x="100873" y="168890"/>
                  <a:pt x="109340" y="131260"/>
                  <a:pt x="132858" y="102097"/>
                </a:cubicBezTo>
                <a:cubicBezTo>
                  <a:pt x="156376" y="72934"/>
                  <a:pt x="237280" y="-7029"/>
                  <a:pt x="234458" y="4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5" name="フリーフォーム 2184">
            <a:extLst>
              <a:ext uri="{FF2B5EF4-FFF2-40B4-BE49-F238E27FC236}">
                <a16:creationId xmlns:a16="http://schemas.microsoft.com/office/drawing/2014/main" id="{EFD2CA9E-2B6D-CE03-7E88-E6C6B6ABF5C4}"/>
              </a:ext>
            </a:extLst>
          </p:cNvPr>
          <p:cNvSpPr/>
          <p:nvPr/>
        </p:nvSpPr>
        <p:spPr>
          <a:xfrm>
            <a:off x="5542824" y="6829749"/>
            <a:ext cx="39670" cy="197644"/>
          </a:xfrm>
          <a:custGeom>
            <a:avLst/>
            <a:gdLst>
              <a:gd name="connsiteX0" fmla="*/ 22598 w 39670"/>
              <a:gd name="connsiteY0" fmla="*/ 29 h 197644"/>
              <a:gd name="connsiteX1" fmla="*/ 33887 w 39670"/>
              <a:gd name="connsiteY1" fmla="*/ 124207 h 197644"/>
              <a:gd name="connsiteX2" fmla="*/ 20 w 39670"/>
              <a:gd name="connsiteY2" fmla="*/ 197584 h 197644"/>
              <a:gd name="connsiteX3" fmla="*/ 39532 w 39670"/>
              <a:gd name="connsiteY3" fmla="*/ 112918 h 197644"/>
              <a:gd name="connsiteX4" fmla="*/ 22598 w 39670"/>
              <a:gd name="connsiteY4" fmla="*/ 29 h 197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70" h="197644">
                <a:moveTo>
                  <a:pt x="22598" y="29"/>
                </a:moveTo>
                <a:cubicBezTo>
                  <a:pt x="21657" y="1910"/>
                  <a:pt x="37650" y="91281"/>
                  <a:pt x="33887" y="124207"/>
                </a:cubicBezTo>
                <a:cubicBezTo>
                  <a:pt x="30124" y="157133"/>
                  <a:pt x="-921" y="199465"/>
                  <a:pt x="20" y="197584"/>
                </a:cubicBezTo>
                <a:cubicBezTo>
                  <a:pt x="961" y="195703"/>
                  <a:pt x="37651" y="138318"/>
                  <a:pt x="39532" y="112918"/>
                </a:cubicBezTo>
                <a:cubicBezTo>
                  <a:pt x="41413" y="87518"/>
                  <a:pt x="23539" y="-1852"/>
                  <a:pt x="22598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6" name="フリーフォーム 2185">
            <a:extLst>
              <a:ext uri="{FF2B5EF4-FFF2-40B4-BE49-F238E27FC236}">
                <a16:creationId xmlns:a16="http://schemas.microsoft.com/office/drawing/2014/main" id="{36104174-DA64-0D64-5B9B-472609F5B335}"/>
              </a:ext>
            </a:extLst>
          </p:cNvPr>
          <p:cNvSpPr/>
          <p:nvPr/>
        </p:nvSpPr>
        <p:spPr>
          <a:xfrm>
            <a:off x="4950156" y="7484533"/>
            <a:ext cx="158131" cy="197614"/>
          </a:xfrm>
          <a:custGeom>
            <a:avLst/>
            <a:gdLst>
              <a:gd name="connsiteX0" fmla="*/ 158066 w 158131"/>
              <a:gd name="connsiteY0" fmla="*/ 0 h 197614"/>
              <a:gd name="connsiteX1" fmla="*/ 45177 w 158131"/>
              <a:gd name="connsiteY1" fmla="*/ 124178 h 197614"/>
              <a:gd name="connsiteX2" fmla="*/ 22 w 158131"/>
              <a:gd name="connsiteY2" fmla="*/ 197556 h 197614"/>
              <a:gd name="connsiteX3" fmla="*/ 39533 w 158131"/>
              <a:gd name="connsiteY3" fmla="*/ 135467 h 197614"/>
              <a:gd name="connsiteX4" fmla="*/ 73400 w 158131"/>
              <a:gd name="connsiteY4" fmla="*/ 79023 h 197614"/>
              <a:gd name="connsiteX5" fmla="*/ 28244 w 158131"/>
              <a:gd name="connsiteY5" fmla="*/ 124178 h 197614"/>
              <a:gd name="connsiteX6" fmla="*/ 158066 w 158131"/>
              <a:gd name="connsiteY6" fmla="*/ 0 h 197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31" h="197614">
                <a:moveTo>
                  <a:pt x="158066" y="0"/>
                </a:moveTo>
                <a:cubicBezTo>
                  <a:pt x="160888" y="0"/>
                  <a:pt x="71518" y="91252"/>
                  <a:pt x="45177" y="124178"/>
                </a:cubicBezTo>
                <a:cubicBezTo>
                  <a:pt x="18836" y="157104"/>
                  <a:pt x="963" y="195675"/>
                  <a:pt x="22" y="197556"/>
                </a:cubicBezTo>
                <a:cubicBezTo>
                  <a:pt x="-919" y="199437"/>
                  <a:pt x="27303" y="155223"/>
                  <a:pt x="39533" y="135467"/>
                </a:cubicBezTo>
                <a:cubicBezTo>
                  <a:pt x="51763" y="115712"/>
                  <a:pt x="75281" y="80904"/>
                  <a:pt x="73400" y="79023"/>
                </a:cubicBezTo>
                <a:cubicBezTo>
                  <a:pt x="71519" y="77142"/>
                  <a:pt x="14133" y="137349"/>
                  <a:pt x="28244" y="124178"/>
                </a:cubicBezTo>
                <a:cubicBezTo>
                  <a:pt x="42355" y="111008"/>
                  <a:pt x="155244" y="0"/>
                  <a:pt x="15806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8" name="フリーフォーム 2187">
            <a:extLst>
              <a:ext uri="{FF2B5EF4-FFF2-40B4-BE49-F238E27FC236}">
                <a16:creationId xmlns:a16="http://schemas.microsoft.com/office/drawing/2014/main" id="{2EFDF56C-0AEC-B70A-2072-B00E40F2B7CC}"/>
              </a:ext>
            </a:extLst>
          </p:cNvPr>
          <p:cNvSpPr/>
          <p:nvPr/>
        </p:nvSpPr>
        <p:spPr>
          <a:xfrm>
            <a:off x="4649798" y="7456306"/>
            <a:ext cx="250122" cy="401255"/>
          </a:xfrm>
          <a:custGeom>
            <a:avLst/>
            <a:gdLst>
              <a:gd name="connsiteX0" fmla="*/ 243935 w 250122"/>
              <a:gd name="connsiteY0" fmla="*/ 5 h 401255"/>
              <a:gd name="connsiteX1" fmla="*/ 238291 w 250122"/>
              <a:gd name="connsiteY1" fmla="*/ 152405 h 401255"/>
              <a:gd name="connsiteX2" fmla="*/ 153624 w 250122"/>
              <a:gd name="connsiteY2" fmla="*/ 265294 h 401255"/>
              <a:gd name="connsiteX3" fmla="*/ 1224 w 250122"/>
              <a:gd name="connsiteY3" fmla="*/ 400761 h 401255"/>
              <a:gd name="connsiteX4" fmla="*/ 243935 w 250122"/>
              <a:gd name="connsiteY4" fmla="*/ 214494 h 401255"/>
              <a:gd name="connsiteX5" fmla="*/ 181846 w 250122"/>
              <a:gd name="connsiteY5" fmla="*/ 237072 h 401255"/>
              <a:gd name="connsiteX6" fmla="*/ 227002 w 250122"/>
              <a:gd name="connsiteY6" fmla="*/ 146761 h 401255"/>
              <a:gd name="connsiteX7" fmla="*/ 243935 w 250122"/>
              <a:gd name="connsiteY7" fmla="*/ 5 h 401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0122" h="401255">
                <a:moveTo>
                  <a:pt x="243935" y="5"/>
                </a:moveTo>
                <a:cubicBezTo>
                  <a:pt x="245816" y="946"/>
                  <a:pt x="253343" y="108190"/>
                  <a:pt x="238291" y="152405"/>
                </a:cubicBezTo>
                <a:cubicBezTo>
                  <a:pt x="223239" y="196620"/>
                  <a:pt x="193135" y="223901"/>
                  <a:pt x="153624" y="265294"/>
                </a:cubicBezTo>
                <a:cubicBezTo>
                  <a:pt x="114113" y="306687"/>
                  <a:pt x="-13828" y="409228"/>
                  <a:pt x="1224" y="400761"/>
                </a:cubicBezTo>
                <a:cubicBezTo>
                  <a:pt x="16276" y="392294"/>
                  <a:pt x="213831" y="241775"/>
                  <a:pt x="243935" y="214494"/>
                </a:cubicBezTo>
                <a:cubicBezTo>
                  <a:pt x="274039" y="187213"/>
                  <a:pt x="184668" y="248361"/>
                  <a:pt x="181846" y="237072"/>
                </a:cubicBezTo>
                <a:cubicBezTo>
                  <a:pt x="179024" y="225783"/>
                  <a:pt x="216654" y="180628"/>
                  <a:pt x="227002" y="146761"/>
                </a:cubicBezTo>
                <a:cubicBezTo>
                  <a:pt x="237350" y="112894"/>
                  <a:pt x="242054" y="-936"/>
                  <a:pt x="243935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9" name="フリーフォーム 2188">
            <a:extLst>
              <a:ext uri="{FF2B5EF4-FFF2-40B4-BE49-F238E27FC236}">
                <a16:creationId xmlns:a16="http://schemas.microsoft.com/office/drawing/2014/main" id="{F69A0740-722C-931E-CB1F-94DE611FABC8}"/>
              </a:ext>
            </a:extLst>
          </p:cNvPr>
          <p:cNvSpPr/>
          <p:nvPr/>
        </p:nvSpPr>
        <p:spPr>
          <a:xfrm>
            <a:off x="3713856" y="7642158"/>
            <a:ext cx="576566" cy="153136"/>
          </a:xfrm>
          <a:custGeom>
            <a:avLst/>
            <a:gdLst>
              <a:gd name="connsiteX0" fmla="*/ 188 w 576566"/>
              <a:gd name="connsiteY0" fmla="*/ 420 h 153136"/>
              <a:gd name="connsiteX1" fmla="*/ 367077 w 576566"/>
              <a:gd name="connsiteY1" fmla="*/ 56864 h 153136"/>
              <a:gd name="connsiteX2" fmla="*/ 575922 w 576566"/>
              <a:gd name="connsiteY2" fmla="*/ 152820 h 153136"/>
              <a:gd name="connsiteX3" fmla="*/ 417877 w 576566"/>
              <a:gd name="connsiteY3" fmla="*/ 85086 h 153136"/>
              <a:gd name="connsiteX4" fmla="*/ 188 w 576566"/>
              <a:gd name="connsiteY4" fmla="*/ 420 h 15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566" h="153136">
                <a:moveTo>
                  <a:pt x="188" y="420"/>
                </a:moveTo>
                <a:cubicBezTo>
                  <a:pt x="-8279" y="-4284"/>
                  <a:pt x="271121" y="31464"/>
                  <a:pt x="367077" y="56864"/>
                </a:cubicBezTo>
                <a:cubicBezTo>
                  <a:pt x="463033" y="82264"/>
                  <a:pt x="567455" y="148116"/>
                  <a:pt x="575922" y="152820"/>
                </a:cubicBezTo>
                <a:cubicBezTo>
                  <a:pt x="584389" y="157524"/>
                  <a:pt x="508188" y="108605"/>
                  <a:pt x="417877" y="85086"/>
                </a:cubicBezTo>
                <a:cubicBezTo>
                  <a:pt x="327566" y="61568"/>
                  <a:pt x="8655" y="5124"/>
                  <a:pt x="188" y="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0" name="フリーフォーム 2189">
            <a:extLst>
              <a:ext uri="{FF2B5EF4-FFF2-40B4-BE49-F238E27FC236}">
                <a16:creationId xmlns:a16="http://schemas.microsoft.com/office/drawing/2014/main" id="{197EB876-AFFD-166A-6619-07A36E8BB5B8}"/>
              </a:ext>
            </a:extLst>
          </p:cNvPr>
          <p:cNvSpPr/>
          <p:nvPr/>
        </p:nvSpPr>
        <p:spPr>
          <a:xfrm>
            <a:off x="3070570" y="7507076"/>
            <a:ext cx="603989" cy="242974"/>
          </a:xfrm>
          <a:custGeom>
            <a:avLst/>
            <a:gdLst>
              <a:gd name="connsiteX0" fmla="*/ 8 w 603989"/>
              <a:gd name="connsiteY0" fmla="*/ 35 h 242974"/>
              <a:gd name="connsiteX1" fmla="*/ 406408 w 603989"/>
              <a:gd name="connsiteY1" fmla="*/ 163724 h 242974"/>
              <a:gd name="connsiteX2" fmla="*/ 603963 w 603989"/>
              <a:gd name="connsiteY2" fmla="*/ 242746 h 242974"/>
              <a:gd name="connsiteX3" fmla="*/ 395119 w 603989"/>
              <a:gd name="connsiteY3" fmla="*/ 180657 h 242974"/>
              <a:gd name="connsiteX4" fmla="*/ 8 w 603989"/>
              <a:gd name="connsiteY4" fmla="*/ 35 h 242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3989" h="242974">
                <a:moveTo>
                  <a:pt x="8" y="35"/>
                </a:moveTo>
                <a:cubicBezTo>
                  <a:pt x="1889" y="-2787"/>
                  <a:pt x="406408" y="163724"/>
                  <a:pt x="406408" y="163724"/>
                </a:cubicBezTo>
                <a:cubicBezTo>
                  <a:pt x="507067" y="204176"/>
                  <a:pt x="605844" y="239924"/>
                  <a:pt x="603963" y="242746"/>
                </a:cubicBezTo>
                <a:cubicBezTo>
                  <a:pt x="602082" y="245568"/>
                  <a:pt x="496719" y="222050"/>
                  <a:pt x="395119" y="180657"/>
                </a:cubicBezTo>
                <a:cubicBezTo>
                  <a:pt x="293519" y="139265"/>
                  <a:pt x="-1873" y="2857"/>
                  <a:pt x="8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1" name="フリーフォーム 2190">
            <a:extLst>
              <a:ext uri="{FF2B5EF4-FFF2-40B4-BE49-F238E27FC236}">
                <a16:creationId xmlns:a16="http://schemas.microsoft.com/office/drawing/2014/main" id="{0CB678D7-EB93-F6FA-C6A5-17D7B55AD43A}"/>
              </a:ext>
            </a:extLst>
          </p:cNvPr>
          <p:cNvSpPr/>
          <p:nvPr/>
        </p:nvSpPr>
        <p:spPr>
          <a:xfrm>
            <a:off x="2148994" y="6450415"/>
            <a:ext cx="188465" cy="352600"/>
          </a:xfrm>
          <a:custGeom>
            <a:avLst/>
            <a:gdLst>
              <a:gd name="connsiteX0" fmla="*/ 1539 w 188465"/>
              <a:gd name="connsiteY0" fmla="*/ 1185 h 352600"/>
              <a:gd name="connsiteX1" fmla="*/ 148295 w 188465"/>
              <a:gd name="connsiteY1" fmla="*/ 300341 h 352600"/>
              <a:gd name="connsiteX2" fmla="*/ 187806 w 188465"/>
              <a:gd name="connsiteY2" fmla="*/ 351141 h 352600"/>
              <a:gd name="connsiteX3" fmla="*/ 125717 w 188465"/>
              <a:gd name="connsiteY3" fmla="*/ 283407 h 352600"/>
              <a:gd name="connsiteX4" fmla="*/ 74917 w 188465"/>
              <a:gd name="connsiteY4" fmla="*/ 198741 h 352600"/>
              <a:gd name="connsiteX5" fmla="*/ 1539 w 188465"/>
              <a:gd name="connsiteY5" fmla="*/ 1185 h 3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465" h="352600">
                <a:moveTo>
                  <a:pt x="1539" y="1185"/>
                </a:moveTo>
                <a:cubicBezTo>
                  <a:pt x="13769" y="18118"/>
                  <a:pt x="117251" y="242015"/>
                  <a:pt x="148295" y="300341"/>
                </a:cubicBezTo>
                <a:cubicBezTo>
                  <a:pt x="179339" y="358667"/>
                  <a:pt x="191569" y="353963"/>
                  <a:pt x="187806" y="351141"/>
                </a:cubicBezTo>
                <a:cubicBezTo>
                  <a:pt x="184043" y="348319"/>
                  <a:pt x="144532" y="308807"/>
                  <a:pt x="125717" y="283407"/>
                </a:cubicBezTo>
                <a:cubicBezTo>
                  <a:pt x="106902" y="258007"/>
                  <a:pt x="96554" y="243896"/>
                  <a:pt x="74917" y="198741"/>
                </a:cubicBezTo>
                <a:cubicBezTo>
                  <a:pt x="53280" y="153586"/>
                  <a:pt x="-10691" y="-15748"/>
                  <a:pt x="1539" y="1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2" name="フリーフォーム 2191">
            <a:extLst>
              <a:ext uri="{FF2B5EF4-FFF2-40B4-BE49-F238E27FC236}">
                <a16:creationId xmlns:a16="http://schemas.microsoft.com/office/drawing/2014/main" id="{B7233A0C-E004-ED3B-BE59-3FBC206C79AD}"/>
              </a:ext>
            </a:extLst>
          </p:cNvPr>
          <p:cNvSpPr/>
          <p:nvPr/>
        </p:nvSpPr>
        <p:spPr>
          <a:xfrm>
            <a:off x="1892268" y="4794222"/>
            <a:ext cx="32323" cy="616712"/>
          </a:xfrm>
          <a:custGeom>
            <a:avLst/>
            <a:gdLst>
              <a:gd name="connsiteX0" fmla="*/ 25432 w 32323"/>
              <a:gd name="connsiteY0" fmla="*/ 28 h 616712"/>
              <a:gd name="connsiteX1" fmla="*/ 32 w 32323"/>
              <a:gd name="connsiteY1" fmla="*/ 349278 h 616712"/>
              <a:gd name="connsiteX2" fmla="*/ 31782 w 32323"/>
              <a:gd name="connsiteY2" fmla="*/ 615978 h 616712"/>
              <a:gd name="connsiteX3" fmla="*/ 19082 w 32323"/>
              <a:gd name="connsiteY3" fmla="*/ 425478 h 616712"/>
              <a:gd name="connsiteX4" fmla="*/ 6382 w 32323"/>
              <a:gd name="connsiteY4" fmla="*/ 330228 h 616712"/>
              <a:gd name="connsiteX5" fmla="*/ 25432 w 32323"/>
              <a:gd name="connsiteY5" fmla="*/ 28 h 616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323" h="616712">
                <a:moveTo>
                  <a:pt x="25432" y="28"/>
                </a:moveTo>
                <a:cubicBezTo>
                  <a:pt x="24374" y="3203"/>
                  <a:pt x="-1026" y="246620"/>
                  <a:pt x="32" y="349278"/>
                </a:cubicBezTo>
                <a:cubicBezTo>
                  <a:pt x="1090" y="451936"/>
                  <a:pt x="28607" y="603278"/>
                  <a:pt x="31782" y="615978"/>
                </a:cubicBezTo>
                <a:cubicBezTo>
                  <a:pt x="34957" y="628678"/>
                  <a:pt x="23315" y="473103"/>
                  <a:pt x="19082" y="425478"/>
                </a:cubicBezTo>
                <a:cubicBezTo>
                  <a:pt x="14849" y="377853"/>
                  <a:pt x="7440" y="395845"/>
                  <a:pt x="6382" y="330228"/>
                </a:cubicBezTo>
                <a:cubicBezTo>
                  <a:pt x="5324" y="264611"/>
                  <a:pt x="26490" y="-3147"/>
                  <a:pt x="25432" y="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3" name="フリーフォーム 2192">
            <a:extLst>
              <a:ext uri="{FF2B5EF4-FFF2-40B4-BE49-F238E27FC236}">
                <a16:creationId xmlns:a16="http://schemas.microsoft.com/office/drawing/2014/main" id="{C6F5FF60-9E2A-8F08-C34B-C9F311F3B1AA}"/>
              </a:ext>
            </a:extLst>
          </p:cNvPr>
          <p:cNvSpPr/>
          <p:nvPr/>
        </p:nvSpPr>
        <p:spPr>
          <a:xfrm>
            <a:off x="1885538" y="5701492"/>
            <a:ext cx="130664" cy="445743"/>
          </a:xfrm>
          <a:custGeom>
            <a:avLst/>
            <a:gdLst>
              <a:gd name="connsiteX0" fmla="*/ 412 w 130664"/>
              <a:gd name="connsiteY0" fmla="*/ 808 h 445743"/>
              <a:gd name="connsiteX1" fmla="*/ 82962 w 130664"/>
              <a:gd name="connsiteY1" fmla="*/ 280208 h 445743"/>
              <a:gd name="connsiteX2" fmla="*/ 121062 w 130664"/>
              <a:gd name="connsiteY2" fmla="*/ 438958 h 445743"/>
              <a:gd name="connsiteX3" fmla="*/ 121062 w 130664"/>
              <a:gd name="connsiteY3" fmla="*/ 375458 h 445743"/>
              <a:gd name="connsiteX4" fmla="*/ 412 w 130664"/>
              <a:gd name="connsiteY4" fmla="*/ 808 h 445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664" h="445743">
                <a:moveTo>
                  <a:pt x="412" y="808"/>
                </a:moveTo>
                <a:cubicBezTo>
                  <a:pt x="-5938" y="-15067"/>
                  <a:pt x="62854" y="207183"/>
                  <a:pt x="82962" y="280208"/>
                </a:cubicBezTo>
                <a:cubicBezTo>
                  <a:pt x="103070" y="353233"/>
                  <a:pt x="114712" y="423083"/>
                  <a:pt x="121062" y="438958"/>
                </a:cubicBezTo>
                <a:cubicBezTo>
                  <a:pt x="127412" y="454833"/>
                  <a:pt x="139054" y="446366"/>
                  <a:pt x="121062" y="375458"/>
                </a:cubicBezTo>
                <a:cubicBezTo>
                  <a:pt x="103070" y="304550"/>
                  <a:pt x="6762" y="16683"/>
                  <a:pt x="412" y="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4" name="フリーフォーム 2193">
            <a:extLst>
              <a:ext uri="{FF2B5EF4-FFF2-40B4-BE49-F238E27FC236}">
                <a16:creationId xmlns:a16="http://schemas.microsoft.com/office/drawing/2014/main" id="{2638815D-7400-D05E-818E-29E7A2986735}"/>
              </a:ext>
            </a:extLst>
          </p:cNvPr>
          <p:cNvSpPr/>
          <p:nvPr/>
        </p:nvSpPr>
        <p:spPr>
          <a:xfrm>
            <a:off x="1916227" y="3975084"/>
            <a:ext cx="58642" cy="425510"/>
          </a:xfrm>
          <a:custGeom>
            <a:avLst/>
            <a:gdLst>
              <a:gd name="connsiteX0" fmla="*/ 58623 w 58642"/>
              <a:gd name="connsiteY0" fmla="*/ 16 h 425510"/>
              <a:gd name="connsiteX1" fmla="*/ 7823 w 58642"/>
              <a:gd name="connsiteY1" fmla="*/ 273066 h 425510"/>
              <a:gd name="connsiteX2" fmla="*/ 7823 w 58642"/>
              <a:gd name="connsiteY2" fmla="*/ 425466 h 425510"/>
              <a:gd name="connsiteX3" fmla="*/ 1473 w 58642"/>
              <a:gd name="connsiteY3" fmla="*/ 285766 h 425510"/>
              <a:gd name="connsiteX4" fmla="*/ 58623 w 58642"/>
              <a:gd name="connsiteY4" fmla="*/ 16 h 425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642" h="425510">
                <a:moveTo>
                  <a:pt x="58623" y="16"/>
                </a:moveTo>
                <a:cubicBezTo>
                  <a:pt x="59681" y="-2101"/>
                  <a:pt x="16290" y="202158"/>
                  <a:pt x="7823" y="273066"/>
                </a:cubicBezTo>
                <a:cubicBezTo>
                  <a:pt x="-644" y="343974"/>
                  <a:pt x="8881" y="423349"/>
                  <a:pt x="7823" y="425466"/>
                </a:cubicBezTo>
                <a:cubicBezTo>
                  <a:pt x="6765" y="427583"/>
                  <a:pt x="-3819" y="354558"/>
                  <a:pt x="1473" y="285766"/>
                </a:cubicBezTo>
                <a:cubicBezTo>
                  <a:pt x="6765" y="216974"/>
                  <a:pt x="57565" y="2133"/>
                  <a:pt x="58623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5" name="フリーフォーム 2194">
            <a:extLst>
              <a:ext uri="{FF2B5EF4-FFF2-40B4-BE49-F238E27FC236}">
                <a16:creationId xmlns:a16="http://schemas.microsoft.com/office/drawing/2014/main" id="{B8AB15BA-BE3C-BF3E-3159-1C08DD567705}"/>
              </a:ext>
            </a:extLst>
          </p:cNvPr>
          <p:cNvSpPr/>
          <p:nvPr/>
        </p:nvSpPr>
        <p:spPr>
          <a:xfrm>
            <a:off x="2564479" y="2420195"/>
            <a:ext cx="381722" cy="304483"/>
          </a:xfrm>
          <a:custGeom>
            <a:avLst/>
            <a:gdLst>
              <a:gd name="connsiteX0" fmla="*/ 921 w 381722"/>
              <a:gd name="connsiteY0" fmla="*/ 303955 h 304483"/>
              <a:gd name="connsiteX1" fmla="*/ 369221 w 381722"/>
              <a:gd name="connsiteY1" fmla="*/ 11855 h 304483"/>
              <a:gd name="connsiteX2" fmla="*/ 267621 w 381722"/>
              <a:gd name="connsiteY2" fmla="*/ 81705 h 304483"/>
              <a:gd name="connsiteX3" fmla="*/ 921 w 381722"/>
              <a:gd name="connsiteY3" fmla="*/ 303955 h 304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722" h="304483">
                <a:moveTo>
                  <a:pt x="921" y="303955"/>
                </a:moveTo>
                <a:cubicBezTo>
                  <a:pt x="17854" y="292313"/>
                  <a:pt x="324771" y="48897"/>
                  <a:pt x="369221" y="11855"/>
                </a:cubicBezTo>
                <a:cubicBezTo>
                  <a:pt x="413671" y="-25187"/>
                  <a:pt x="330063" y="31963"/>
                  <a:pt x="267621" y="81705"/>
                </a:cubicBezTo>
                <a:cubicBezTo>
                  <a:pt x="205179" y="131447"/>
                  <a:pt x="-16012" y="315597"/>
                  <a:pt x="921" y="3039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6" name="フリーフォーム 2195">
            <a:extLst>
              <a:ext uri="{FF2B5EF4-FFF2-40B4-BE49-F238E27FC236}">
                <a16:creationId xmlns:a16="http://schemas.microsoft.com/office/drawing/2014/main" id="{3FAFDC05-F03E-3A4A-DF36-2EF48ABC4C9C}"/>
              </a:ext>
            </a:extLst>
          </p:cNvPr>
          <p:cNvSpPr/>
          <p:nvPr/>
        </p:nvSpPr>
        <p:spPr>
          <a:xfrm>
            <a:off x="4927493" y="2457401"/>
            <a:ext cx="242778" cy="190598"/>
          </a:xfrm>
          <a:custGeom>
            <a:avLst/>
            <a:gdLst>
              <a:gd name="connsiteX0" fmla="*/ 107 w 242778"/>
              <a:gd name="connsiteY0" fmla="*/ 49 h 190598"/>
              <a:gd name="connsiteX1" fmla="*/ 177907 w 242778"/>
              <a:gd name="connsiteY1" fmla="*/ 95299 h 190598"/>
              <a:gd name="connsiteX2" fmla="*/ 241407 w 242778"/>
              <a:gd name="connsiteY2" fmla="*/ 190549 h 190598"/>
              <a:gd name="connsiteX3" fmla="*/ 216007 w 242778"/>
              <a:gd name="connsiteY3" fmla="*/ 107999 h 190598"/>
              <a:gd name="connsiteX4" fmla="*/ 152507 w 242778"/>
              <a:gd name="connsiteY4" fmla="*/ 82599 h 190598"/>
              <a:gd name="connsiteX5" fmla="*/ 107 w 242778"/>
              <a:gd name="connsiteY5" fmla="*/ 49 h 190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2778" h="190598">
                <a:moveTo>
                  <a:pt x="107" y="49"/>
                </a:moveTo>
                <a:cubicBezTo>
                  <a:pt x="4340" y="2166"/>
                  <a:pt x="137690" y="63549"/>
                  <a:pt x="177907" y="95299"/>
                </a:cubicBezTo>
                <a:cubicBezTo>
                  <a:pt x="218124" y="127049"/>
                  <a:pt x="235057" y="188432"/>
                  <a:pt x="241407" y="190549"/>
                </a:cubicBezTo>
                <a:cubicBezTo>
                  <a:pt x="247757" y="192666"/>
                  <a:pt x="230824" y="125991"/>
                  <a:pt x="216007" y="107999"/>
                </a:cubicBezTo>
                <a:cubicBezTo>
                  <a:pt x="201190" y="90007"/>
                  <a:pt x="187432" y="100591"/>
                  <a:pt x="152507" y="82599"/>
                </a:cubicBezTo>
                <a:cubicBezTo>
                  <a:pt x="117582" y="64607"/>
                  <a:pt x="-4126" y="-2068"/>
                  <a:pt x="107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7" name="フリーフォーム 2196">
            <a:extLst>
              <a:ext uri="{FF2B5EF4-FFF2-40B4-BE49-F238E27FC236}">
                <a16:creationId xmlns:a16="http://schemas.microsoft.com/office/drawing/2014/main" id="{9BE05493-40CE-99B1-B316-1064AAECB8C9}"/>
              </a:ext>
            </a:extLst>
          </p:cNvPr>
          <p:cNvSpPr/>
          <p:nvPr/>
        </p:nvSpPr>
        <p:spPr>
          <a:xfrm>
            <a:off x="5644551" y="2907199"/>
            <a:ext cx="169343" cy="329583"/>
          </a:xfrm>
          <a:custGeom>
            <a:avLst/>
            <a:gdLst>
              <a:gd name="connsiteX0" fmla="*/ 599 w 169343"/>
              <a:gd name="connsiteY0" fmla="*/ 1101 h 329583"/>
              <a:gd name="connsiteX1" fmla="*/ 102199 w 169343"/>
              <a:gd name="connsiteY1" fmla="*/ 178901 h 329583"/>
              <a:gd name="connsiteX2" fmla="*/ 159349 w 169343"/>
              <a:gd name="connsiteY2" fmla="*/ 324951 h 329583"/>
              <a:gd name="connsiteX3" fmla="*/ 152999 w 169343"/>
              <a:gd name="connsiteY3" fmla="*/ 267801 h 329583"/>
              <a:gd name="connsiteX4" fmla="*/ 599 w 169343"/>
              <a:gd name="connsiteY4" fmla="*/ 1101 h 329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343" h="329583">
                <a:moveTo>
                  <a:pt x="599" y="1101"/>
                </a:moveTo>
                <a:cubicBezTo>
                  <a:pt x="-7868" y="-13716"/>
                  <a:pt x="75741" y="124926"/>
                  <a:pt x="102199" y="178901"/>
                </a:cubicBezTo>
                <a:cubicBezTo>
                  <a:pt x="128657" y="232876"/>
                  <a:pt x="150882" y="310134"/>
                  <a:pt x="159349" y="324951"/>
                </a:cubicBezTo>
                <a:cubicBezTo>
                  <a:pt x="167816" y="339768"/>
                  <a:pt x="179457" y="318601"/>
                  <a:pt x="152999" y="267801"/>
                </a:cubicBezTo>
                <a:cubicBezTo>
                  <a:pt x="126541" y="217001"/>
                  <a:pt x="9066" y="15918"/>
                  <a:pt x="599" y="11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0" name="フリーフォーム 2179">
            <a:extLst>
              <a:ext uri="{FF2B5EF4-FFF2-40B4-BE49-F238E27FC236}">
                <a16:creationId xmlns:a16="http://schemas.microsoft.com/office/drawing/2014/main" id="{63814510-7FD1-1F4C-80DF-E64DF82526FC}"/>
              </a:ext>
            </a:extLst>
          </p:cNvPr>
          <p:cNvSpPr/>
          <p:nvPr/>
        </p:nvSpPr>
        <p:spPr>
          <a:xfrm>
            <a:off x="6291927" y="4537336"/>
            <a:ext cx="51815" cy="668465"/>
          </a:xfrm>
          <a:custGeom>
            <a:avLst/>
            <a:gdLst>
              <a:gd name="connsiteX0" fmla="*/ 134 w 51815"/>
              <a:gd name="connsiteY0" fmla="*/ 65 h 668465"/>
              <a:gd name="connsiteX1" fmla="*/ 24847 w 51815"/>
              <a:gd name="connsiteY1" fmla="*/ 252143 h 668465"/>
              <a:gd name="connsiteX2" fmla="*/ 49561 w 51815"/>
              <a:gd name="connsiteY2" fmla="*/ 400424 h 668465"/>
              <a:gd name="connsiteX3" fmla="*/ 49561 w 51815"/>
              <a:gd name="connsiteY3" fmla="*/ 350997 h 668465"/>
              <a:gd name="connsiteX4" fmla="*/ 39675 w 51815"/>
              <a:gd name="connsiteY4" fmla="*/ 667330 h 668465"/>
              <a:gd name="connsiteX5" fmla="*/ 39675 w 51815"/>
              <a:gd name="connsiteY5" fmla="*/ 449851 h 668465"/>
              <a:gd name="connsiteX6" fmla="*/ 24847 w 51815"/>
              <a:gd name="connsiteY6" fmla="*/ 266971 h 668465"/>
              <a:gd name="connsiteX7" fmla="*/ 14962 w 51815"/>
              <a:gd name="connsiteY7" fmla="*/ 227429 h 668465"/>
              <a:gd name="connsiteX8" fmla="*/ 134 w 51815"/>
              <a:gd name="connsiteY8" fmla="*/ 65 h 668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15" h="668465">
                <a:moveTo>
                  <a:pt x="134" y="65"/>
                </a:moveTo>
                <a:cubicBezTo>
                  <a:pt x="1781" y="4184"/>
                  <a:pt x="16609" y="185417"/>
                  <a:pt x="24847" y="252143"/>
                </a:cubicBezTo>
                <a:cubicBezTo>
                  <a:pt x="33085" y="318869"/>
                  <a:pt x="45442" y="383948"/>
                  <a:pt x="49561" y="400424"/>
                </a:cubicBezTo>
                <a:cubicBezTo>
                  <a:pt x="53680" y="416900"/>
                  <a:pt x="51209" y="306513"/>
                  <a:pt x="49561" y="350997"/>
                </a:cubicBezTo>
                <a:cubicBezTo>
                  <a:pt x="47913" y="395481"/>
                  <a:pt x="41323" y="650854"/>
                  <a:pt x="39675" y="667330"/>
                </a:cubicBezTo>
                <a:cubicBezTo>
                  <a:pt x="38027" y="683806"/>
                  <a:pt x="42146" y="516577"/>
                  <a:pt x="39675" y="449851"/>
                </a:cubicBezTo>
                <a:cubicBezTo>
                  <a:pt x="37204" y="383125"/>
                  <a:pt x="28966" y="304041"/>
                  <a:pt x="24847" y="266971"/>
                </a:cubicBezTo>
                <a:cubicBezTo>
                  <a:pt x="20728" y="229901"/>
                  <a:pt x="17433" y="266147"/>
                  <a:pt x="14962" y="227429"/>
                </a:cubicBezTo>
                <a:cubicBezTo>
                  <a:pt x="12491" y="188711"/>
                  <a:pt x="-1513" y="-4054"/>
                  <a:pt x="134" y="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7" name="フリーフォーム 2186">
            <a:extLst>
              <a:ext uri="{FF2B5EF4-FFF2-40B4-BE49-F238E27FC236}">
                <a16:creationId xmlns:a16="http://schemas.microsoft.com/office/drawing/2014/main" id="{360E0923-9276-A11F-3B6A-1DC18EFB5BEF}"/>
              </a:ext>
            </a:extLst>
          </p:cNvPr>
          <p:cNvSpPr/>
          <p:nvPr/>
        </p:nvSpPr>
        <p:spPr>
          <a:xfrm>
            <a:off x="6300246" y="5138228"/>
            <a:ext cx="71670" cy="554457"/>
          </a:xfrm>
          <a:custGeom>
            <a:avLst/>
            <a:gdLst>
              <a:gd name="connsiteX0" fmla="*/ 70898 w 71670"/>
              <a:gd name="connsiteY0" fmla="*/ 2183 h 554457"/>
              <a:gd name="connsiteX1" fmla="*/ 51127 w 71670"/>
              <a:gd name="connsiteY1" fmla="*/ 190006 h 554457"/>
              <a:gd name="connsiteX2" fmla="*/ 6643 w 71670"/>
              <a:gd name="connsiteY2" fmla="*/ 535995 h 554457"/>
              <a:gd name="connsiteX3" fmla="*/ 1700 w 71670"/>
              <a:gd name="connsiteY3" fmla="*/ 481625 h 554457"/>
              <a:gd name="connsiteX4" fmla="*/ 21471 w 71670"/>
              <a:gd name="connsiteY4" fmla="*/ 264146 h 554457"/>
              <a:gd name="connsiteX5" fmla="*/ 26413 w 71670"/>
              <a:gd name="connsiteY5" fmla="*/ 308630 h 554457"/>
              <a:gd name="connsiteX6" fmla="*/ 70898 w 71670"/>
              <a:gd name="connsiteY6" fmla="*/ 2183 h 55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670" h="554457">
                <a:moveTo>
                  <a:pt x="70898" y="2183"/>
                </a:moveTo>
                <a:cubicBezTo>
                  <a:pt x="75017" y="-17588"/>
                  <a:pt x="61836" y="101038"/>
                  <a:pt x="51127" y="190006"/>
                </a:cubicBezTo>
                <a:cubicBezTo>
                  <a:pt x="40418" y="278974"/>
                  <a:pt x="14881" y="487392"/>
                  <a:pt x="6643" y="535995"/>
                </a:cubicBezTo>
                <a:cubicBezTo>
                  <a:pt x="-1595" y="584598"/>
                  <a:pt x="-771" y="526933"/>
                  <a:pt x="1700" y="481625"/>
                </a:cubicBezTo>
                <a:cubicBezTo>
                  <a:pt x="4171" y="436317"/>
                  <a:pt x="17352" y="292978"/>
                  <a:pt x="21471" y="264146"/>
                </a:cubicBezTo>
                <a:cubicBezTo>
                  <a:pt x="25590" y="235314"/>
                  <a:pt x="17352" y="345700"/>
                  <a:pt x="26413" y="308630"/>
                </a:cubicBezTo>
                <a:cubicBezTo>
                  <a:pt x="35474" y="271560"/>
                  <a:pt x="66779" y="21954"/>
                  <a:pt x="70898" y="2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8" name="フリーフォーム 2197">
            <a:extLst>
              <a:ext uri="{FF2B5EF4-FFF2-40B4-BE49-F238E27FC236}">
                <a16:creationId xmlns:a16="http://schemas.microsoft.com/office/drawing/2014/main" id="{477F40F6-F839-ABB8-D4CC-77D735599F80}"/>
              </a:ext>
            </a:extLst>
          </p:cNvPr>
          <p:cNvSpPr/>
          <p:nvPr/>
        </p:nvSpPr>
        <p:spPr>
          <a:xfrm>
            <a:off x="4109209" y="3257058"/>
            <a:ext cx="42677" cy="208406"/>
          </a:xfrm>
          <a:custGeom>
            <a:avLst/>
            <a:gdLst>
              <a:gd name="connsiteX0" fmla="*/ 42661 w 42677"/>
              <a:gd name="connsiteY0" fmla="*/ 183 h 208406"/>
              <a:gd name="connsiteX1" fmla="*/ 3120 w 42677"/>
              <a:gd name="connsiteY1" fmla="*/ 153407 h 208406"/>
              <a:gd name="connsiteX2" fmla="*/ 3120 w 42677"/>
              <a:gd name="connsiteY2" fmla="*/ 207777 h 208406"/>
              <a:gd name="connsiteX3" fmla="*/ 8062 w 42677"/>
              <a:gd name="connsiteY3" fmla="*/ 123751 h 208406"/>
              <a:gd name="connsiteX4" fmla="*/ 42661 w 42677"/>
              <a:gd name="connsiteY4" fmla="*/ 183 h 208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77" h="208406">
                <a:moveTo>
                  <a:pt x="42661" y="183"/>
                </a:moveTo>
                <a:cubicBezTo>
                  <a:pt x="41837" y="5126"/>
                  <a:pt x="9710" y="118808"/>
                  <a:pt x="3120" y="153407"/>
                </a:cubicBezTo>
                <a:cubicBezTo>
                  <a:pt x="-3470" y="188006"/>
                  <a:pt x="2296" y="212720"/>
                  <a:pt x="3120" y="207777"/>
                </a:cubicBezTo>
                <a:cubicBezTo>
                  <a:pt x="3944" y="202834"/>
                  <a:pt x="3119" y="155879"/>
                  <a:pt x="8062" y="123751"/>
                </a:cubicBezTo>
                <a:cubicBezTo>
                  <a:pt x="13005" y="91623"/>
                  <a:pt x="43485" y="-4760"/>
                  <a:pt x="42661" y="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9" name="フリーフォーム 2198">
            <a:extLst>
              <a:ext uri="{FF2B5EF4-FFF2-40B4-BE49-F238E27FC236}">
                <a16:creationId xmlns:a16="http://schemas.microsoft.com/office/drawing/2014/main" id="{E213E1AD-16FD-4396-7C73-6A1F45A825E0}"/>
              </a:ext>
            </a:extLst>
          </p:cNvPr>
          <p:cNvSpPr/>
          <p:nvPr/>
        </p:nvSpPr>
        <p:spPr>
          <a:xfrm>
            <a:off x="3328353" y="2085886"/>
            <a:ext cx="478087" cy="218691"/>
          </a:xfrm>
          <a:custGeom>
            <a:avLst/>
            <a:gdLst>
              <a:gd name="connsiteX0" fmla="*/ 3029 w 478087"/>
              <a:gd name="connsiteY0" fmla="*/ 217413 h 218691"/>
              <a:gd name="connsiteX1" fmla="*/ 235336 w 478087"/>
              <a:gd name="connsiteY1" fmla="*/ 103731 h 218691"/>
              <a:gd name="connsiteX2" fmla="*/ 462700 w 478087"/>
              <a:gd name="connsiteY2" fmla="*/ 9820 h 218691"/>
              <a:gd name="connsiteX3" fmla="*/ 408330 w 478087"/>
              <a:gd name="connsiteY3" fmla="*/ 24648 h 218691"/>
              <a:gd name="connsiteX4" fmla="*/ 3029 w 478087"/>
              <a:gd name="connsiteY4" fmla="*/ 217413 h 21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8087" h="218691">
                <a:moveTo>
                  <a:pt x="3029" y="217413"/>
                </a:moveTo>
                <a:cubicBezTo>
                  <a:pt x="-25803" y="230594"/>
                  <a:pt x="158724" y="138330"/>
                  <a:pt x="235336" y="103731"/>
                </a:cubicBezTo>
                <a:cubicBezTo>
                  <a:pt x="311948" y="69132"/>
                  <a:pt x="433868" y="23000"/>
                  <a:pt x="462700" y="9820"/>
                </a:cubicBezTo>
                <a:cubicBezTo>
                  <a:pt x="491532" y="-3361"/>
                  <a:pt x="483294" y="-7480"/>
                  <a:pt x="408330" y="24648"/>
                </a:cubicBezTo>
                <a:cubicBezTo>
                  <a:pt x="333366" y="56775"/>
                  <a:pt x="31861" y="204232"/>
                  <a:pt x="3029" y="2174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0" name="フリーフォーム 2199">
            <a:extLst>
              <a:ext uri="{FF2B5EF4-FFF2-40B4-BE49-F238E27FC236}">
                <a16:creationId xmlns:a16="http://schemas.microsoft.com/office/drawing/2014/main" id="{D6A18ED3-7769-766C-62C3-D7751B3D6FB3}"/>
              </a:ext>
            </a:extLst>
          </p:cNvPr>
          <p:cNvSpPr/>
          <p:nvPr/>
        </p:nvSpPr>
        <p:spPr>
          <a:xfrm>
            <a:off x="4349533" y="2090690"/>
            <a:ext cx="387909" cy="158074"/>
          </a:xfrm>
          <a:custGeom>
            <a:avLst/>
            <a:gdLst>
              <a:gd name="connsiteX0" fmla="*/ 45 w 387909"/>
              <a:gd name="connsiteY0" fmla="*/ 73 h 158074"/>
              <a:gd name="connsiteX1" fmla="*/ 355920 w 387909"/>
              <a:gd name="connsiteY1" fmla="*/ 148354 h 158074"/>
              <a:gd name="connsiteX2" fmla="*/ 331206 w 387909"/>
              <a:gd name="connsiteY2" fmla="*/ 128584 h 158074"/>
              <a:gd name="connsiteX3" fmla="*/ 45 w 387909"/>
              <a:gd name="connsiteY3" fmla="*/ 73 h 158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7909" h="158074">
                <a:moveTo>
                  <a:pt x="45" y="73"/>
                </a:moveTo>
                <a:cubicBezTo>
                  <a:pt x="4164" y="3368"/>
                  <a:pt x="355920" y="148354"/>
                  <a:pt x="355920" y="148354"/>
                </a:cubicBezTo>
                <a:cubicBezTo>
                  <a:pt x="411113" y="169772"/>
                  <a:pt x="389695" y="152474"/>
                  <a:pt x="331206" y="128584"/>
                </a:cubicBezTo>
                <a:cubicBezTo>
                  <a:pt x="272717" y="104694"/>
                  <a:pt x="-4074" y="-3222"/>
                  <a:pt x="45" y="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1" name="フリーフォーム 2200">
            <a:extLst>
              <a:ext uri="{FF2B5EF4-FFF2-40B4-BE49-F238E27FC236}">
                <a16:creationId xmlns:a16="http://schemas.microsoft.com/office/drawing/2014/main" id="{9A0B60F8-68C0-A0BF-E353-E2CB5734659E}"/>
              </a:ext>
            </a:extLst>
          </p:cNvPr>
          <p:cNvSpPr/>
          <p:nvPr/>
        </p:nvSpPr>
        <p:spPr>
          <a:xfrm>
            <a:off x="1769432" y="4205258"/>
            <a:ext cx="49738" cy="511466"/>
          </a:xfrm>
          <a:custGeom>
            <a:avLst/>
            <a:gdLst>
              <a:gd name="connsiteX0" fmla="*/ 49483 w 49738"/>
              <a:gd name="connsiteY0" fmla="*/ 982 h 511466"/>
              <a:gd name="connsiteX1" fmla="*/ 19826 w 49738"/>
              <a:gd name="connsiteY1" fmla="*/ 173977 h 511466"/>
              <a:gd name="connsiteX2" fmla="*/ 29712 w 49738"/>
              <a:gd name="connsiteY2" fmla="*/ 381570 h 511466"/>
              <a:gd name="connsiteX3" fmla="*/ 39597 w 49738"/>
              <a:gd name="connsiteY3" fmla="*/ 317315 h 511466"/>
              <a:gd name="connsiteX4" fmla="*/ 39597 w 49738"/>
              <a:gd name="connsiteY4" fmla="*/ 510080 h 511466"/>
              <a:gd name="connsiteX5" fmla="*/ 39597 w 49738"/>
              <a:gd name="connsiteY5" fmla="*/ 396398 h 511466"/>
              <a:gd name="connsiteX6" fmla="*/ 56 w 49738"/>
              <a:gd name="connsiteY6" fmla="*/ 253060 h 511466"/>
              <a:gd name="connsiteX7" fmla="*/ 49483 w 49738"/>
              <a:gd name="connsiteY7" fmla="*/ 982 h 511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738" h="511466">
                <a:moveTo>
                  <a:pt x="49483" y="982"/>
                </a:moveTo>
                <a:cubicBezTo>
                  <a:pt x="52778" y="-12198"/>
                  <a:pt x="23121" y="110546"/>
                  <a:pt x="19826" y="173977"/>
                </a:cubicBezTo>
                <a:cubicBezTo>
                  <a:pt x="16531" y="237408"/>
                  <a:pt x="26417" y="357680"/>
                  <a:pt x="29712" y="381570"/>
                </a:cubicBezTo>
                <a:cubicBezTo>
                  <a:pt x="33007" y="405460"/>
                  <a:pt x="37950" y="295897"/>
                  <a:pt x="39597" y="317315"/>
                </a:cubicBezTo>
                <a:cubicBezTo>
                  <a:pt x="41244" y="338733"/>
                  <a:pt x="39597" y="510080"/>
                  <a:pt x="39597" y="510080"/>
                </a:cubicBezTo>
                <a:cubicBezTo>
                  <a:pt x="39597" y="523260"/>
                  <a:pt x="46187" y="439235"/>
                  <a:pt x="39597" y="396398"/>
                </a:cubicBezTo>
                <a:cubicBezTo>
                  <a:pt x="33007" y="353561"/>
                  <a:pt x="-1592" y="314020"/>
                  <a:pt x="56" y="253060"/>
                </a:cubicBezTo>
                <a:cubicBezTo>
                  <a:pt x="1704" y="192100"/>
                  <a:pt x="46188" y="14162"/>
                  <a:pt x="49483" y="9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2" name="フリーフォーム 2201">
            <a:extLst>
              <a:ext uri="{FF2B5EF4-FFF2-40B4-BE49-F238E27FC236}">
                <a16:creationId xmlns:a16="http://schemas.microsoft.com/office/drawing/2014/main" id="{75ED6BCC-F5CA-C5D2-CE5E-3C51489C9D2A}"/>
              </a:ext>
            </a:extLst>
          </p:cNvPr>
          <p:cNvSpPr/>
          <p:nvPr/>
        </p:nvSpPr>
        <p:spPr>
          <a:xfrm>
            <a:off x="1748448" y="4833952"/>
            <a:ext cx="90356" cy="726664"/>
          </a:xfrm>
          <a:custGeom>
            <a:avLst/>
            <a:gdLst>
              <a:gd name="connsiteX0" fmla="*/ 90237 w 90356"/>
              <a:gd name="connsiteY0" fmla="*/ 11 h 726664"/>
              <a:gd name="connsiteX1" fmla="*/ 21040 w 90356"/>
              <a:gd name="connsiteY1" fmla="*/ 514052 h 726664"/>
              <a:gd name="connsiteX2" fmla="*/ 50696 w 90356"/>
              <a:gd name="connsiteY2" fmla="*/ 667276 h 726664"/>
              <a:gd name="connsiteX3" fmla="*/ 70467 w 90356"/>
              <a:gd name="connsiteY3" fmla="*/ 726589 h 726664"/>
              <a:gd name="connsiteX4" fmla="*/ 45753 w 90356"/>
              <a:gd name="connsiteY4" fmla="*/ 657391 h 726664"/>
              <a:gd name="connsiteX5" fmla="*/ 1269 w 90356"/>
              <a:gd name="connsiteY5" fmla="*/ 499224 h 726664"/>
              <a:gd name="connsiteX6" fmla="*/ 90237 w 90356"/>
              <a:gd name="connsiteY6" fmla="*/ 11 h 726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356" h="726664">
                <a:moveTo>
                  <a:pt x="90237" y="11"/>
                </a:moveTo>
                <a:cubicBezTo>
                  <a:pt x="93532" y="2482"/>
                  <a:pt x="27630" y="402841"/>
                  <a:pt x="21040" y="514052"/>
                </a:cubicBezTo>
                <a:cubicBezTo>
                  <a:pt x="14450" y="625263"/>
                  <a:pt x="42458" y="631853"/>
                  <a:pt x="50696" y="667276"/>
                </a:cubicBezTo>
                <a:cubicBezTo>
                  <a:pt x="58934" y="702699"/>
                  <a:pt x="71291" y="728236"/>
                  <a:pt x="70467" y="726589"/>
                </a:cubicBezTo>
                <a:cubicBezTo>
                  <a:pt x="69643" y="724942"/>
                  <a:pt x="57286" y="695285"/>
                  <a:pt x="45753" y="657391"/>
                </a:cubicBezTo>
                <a:cubicBezTo>
                  <a:pt x="34220" y="619497"/>
                  <a:pt x="-7793" y="605492"/>
                  <a:pt x="1269" y="499224"/>
                </a:cubicBezTo>
                <a:cubicBezTo>
                  <a:pt x="10331" y="392956"/>
                  <a:pt x="86942" y="-2460"/>
                  <a:pt x="90237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3" name="フリーフォーム 2202">
            <a:extLst>
              <a:ext uri="{FF2B5EF4-FFF2-40B4-BE49-F238E27FC236}">
                <a16:creationId xmlns:a16="http://schemas.microsoft.com/office/drawing/2014/main" id="{DE418B3F-584A-740A-2AD0-352D77B4D3E6}"/>
              </a:ext>
            </a:extLst>
          </p:cNvPr>
          <p:cNvSpPr/>
          <p:nvPr/>
        </p:nvSpPr>
        <p:spPr>
          <a:xfrm>
            <a:off x="2149051" y="6755675"/>
            <a:ext cx="599137" cy="559525"/>
          </a:xfrm>
          <a:custGeom>
            <a:avLst/>
            <a:gdLst>
              <a:gd name="connsiteX0" fmla="*/ 1025 w 599137"/>
              <a:gd name="connsiteY0" fmla="*/ 1000 h 559525"/>
              <a:gd name="connsiteX1" fmla="*/ 104821 w 599137"/>
              <a:gd name="connsiteY1" fmla="*/ 134453 h 559525"/>
              <a:gd name="connsiteX2" fmla="*/ 233332 w 599137"/>
              <a:gd name="connsiteY2" fmla="*/ 243192 h 559525"/>
              <a:gd name="connsiteX3" fmla="*/ 208618 w 599137"/>
              <a:gd name="connsiteY3" fmla="*/ 248135 h 559525"/>
              <a:gd name="connsiteX4" fmla="*/ 435983 w 599137"/>
              <a:gd name="connsiteY4" fmla="*/ 460671 h 559525"/>
              <a:gd name="connsiteX5" fmla="*/ 599092 w 599137"/>
              <a:gd name="connsiteY5" fmla="*/ 559525 h 559525"/>
              <a:gd name="connsiteX6" fmla="*/ 450811 w 599137"/>
              <a:gd name="connsiteY6" fmla="*/ 460671 h 559525"/>
              <a:gd name="connsiteX7" fmla="*/ 282759 w 599137"/>
              <a:gd name="connsiteY7" fmla="*/ 312390 h 559525"/>
              <a:gd name="connsiteX8" fmla="*/ 169077 w 599137"/>
              <a:gd name="connsiteY8" fmla="*/ 208593 h 559525"/>
              <a:gd name="connsiteX9" fmla="*/ 1025 w 599137"/>
              <a:gd name="connsiteY9" fmla="*/ 1000 h 55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9137" h="559525">
                <a:moveTo>
                  <a:pt x="1025" y="1000"/>
                </a:moveTo>
                <a:cubicBezTo>
                  <a:pt x="-9684" y="-11357"/>
                  <a:pt x="66103" y="94088"/>
                  <a:pt x="104821" y="134453"/>
                </a:cubicBezTo>
                <a:cubicBezTo>
                  <a:pt x="143539" y="174818"/>
                  <a:pt x="233332" y="243192"/>
                  <a:pt x="233332" y="243192"/>
                </a:cubicBezTo>
                <a:cubicBezTo>
                  <a:pt x="250632" y="262139"/>
                  <a:pt x="174843" y="211889"/>
                  <a:pt x="208618" y="248135"/>
                </a:cubicBezTo>
                <a:cubicBezTo>
                  <a:pt x="242393" y="284381"/>
                  <a:pt x="370904" y="408773"/>
                  <a:pt x="435983" y="460671"/>
                </a:cubicBezTo>
                <a:cubicBezTo>
                  <a:pt x="501062" y="512569"/>
                  <a:pt x="596621" y="559525"/>
                  <a:pt x="599092" y="559525"/>
                </a:cubicBezTo>
                <a:cubicBezTo>
                  <a:pt x="601563" y="559525"/>
                  <a:pt x="503533" y="501860"/>
                  <a:pt x="450811" y="460671"/>
                </a:cubicBezTo>
                <a:cubicBezTo>
                  <a:pt x="398089" y="419482"/>
                  <a:pt x="329715" y="354403"/>
                  <a:pt x="282759" y="312390"/>
                </a:cubicBezTo>
                <a:cubicBezTo>
                  <a:pt x="235803" y="270377"/>
                  <a:pt x="213561" y="258844"/>
                  <a:pt x="169077" y="208593"/>
                </a:cubicBezTo>
                <a:cubicBezTo>
                  <a:pt x="124593" y="158342"/>
                  <a:pt x="11734" y="13357"/>
                  <a:pt x="1025" y="10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4" name="フリーフォーム 2203">
            <a:extLst>
              <a:ext uri="{FF2B5EF4-FFF2-40B4-BE49-F238E27FC236}">
                <a16:creationId xmlns:a16="http://schemas.microsoft.com/office/drawing/2014/main" id="{DD73F746-D8DB-C504-79B8-82FD8A0E6212}"/>
              </a:ext>
            </a:extLst>
          </p:cNvPr>
          <p:cNvSpPr/>
          <p:nvPr/>
        </p:nvSpPr>
        <p:spPr>
          <a:xfrm>
            <a:off x="2639386" y="7325080"/>
            <a:ext cx="422853" cy="229743"/>
          </a:xfrm>
          <a:custGeom>
            <a:avLst/>
            <a:gdLst>
              <a:gd name="connsiteX0" fmla="*/ 17 w 422853"/>
              <a:gd name="connsiteY0" fmla="*/ 5 h 229743"/>
              <a:gd name="connsiteX1" fmla="*/ 182897 w 422853"/>
              <a:gd name="connsiteY1" fmla="*/ 128516 h 229743"/>
              <a:gd name="connsiteX2" fmla="*/ 415204 w 422853"/>
              <a:gd name="connsiteY2" fmla="*/ 227370 h 229743"/>
              <a:gd name="connsiteX3" fmla="*/ 350949 w 422853"/>
              <a:gd name="connsiteY3" fmla="*/ 192771 h 229743"/>
              <a:gd name="connsiteX4" fmla="*/ 192783 w 422853"/>
              <a:gd name="connsiteY4" fmla="*/ 123573 h 229743"/>
              <a:gd name="connsiteX5" fmla="*/ 17 w 422853"/>
              <a:gd name="connsiteY5" fmla="*/ 5 h 22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2853" h="229743">
                <a:moveTo>
                  <a:pt x="17" y="5"/>
                </a:moveTo>
                <a:cubicBezTo>
                  <a:pt x="-1631" y="829"/>
                  <a:pt x="113699" y="90622"/>
                  <a:pt x="182897" y="128516"/>
                </a:cubicBezTo>
                <a:cubicBezTo>
                  <a:pt x="252095" y="166410"/>
                  <a:pt x="387195" y="216661"/>
                  <a:pt x="415204" y="227370"/>
                </a:cubicBezTo>
                <a:cubicBezTo>
                  <a:pt x="443213" y="238079"/>
                  <a:pt x="388019" y="210070"/>
                  <a:pt x="350949" y="192771"/>
                </a:cubicBezTo>
                <a:cubicBezTo>
                  <a:pt x="313879" y="175472"/>
                  <a:pt x="247153" y="153229"/>
                  <a:pt x="192783" y="123573"/>
                </a:cubicBezTo>
                <a:cubicBezTo>
                  <a:pt x="138413" y="93917"/>
                  <a:pt x="1665" y="-819"/>
                  <a:pt x="17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5" name="フリーフォーム 2204">
            <a:extLst>
              <a:ext uri="{FF2B5EF4-FFF2-40B4-BE49-F238E27FC236}">
                <a16:creationId xmlns:a16="http://schemas.microsoft.com/office/drawing/2014/main" id="{A8827B4E-33C3-8260-2B0A-0F5CFCC8AE2F}"/>
              </a:ext>
            </a:extLst>
          </p:cNvPr>
          <p:cNvSpPr/>
          <p:nvPr/>
        </p:nvSpPr>
        <p:spPr>
          <a:xfrm>
            <a:off x="4844464" y="7392109"/>
            <a:ext cx="351953" cy="471993"/>
          </a:xfrm>
          <a:custGeom>
            <a:avLst/>
            <a:gdLst>
              <a:gd name="connsiteX0" fmla="*/ 333787 w 351953"/>
              <a:gd name="connsiteY0" fmla="*/ 128 h 471993"/>
              <a:gd name="connsiteX1" fmla="*/ 313690 w 351953"/>
              <a:gd name="connsiteY1" fmla="*/ 154203 h 471993"/>
              <a:gd name="connsiteX2" fmla="*/ 2191 w 351953"/>
              <a:gd name="connsiteY2" fmla="*/ 469051 h 471993"/>
              <a:gd name="connsiteX3" fmla="*/ 183061 w 351953"/>
              <a:gd name="connsiteY3" fmla="*/ 301579 h 471993"/>
              <a:gd name="connsiteX4" fmla="*/ 340485 w 351953"/>
              <a:gd name="connsiteY4" fmla="*/ 130757 h 471993"/>
              <a:gd name="connsiteX5" fmla="*/ 333787 w 351953"/>
              <a:gd name="connsiteY5" fmla="*/ 128 h 471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1953" h="471993">
                <a:moveTo>
                  <a:pt x="333787" y="128"/>
                </a:moveTo>
                <a:cubicBezTo>
                  <a:pt x="329321" y="4036"/>
                  <a:pt x="368956" y="76049"/>
                  <a:pt x="313690" y="154203"/>
                </a:cubicBezTo>
                <a:cubicBezTo>
                  <a:pt x="258424" y="232357"/>
                  <a:pt x="23962" y="444488"/>
                  <a:pt x="2191" y="469051"/>
                </a:cubicBezTo>
                <a:cubicBezTo>
                  <a:pt x="-19580" y="493614"/>
                  <a:pt x="126679" y="357961"/>
                  <a:pt x="183061" y="301579"/>
                </a:cubicBezTo>
                <a:cubicBezTo>
                  <a:pt x="239443" y="245197"/>
                  <a:pt x="313131" y="179324"/>
                  <a:pt x="340485" y="130757"/>
                </a:cubicBezTo>
                <a:cubicBezTo>
                  <a:pt x="367839" y="82190"/>
                  <a:pt x="338253" y="-3780"/>
                  <a:pt x="333787" y="1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6" name="フリーフォーム 2205">
            <a:extLst>
              <a:ext uri="{FF2B5EF4-FFF2-40B4-BE49-F238E27FC236}">
                <a16:creationId xmlns:a16="http://schemas.microsoft.com/office/drawing/2014/main" id="{4AF63C99-6FB3-8521-53F2-AEBB5F1957DB}"/>
              </a:ext>
            </a:extLst>
          </p:cNvPr>
          <p:cNvSpPr/>
          <p:nvPr/>
        </p:nvSpPr>
        <p:spPr>
          <a:xfrm>
            <a:off x="3700969" y="7753880"/>
            <a:ext cx="744683" cy="100605"/>
          </a:xfrm>
          <a:custGeom>
            <a:avLst/>
            <a:gdLst>
              <a:gd name="connsiteX0" fmla="*/ 174 w 744683"/>
              <a:gd name="connsiteY0" fmla="*/ 98 h 100605"/>
              <a:gd name="connsiteX1" fmla="*/ 345167 w 744683"/>
              <a:gd name="connsiteY1" fmla="*/ 70436 h 100605"/>
              <a:gd name="connsiteX2" fmla="*/ 572930 w 744683"/>
              <a:gd name="connsiteY2" fmla="*/ 93883 h 100605"/>
              <a:gd name="connsiteX3" fmla="*/ 743752 w 744683"/>
              <a:gd name="connsiteY3" fmla="*/ 90533 h 100605"/>
              <a:gd name="connsiteX4" fmla="*/ 629871 w 744683"/>
              <a:gd name="connsiteY4" fmla="*/ 100582 h 100605"/>
              <a:gd name="connsiteX5" fmla="*/ 392060 w 744683"/>
              <a:gd name="connsiteY5" fmla="*/ 87184 h 100605"/>
              <a:gd name="connsiteX6" fmla="*/ 174 w 744683"/>
              <a:gd name="connsiteY6" fmla="*/ 98 h 100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4683" h="100605">
                <a:moveTo>
                  <a:pt x="174" y="98"/>
                </a:moveTo>
                <a:cubicBezTo>
                  <a:pt x="-7641" y="-2693"/>
                  <a:pt x="249708" y="54805"/>
                  <a:pt x="345167" y="70436"/>
                </a:cubicBezTo>
                <a:cubicBezTo>
                  <a:pt x="440626" y="86067"/>
                  <a:pt x="506499" y="90534"/>
                  <a:pt x="572930" y="93883"/>
                </a:cubicBezTo>
                <a:cubicBezTo>
                  <a:pt x="639361" y="97233"/>
                  <a:pt x="734262" y="89417"/>
                  <a:pt x="743752" y="90533"/>
                </a:cubicBezTo>
                <a:cubicBezTo>
                  <a:pt x="753242" y="91650"/>
                  <a:pt x="688486" y="101140"/>
                  <a:pt x="629871" y="100582"/>
                </a:cubicBezTo>
                <a:cubicBezTo>
                  <a:pt x="571256" y="100024"/>
                  <a:pt x="494218" y="102257"/>
                  <a:pt x="392060" y="87184"/>
                </a:cubicBezTo>
                <a:cubicBezTo>
                  <a:pt x="289902" y="72111"/>
                  <a:pt x="7989" y="2889"/>
                  <a:pt x="174" y="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7" name="フリーフォーム 2206">
            <a:extLst>
              <a:ext uri="{FF2B5EF4-FFF2-40B4-BE49-F238E27FC236}">
                <a16:creationId xmlns:a16="http://schemas.microsoft.com/office/drawing/2014/main" id="{DD6BA369-19D3-B114-84CE-3E0D36D9D8E3}"/>
              </a:ext>
            </a:extLst>
          </p:cNvPr>
          <p:cNvSpPr/>
          <p:nvPr/>
        </p:nvSpPr>
        <p:spPr>
          <a:xfrm>
            <a:off x="5650480" y="7060158"/>
            <a:ext cx="97377" cy="258767"/>
          </a:xfrm>
          <a:custGeom>
            <a:avLst/>
            <a:gdLst>
              <a:gd name="connsiteX0" fmla="*/ 97177 w 97377"/>
              <a:gd name="connsiteY0" fmla="*/ 484 h 258767"/>
              <a:gd name="connsiteX1" fmla="*/ 73731 w 97377"/>
              <a:gd name="connsiteY1" fmla="*/ 100967 h 258767"/>
              <a:gd name="connsiteX2" fmla="*/ 43 w 97377"/>
              <a:gd name="connsiteY2" fmla="*/ 258391 h 258767"/>
              <a:gd name="connsiteX3" fmla="*/ 63683 w 97377"/>
              <a:gd name="connsiteY3" fmla="*/ 141161 h 258767"/>
              <a:gd name="connsiteX4" fmla="*/ 97177 w 97377"/>
              <a:gd name="connsiteY4" fmla="*/ 484 h 25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377" h="258767">
                <a:moveTo>
                  <a:pt x="97177" y="484"/>
                </a:moveTo>
                <a:cubicBezTo>
                  <a:pt x="98852" y="-6215"/>
                  <a:pt x="89920" y="57983"/>
                  <a:pt x="73731" y="100967"/>
                </a:cubicBezTo>
                <a:cubicBezTo>
                  <a:pt x="57542" y="143951"/>
                  <a:pt x="1718" y="251692"/>
                  <a:pt x="43" y="258391"/>
                </a:cubicBezTo>
                <a:cubicBezTo>
                  <a:pt x="-1632" y="265090"/>
                  <a:pt x="45261" y="180796"/>
                  <a:pt x="63683" y="141161"/>
                </a:cubicBezTo>
                <a:cubicBezTo>
                  <a:pt x="82105" y="101526"/>
                  <a:pt x="95502" y="7183"/>
                  <a:pt x="97177" y="4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8" name="フリーフォーム 2207">
            <a:extLst>
              <a:ext uri="{FF2B5EF4-FFF2-40B4-BE49-F238E27FC236}">
                <a16:creationId xmlns:a16="http://schemas.microsoft.com/office/drawing/2014/main" id="{88A6092F-C566-A0FF-E54C-1821FB5BD179}"/>
              </a:ext>
            </a:extLst>
          </p:cNvPr>
          <p:cNvSpPr/>
          <p:nvPr/>
        </p:nvSpPr>
        <p:spPr>
          <a:xfrm>
            <a:off x="5109916" y="7284896"/>
            <a:ext cx="245950" cy="415144"/>
          </a:xfrm>
          <a:custGeom>
            <a:avLst/>
            <a:gdLst>
              <a:gd name="connsiteX0" fmla="*/ 245855 w 245950"/>
              <a:gd name="connsiteY0" fmla="*/ 159 h 415144"/>
              <a:gd name="connsiteX1" fmla="*/ 205662 w 245950"/>
              <a:gd name="connsiteY1" fmla="*/ 154234 h 415144"/>
              <a:gd name="connsiteX2" fmla="*/ 4695 w 245950"/>
              <a:gd name="connsiteY2" fmla="*/ 408792 h 415144"/>
              <a:gd name="connsiteX3" fmla="*/ 75033 w 245950"/>
              <a:gd name="connsiteY3" fmla="*/ 325056 h 415144"/>
              <a:gd name="connsiteX4" fmla="*/ 202313 w 245950"/>
              <a:gd name="connsiteY4" fmla="*/ 181029 h 415144"/>
              <a:gd name="connsiteX5" fmla="*/ 245855 w 245950"/>
              <a:gd name="connsiteY5" fmla="*/ 159 h 415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5950" h="415144">
                <a:moveTo>
                  <a:pt x="245855" y="159"/>
                </a:moveTo>
                <a:cubicBezTo>
                  <a:pt x="246413" y="-4307"/>
                  <a:pt x="245855" y="86129"/>
                  <a:pt x="205662" y="154234"/>
                </a:cubicBezTo>
                <a:cubicBezTo>
                  <a:pt x="165469" y="222340"/>
                  <a:pt x="26467" y="380322"/>
                  <a:pt x="4695" y="408792"/>
                </a:cubicBezTo>
                <a:cubicBezTo>
                  <a:pt x="-17077" y="437262"/>
                  <a:pt x="42097" y="363016"/>
                  <a:pt x="75033" y="325056"/>
                </a:cubicBezTo>
                <a:cubicBezTo>
                  <a:pt x="107969" y="287096"/>
                  <a:pt x="173843" y="230712"/>
                  <a:pt x="202313" y="181029"/>
                </a:cubicBezTo>
                <a:cubicBezTo>
                  <a:pt x="230783" y="131346"/>
                  <a:pt x="245297" y="4625"/>
                  <a:pt x="245855" y="1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9" name="フリーフォーム 2208">
            <a:extLst>
              <a:ext uri="{FF2B5EF4-FFF2-40B4-BE49-F238E27FC236}">
                <a16:creationId xmlns:a16="http://schemas.microsoft.com/office/drawing/2014/main" id="{AD7D9348-72FA-C53A-DE64-153E4EC22612}"/>
              </a:ext>
            </a:extLst>
          </p:cNvPr>
          <p:cNvSpPr/>
          <p:nvPr/>
        </p:nvSpPr>
        <p:spPr>
          <a:xfrm>
            <a:off x="5218440" y="7248211"/>
            <a:ext cx="361748" cy="415416"/>
          </a:xfrm>
          <a:custGeom>
            <a:avLst/>
            <a:gdLst>
              <a:gd name="connsiteX0" fmla="*/ 361745 w 361748"/>
              <a:gd name="connsiteY0" fmla="*/ 0 h 415416"/>
              <a:gd name="connsiteX1" fmla="*/ 274659 w 361748"/>
              <a:gd name="connsiteY1" fmla="*/ 180870 h 415416"/>
              <a:gd name="connsiteX2" fmla="*/ 4 w 361748"/>
              <a:gd name="connsiteY2" fmla="*/ 415332 h 415416"/>
              <a:gd name="connsiteX3" fmla="*/ 267960 w 361748"/>
              <a:gd name="connsiteY3" fmla="*/ 207666 h 415416"/>
              <a:gd name="connsiteX4" fmla="*/ 278008 w 361748"/>
              <a:gd name="connsiteY4" fmla="*/ 180870 h 415416"/>
              <a:gd name="connsiteX5" fmla="*/ 361745 w 361748"/>
              <a:gd name="connsiteY5" fmla="*/ 0 h 415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1748" h="415416">
                <a:moveTo>
                  <a:pt x="361745" y="0"/>
                </a:moveTo>
                <a:cubicBezTo>
                  <a:pt x="361187" y="0"/>
                  <a:pt x="334949" y="111648"/>
                  <a:pt x="274659" y="180870"/>
                </a:cubicBezTo>
                <a:cubicBezTo>
                  <a:pt x="214369" y="250092"/>
                  <a:pt x="1120" y="410866"/>
                  <a:pt x="4" y="415332"/>
                </a:cubicBezTo>
                <a:cubicBezTo>
                  <a:pt x="-1112" y="419798"/>
                  <a:pt x="221626" y="246743"/>
                  <a:pt x="267960" y="207666"/>
                </a:cubicBezTo>
                <a:cubicBezTo>
                  <a:pt x="314294" y="168589"/>
                  <a:pt x="261819" y="208782"/>
                  <a:pt x="278008" y="180870"/>
                </a:cubicBezTo>
                <a:cubicBezTo>
                  <a:pt x="294197" y="152958"/>
                  <a:pt x="362303" y="0"/>
                  <a:pt x="36174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0" name="フリーフォーム 2209">
            <a:extLst>
              <a:ext uri="{FF2B5EF4-FFF2-40B4-BE49-F238E27FC236}">
                <a16:creationId xmlns:a16="http://schemas.microsoft.com/office/drawing/2014/main" id="{C7D41583-8398-522F-7EA1-264F5D925420}"/>
              </a:ext>
            </a:extLst>
          </p:cNvPr>
          <p:cNvSpPr/>
          <p:nvPr/>
        </p:nvSpPr>
        <p:spPr>
          <a:xfrm>
            <a:off x="3344187" y="1771050"/>
            <a:ext cx="598488" cy="448848"/>
          </a:xfrm>
          <a:custGeom>
            <a:avLst/>
            <a:gdLst>
              <a:gd name="connsiteX0" fmla="*/ 597064 w 598488"/>
              <a:gd name="connsiteY0" fmla="*/ 1766 h 448848"/>
              <a:gd name="connsiteX1" fmla="*/ 369397 w 598488"/>
              <a:gd name="connsiteY1" fmla="*/ 102537 h 448848"/>
              <a:gd name="connsiteX2" fmla="*/ 3637 w 598488"/>
              <a:gd name="connsiteY2" fmla="*/ 445903 h 448848"/>
              <a:gd name="connsiteX3" fmla="*/ 186517 w 598488"/>
              <a:gd name="connsiteY3" fmla="*/ 263023 h 448848"/>
              <a:gd name="connsiteX4" fmla="*/ 264894 w 598488"/>
              <a:gd name="connsiteY4" fmla="*/ 165985 h 448848"/>
              <a:gd name="connsiteX5" fmla="*/ 597064 w 598488"/>
              <a:gd name="connsiteY5" fmla="*/ 1766 h 448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8488" h="448848">
                <a:moveTo>
                  <a:pt x="597064" y="1766"/>
                </a:moveTo>
                <a:cubicBezTo>
                  <a:pt x="614481" y="-8809"/>
                  <a:pt x="468301" y="28514"/>
                  <a:pt x="369397" y="102537"/>
                </a:cubicBezTo>
                <a:cubicBezTo>
                  <a:pt x="270492" y="176560"/>
                  <a:pt x="34117" y="419155"/>
                  <a:pt x="3637" y="445903"/>
                </a:cubicBezTo>
                <a:cubicBezTo>
                  <a:pt x="-26843" y="472651"/>
                  <a:pt x="142974" y="309676"/>
                  <a:pt x="186517" y="263023"/>
                </a:cubicBezTo>
                <a:cubicBezTo>
                  <a:pt x="230060" y="216370"/>
                  <a:pt x="200202" y="208906"/>
                  <a:pt x="264894" y="165985"/>
                </a:cubicBezTo>
                <a:cubicBezTo>
                  <a:pt x="329586" y="123064"/>
                  <a:pt x="579647" y="12341"/>
                  <a:pt x="597064" y="17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1" name="フリーフォーム 2210">
            <a:extLst>
              <a:ext uri="{FF2B5EF4-FFF2-40B4-BE49-F238E27FC236}">
                <a16:creationId xmlns:a16="http://schemas.microsoft.com/office/drawing/2014/main" id="{5CF9A82F-F91D-485C-B1D1-F9ED7DCE03EF}"/>
              </a:ext>
            </a:extLst>
          </p:cNvPr>
          <p:cNvSpPr/>
          <p:nvPr/>
        </p:nvSpPr>
        <p:spPr>
          <a:xfrm>
            <a:off x="2665427" y="1656761"/>
            <a:ext cx="1410418" cy="626456"/>
          </a:xfrm>
          <a:custGeom>
            <a:avLst/>
            <a:gdLst>
              <a:gd name="connsiteX0" fmla="*/ 1398988 w 1410418"/>
              <a:gd name="connsiteY0" fmla="*/ 7820 h 626456"/>
              <a:gd name="connsiteX1" fmla="*/ 753309 w 1410418"/>
              <a:gd name="connsiteY1" fmla="*/ 138449 h 626456"/>
              <a:gd name="connsiteX2" fmla="*/ 29254 w 1410418"/>
              <a:gd name="connsiteY2" fmla="*/ 604979 h 626456"/>
              <a:gd name="connsiteX3" fmla="*/ 186008 w 1410418"/>
              <a:gd name="connsiteY3" fmla="*/ 511673 h 626456"/>
              <a:gd name="connsiteX4" fmla="*/ 596555 w 1410418"/>
              <a:gd name="connsiteY4" fmla="*/ 186968 h 626456"/>
              <a:gd name="connsiteX5" fmla="*/ 1122802 w 1410418"/>
              <a:gd name="connsiteY5" fmla="*/ 30214 h 626456"/>
              <a:gd name="connsiteX6" fmla="*/ 1398988 w 1410418"/>
              <a:gd name="connsiteY6" fmla="*/ 7820 h 62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10418" h="626456">
                <a:moveTo>
                  <a:pt x="1398988" y="7820"/>
                </a:moveTo>
                <a:cubicBezTo>
                  <a:pt x="1337406" y="25859"/>
                  <a:pt x="981598" y="38922"/>
                  <a:pt x="753309" y="138449"/>
                </a:cubicBezTo>
                <a:cubicBezTo>
                  <a:pt x="525020" y="237976"/>
                  <a:pt x="123804" y="542775"/>
                  <a:pt x="29254" y="604979"/>
                </a:cubicBezTo>
                <a:cubicBezTo>
                  <a:pt x="-65296" y="667183"/>
                  <a:pt x="91458" y="581341"/>
                  <a:pt x="186008" y="511673"/>
                </a:cubicBezTo>
                <a:cubicBezTo>
                  <a:pt x="280558" y="442005"/>
                  <a:pt x="440423" y="267211"/>
                  <a:pt x="596555" y="186968"/>
                </a:cubicBezTo>
                <a:cubicBezTo>
                  <a:pt x="752687" y="106725"/>
                  <a:pt x="985953" y="55096"/>
                  <a:pt x="1122802" y="30214"/>
                </a:cubicBezTo>
                <a:cubicBezTo>
                  <a:pt x="1259651" y="5332"/>
                  <a:pt x="1460570" y="-10219"/>
                  <a:pt x="1398988" y="78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2" name="フリーフォーム 2211">
            <a:extLst>
              <a:ext uri="{FF2B5EF4-FFF2-40B4-BE49-F238E27FC236}">
                <a16:creationId xmlns:a16="http://schemas.microsoft.com/office/drawing/2014/main" id="{DED66E59-6D8F-69BB-A234-D1078C3AEC3F}"/>
              </a:ext>
            </a:extLst>
          </p:cNvPr>
          <p:cNvSpPr/>
          <p:nvPr/>
        </p:nvSpPr>
        <p:spPr>
          <a:xfrm>
            <a:off x="2462743" y="1925427"/>
            <a:ext cx="556649" cy="748314"/>
          </a:xfrm>
          <a:custGeom>
            <a:avLst/>
            <a:gdLst>
              <a:gd name="connsiteX0" fmla="*/ 556643 w 556649"/>
              <a:gd name="connsiteY0" fmla="*/ 411 h 748314"/>
              <a:gd name="connsiteX1" fmla="*/ 284189 w 556649"/>
              <a:gd name="connsiteY1" fmla="*/ 246740 h 748314"/>
              <a:gd name="connsiteX2" fmla="*/ 56522 w 556649"/>
              <a:gd name="connsiteY2" fmla="*/ 623696 h 748314"/>
              <a:gd name="connsiteX3" fmla="*/ 539 w 556649"/>
              <a:gd name="connsiteY3" fmla="*/ 746860 h 748314"/>
              <a:gd name="connsiteX4" fmla="*/ 26664 w 556649"/>
              <a:gd name="connsiteY4" fmla="*/ 694609 h 748314"/>
              <a:gd name="connsiteX5" fmla="*/ 276725 w 556649"/>
              <a:gd name="connsiteY5" fmla="*/ 201953 h 748314"/>
              <a:gd name="connsiteX6" fmla="*/ 556643 w 556649"/>
              <a:gd name="connsiteY6" fmla="*/ 411 h 748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6649" h="748314">
                <a:moveTo>
                  <a:pt x="556643" y="411"/>
                </a:moveTo>
                <a:cubicBezTo>
                  <a:pt x="557887" y="7875"/>
                  <a:pt x="367542" y="142859"/>
                  <a:pt x="284189" y="246740"/>
                </a:cubicBezTo>
                <a:cubicBezTo>
                  <a:pt x="200836" y="350621"/>
                  <a:pt x="103797" y="540343"/>
                  <a:pt x="56522" y="623696"/>
                </a:cubicBezTo>
                <a:cubicBezTo>
                  <a:pt x="9247" y="707049"/>
                  <a:pt x="5515" y="735041"/>
                  <a:pt x="539" y="746860"/>
                </a:cubicBezTo>
                <a:cubicBezTo>
                  <a:pt x="-4437" y="758679"/>
                  <a:pt x="26664" y="694609"/>
                  <a:pt x="26664" y="694609"/>
                </a:cubicBezTo>
                <a:cubicBezTo>
                  <a:pt x="72695" y="603791"/>
                  <a:pt x="193371" y="315787"/>
                  <a:pt x="276725" y="201953"/>
                </a:cubicBezTo>
                <a:cubicBezTo>
                  <a:pt x="360078" y="88120"/>
                  <a:pt x="555399" y="-7053"/>
                  <a:pt x="556643" y="4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3" name="フリーフォーム 2212">
            <a:extLst>
              <a:ext uri="{FF2B5EF4-FFF2-40B4-BE49-F238E27FC236}">
                <a16:creationId xmlns:a16="http://schemas.microsoft.com/office/drawing/2014/main" id="{4762FCB4-2C1F-A3B2-4151-A9AD81D5E66B}"/>
              </a:ext>
            </a:extLst>
          </p:cNvPr>
          <p:cNvSpPr/>
          <p:nvPr/>
        </p:nvSpPr>
        <p:spPr>
          <a:xfrm>
            <a:off x="1812487" y="2168060"/>
            <a:ext cx="856630" cy="1116524"/>
          </a:xfrm>
          <a:custGeom>
            <a:avLst/>
            <a:gdLst>
              <a:gd name="connsiteX0" fmla="*/ 856068 w 856630"/>
              <a:gd name="connsiteY0" fmla="*/ 374 h 1116524"/>
              <a:gd name="connsiteX1" fmla="*/ 647062 w 856630"/>
              <a:gd name="connsiteY1" fmla="*/ 250435 h 1116524"/>
              <a:gd name="connsiteX2" fmla="*/ 501505 w 856630"/>
              <a:gd name="connsiteY2" fmla="*/ 481834 h 1116524"/>
              <a:gd name="connsiteX3" fmla="*/ 535095 w 856630"/>
              <a:gd name="connsiteY3" fmla="*/ 403457 h 1116524"/>
              <a:gd name="connsiteX4" fmla="*/ 311160 w 856630"/>
              <a:gd name="connsiteY4" fmla="*/ 713233 h 1116524"/>
              <a:gd name="connsiteX5" fmla="*/ 367144 w 856630"/>
              <a:gd name="connsiteY5" fmla="*/ 619927 h 1116524"/>
              <a:gd name="connsiteX6" fmla="*/ 23777 w 856630"/>
              <a:gd name="connsiteY6" fmla="*/ 1086458 h 1116524"/>
              <a:gd name="connsiteX7" fmla="*/ 76029 w 856630"/>
              <a:gd name="connsiteY7" fmla="*/ 1015545 h 1116524"/>
              <a:gd name="connsiteX8" fmla="*/ 449253 w 856630"/>
              <a:gd name="connsiteY8" fmla="*/ 571408 h 1116524"/>
              <a:gd name="connsiteX9" fmla="*/ 382073 w 856630"/>
              <a:gd name="connsiteY9" fmla="*/ 604998 h 1116524"/>
              <a:gd name="connsiteX10" fmla="*/ 561221 w 856630"/>
              <a:gd name="connsiteY10" fmla="*/ 313883 h 1116524"/>
              <a:gd name="connsiteX11" fmla="*/ 464182 w 856630"/>
              <a:gd name="connsiteY11" fmla="*/ 459440 h 1116524"/>
              <a:gd name="connsiteX12" fmla="*/ 647062 w 856630"/>
              <a:gd name="connsiteY12" fmla="*/ 201916 h 1116524"/>
              <a:gd name="connsiteX13" fmla="*/ 546292 w 856630"/>
              <a:gd name="connsiteY13" fmla="*/ 392260 h 1116524"/>
              <a:gd name="connsiteX14" fmla="*/ 643330 w 856630"/>
              <a:gd name="connsiteY14" fmla="*/ 201916 h 1116524"/>
              <a:gd name="connsiteX15" fmla="*/ 706778 w 856630"/>
              <a:gd name="connsiteY15" fmla="*/ 194451 h 1116524"/>
              <a:gd name="connsiteX16" fmla="*/ 856068 w 856630"/>
              <a:gd name="connsiteY16" fmla="*/ 374 h 1116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56630" h="1116524">
                <a:moveTo>
                  <a:pt x="856068" y="374"/>
                </a:moveTo>
                <a:cubicBezTo>
                  <a:pt x="846115" y="9705"/>
                  <a:pt x="706156" y="170192"/>
                  <a:pt x="647062" y="250435"/>
                </a:cubicBezTo>
                <a:cubicBezTo>
                  <a:pt x="587968" y="330678"/>
                  <a:pt x="520166" y="456330"/>
                  <a:pt x="501505" y="481834"/>
                </a:cubicBezTo>
                <a:cubicBezTo>
                  <a:pt x="482844" y="507338"/>
                  <a:pt x="566819" y="364891"/>
                  <a:pt x="535095" y="403457"/>
                </a:cubicBezTo>
                <a:cubicBezTo>
                  <a:pt x="503371" y="442023"/>
                  <a:pt x="339152" y="677155"/>
                  <a:pt x="311160" y="713233"/>
                </a:cubicBezTo>
                <a:cubicBezTo>
                  <a:pt x="283168" y="749311"/>
                  <a:pt x="415041" y="557723"/>
                  <a:pt x="367144" y="619927"/>
                </a:cubicBezTo>
                <a:cubicBezTo>
                  <a:pt x="319247" y="682131"/>
                  <a:pt x="72296" y="1020522"/>
                  <a:pt x="23777" y="1086458"/>
                </a:cubicBezTo>
                <a:cubicBezTo>
                  <a:pt x="-24742" y="1152394"/>
                  <a:pt x="5116" y="1101387"/>
                  <a:pt x="76029" y="1015545"/>
                </a:cubicBezTo>
                <a:cubicBezTo>
                  <a:pt x="146942" y="929703"/>
                  <a:pt x="398246" y="639833"/>
                  <a:pt x="449253" y="571408"/>
                </a:cubicBezTo>
                <a:cubicBezTo>
                  <a:pt x="500260" y="502984"/>
                  <a:pt x="363412" y="647919"/>
                  <a:pt x="382073" y="604998"/>
                </a:cubicBezTo>
                <a:cubicBezTo>
                  <a:pt x="400734" y="562077"/>
                  <a:pt x="547536" y="338143"/>
                  <a:pt x="561221" y="313883"/>
                </a:cubicBezTo>
                <a:cubicBezTo>
                  <a:pt x="574906" y="289623"/>
                  <a:pt x="449875" y="478101"/>
                  <a:pt x="464182" y="459440"/>
                </a:cubicBezTo>
                <a:cubicBezTo>
                  <a:pt x="478489" y="440779"/>
                  <a:pt x="633377" y="213113"/>
                  <a:pt x="647062" y="201916"/>
                </a:cubicBezTo>
                <a:cubicBezTo>
                  <a:pt x="660747" y="190719"/>
                  <a:pt x="546914" y="392260"/>
                  <a:pt x="546292" y="392260"/>
                </a:cubicBezTo>
                <a:cubicBezTo>
                  <a:pt x="545670" y="392260"/>
                  <a:pt x="616582" y="234884"/>
                  <a:pt x="643330" y="201916"/>
                </a:cubicBezTo>
                <a:cubicBezTo>
                  <a:pt x="670078" y="168948"/>
                  <a:pt x="672566" y="229907"/>
                  <a:pt x="706778" y="194451"/>
                </a:cubicBezTo>
                <a:cubicBezTo>
                  <a:pt x="740990" y="158995"/>
                  <a:pt x="866021" y="-8957"/>
                  <a:pt x="856068" y="3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4" name="フリーフォーム 2213">
            <a:extLst>
              <a:ext uri="{FF2B5EF4-FFF2-40B4-BE49-F238E27FC236}">
                <a16:creationId xmlns:a16="http://schemas.microsoft.com/office/drawing/2014/main" id="{7F063100-39DE-6F11-AF89-07448D511923}"/>
              </a:ext>
            </a:extLst>
          </p:cNvPr>
          <p:cNvSpPr/>
          <p:nvPr/>
        </p:nvSpPr>
        <p:spPr>
          <a:xfrm>
            <a:off x="1993845" y="1571268"/>
            <a:ext cx="1880861" cy="1078508"/>
          </a:xfrm>
          <a:custGeom>
            <a:avLst/>
            <a:gdLst>
              <a:gd name="connsiteX0" fmla="*/ 1880225 w 1880861"/>
              <a:gd name="connsiteY0" fmla="*/ 7 h 1078508"/>
              <a:gd name="connsiteX1" fmla="*/ 1409962 w 1880861"/>
              <a:gd name="connsiteY1" fmla="*/ 97045 h 1078508"/>
              <a:gd name="connsiteX2" fmla="*/ 734426 w 1880861"/>
              <a:gd name="connsiteY2" fmla="*/ 354570 h 1078508"/>
              <a:gd name="connsiteX3" fmla="*/ 868787 w 1880861"/>
              <a:gd name="connsiteY3" fmla="*/ 253800 h 1078508"/>
              <a:gd name="connsiteX4" fmla="*/ 55157 w 1880861"/>
              <a:gd name="connsiteY4" fmla="*/ 1033839 h 1078508"/>
              <a:gd name="connsiteX5" fmla="*/ 178322 w 1880861"/>
              <a:gd name="connsiteY5" fmla="*/ 895746 h 1078508"/>
              <a:gd name="connsiteX6" fmla="*/ 1025541 w 1880861"/>
              <a:gd name="connsiteY6" fmla="*/ 167958 h 1078508"/>
              <a:gd name="connsiteX7" fmla="*/ 917306 w 1880861"/>
              <a:gd name="connsiteY7" fmla="*/ 279925 h 1078508"/>
              <a:gd name="connsiteX8" fmla="*/ 991951 w 1880861"/>
              <a:gd name="connsiteY8" fmla="*/ 238871 h 1078508"/>
              <a:gd name="connsiteX9" fmla="*/ 1297995 w 1880861"/>
              <a:gd name="connsiteY9" fmla="*/ 126903 h 1078508"/>
              <a:gd name="connsiteX10" fmla="*/ 1742132 w 1880861"/>
              <a:gd name="connsiteY10" fmla="*/ 26133 h 1078508"/>
              <a:gd name="connsiteX11" fmla="*/ 1312924 w 1880861"/>
              <a:gd name="connsiteY11" fmla="*/ 100778 h 1078508"/>
              <a:gd name="connsiteX12" fmla="*/ 1880225 w 1880861"/>
              <a:gd name="connsiteY12" fmla="*/ 7 h 1078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861" h="1078508">
                <a:moveTo>
                  <a:pt x="1880225" y="7"/>
                </a:moveTo>
                <a:cubicBezTo>
                  <a:pt x="1896398" y="-615"/>
                  <a:pt x="1600928" y="37951"/>
                  <a:pt x="1409962" y="97045"/>
                </a:cubicBezTo>
                <a:cubicBezTo>
                  <a:pt x="1218996" y="156139"/>
                  <a:pt x="824622" y="328444"/>
                  <a:pt x="734426" y="354570"/>
                </a:cubicBezTo>
                <a:cubicBezTo>
                  <a:pt x="644230" y="380696"/>
                  <a:pt x="981998" y="140589"/>
                  <a:pt x="868787" y="253800"/>
                </a:cubicBezTo>
                <a:cubicBezTo>
                  <a:pt x="755576" y="367011"/>
                  <a:pt x="170235" y="926848"/>
                  <a:pt x="55157" y="1033839"/>
                </a:cubicBezTo>
                <a:cubicBezTo>
                  <a:pt x="-59921" y="1140830"/>
                  <a:pt x="16591" y="1040060"/>
                  <a:pt x="178322" y="895746"/>
                </a:cubicBezTo>
                <a:cubicBezTo>
                  <a:pt x="340053" y="751432"/>
                  <a:pt x="902377" y="270595"/>
                  <a:pt x="1025541" y="167958"/>
                </a:cubicBezTo>
                <a:cubicBezTo>
                  <a:pt x="1148705" y="65321"/>
                  <a:pt x="922904" y="268106"/>
                  <a:pt x="917306" y="279925"/>
                </a:cubicBezTo>
                <a:cubicBezTo>
                  <a:pt x="911708" y="291744"/>
                  <a:pt x="928503" y="264375"/>
                  <a:pt x="991951" y="238871"/>
                </a:cubicBezTo>
                <a:cubicBezTo>
                  <a:pt x="1055399" y="213367"/>
                  <a:pt x="1172965" y="162359"/>
                  <a:pt x="1297995" y="126903"/>
                </a:cubicBezTo>
                <a:cubicBezTo>
                  <a:pt x="1423025" y="91447"/>
                  <a:pt x="1739644" y="30487"/>
                  <a:pt x="1742132" y="26133"/>
                </a:cubicBezTo>
                <a:cubicBezTo>
                  <a:pt x="1744620" y="21779"/>
                  <a:pt x="1296751" y="103266"/>
                  <a:pt x="1312924" y="100778"/>
                </a:cubicBezTo>
                <a:cubicBezTo>
                  <a:pt x="1329097" y="98290"/>
                  <a:pt x="1864052" y="629"/>
                  <a:pt x="1880225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5" name="フリーフォーム 2214">
            <a:extLst>
              <a:ext uri="{FF2B5EF4-FFF2-40B4-BE49-F238E27FC236}">
                <a16:creationId xmlns:a16="http://schemas.microsoft.com/office/drawing/2014/main" id="{FE6AB839-0F66-4D1B-F1EC-E218DCAF2D3D}"/>
              </a:ext>
            </a:extLst>
          </p:cNvPr>
          <p:cNvSpPr/>
          <p:nvPr/>
        </p:nvSpPr>
        <p:spPr>
          <a:xfrm>
            <a:off x="2921233" y="962391"/>
            <a:ext cx="773684" cy="176872"/>
          </a:xfrm>
          <a:custGeom>
            <a:avLst/>
            <a:gdLst>
              <a:gd name="connsiteX0" fmla="*/ 766225 w 773684"/>
              <a:gd name="connsiteY0" fmla="*/ 175944 h 176872"/>
              <a:gd name="connsiteX1" fmla="*/ 598274 w 773684"/>
              <a:gd name="connsiteY1" fmla="*/ 67709 h 176872"/>
              <a:gd name="connsiteX2" fmla="*/ 396733 w 773684"/>
              <a:gd name="connsiteY2" fmla="*/ 19189 h 176872"/>
              <a:gd name="connsiteX3" fmla="*/ 23508 w 773684"/>
              <a:gd name="connsiteY3" fmla="*/ 108763 h 176872"/>
              <a:gd name="connsiteX4" fmla="*/ 72027 w 773684"/>
              <a:gd name="connsiteY4" fmla="*/ 97567 h 176872"/>
              <a:gd name="connsiteX5" fmla="*/ 344481 w 773684"/>
              <a:gd name="connsiteY5" fmla="*/ 528 h 176872"/>
              <a:gd name="connsiteX6" fmla="*/ 766225 w 773684"/>
              <a:gd name="connsiteY6" fmla="*/ 175944 h 176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73684" h="176872">
                <a:moveTo>
                  <a:pt x="766225" y="175944"/>
                </a:moveTo>
                <a:cubicBezTo>
                  <a:pt x="808524" y="187141"/>
                  <a:pt x="659856" y="93835"/>
                  <a:pt x="598274" y="67709"/>
                </a:cubicBezTo>
                <a:cubicBezTo>
                  <a:pt x="536692" y="41583"/>
                  <a:pt x="492527" y="12347"/>
                  <a:pt x="396733" y="19189"/>
                </a:cubicBezTo>
                <a:cubicBezTo>
                  <a:pt x="300939" y="26031"/>
                  <a:pt x="77626" y="95700"/>
                  <a:pt x="23508" y="108763"/>
                </a:cubicBezTo>
                <a:cubicBezTo>
                  <a:pt x="-30610" y="121826"/>
                  <a:pt x="18532" y="115606"/>
                  <a:pt x="72027" y="97567"/>
                </a:cubicBezTo>
                <a:cubicBezTo>
                  <a:pt x="125522" y="79528"/>
                  <a:pt x="227537" y="-7558"/>
                  <a:pt x="344481" y="528"/>
                </a:cubicBezTo>
                <a:cubicBezTo>
                  <a:pt x="461425" y="8614"/>
                  <a:pt x="723926" y="164747"/>
                  <a:pt x="766225" y="175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6" name="フリーフォーム 2215">
            <a:extLst>
              <a:ext uri="{FF2B5EF4-FFF2-40B4-BE49-F238E27FC236}">
                <a16:creationId xmlns:a16="http://schemas.microsoft.com/office/drawing/2014/main" id="{BE5318D9-4BE1-0E3E-B7E9-6F0BA75A5AA9}"/>
              </a:ext>
            </a:extLst>
          </p:cNvPr>
          <p:cNvSpPr/>
          <p:nvPr/>
        </p:nvSpPr>
        <p:spPr>
          <a:xfrm>
            <a:off x="1781013" y="966844"/>
            <a:ext cx="1387991" cy="904501"/>
          </a:xfrm>
          <a:custGeom>
            <a:avLst/>
            <a:gdLst>
              <a:gd name="connsiteX0" fmla="*/ 1383931 w 1387991"/>
              <a:gd name="connsiteY0" fmla="*/ 3540 h 904501"/>
              <a:gd name="connsiteX1" fmla="*/ 529247 w 1387991"/>
              <a:gd name="connsiteY1" fmla="*/ 484999 h 904501"/>
              <a:gd name="connsiteX2" fmla="*/ 6732 w 1387991"/>
              <a:gd name="connsiteY2" fmla="*/ 899278 h 904501"/>
              <a:gd name="connsiteX3" fmla="*/ 271722 w 1387991"/>
              <a:gd name="connsiteY3" fmla="*/ 690273 h 904501"/>
              <a:gd name="connsiteX4" fmla="*/ 827826 w 1387991"/>
              <a:gd name="connsiteY4" fmla="*/ 287190 h 904501"/>
              <a:gd name="connsiteX5" fmla="*/ 1383931 w 1387991"/>
              <a:gd name="connsiteY5" fmla="*/ 3540 h 904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87991" h="904501">
                <a:moveTo>
                  <a:pt x="1383931" y="3540"/>
                </a:moveTo>
                <a:cubicBezTo>
                  <a:pt x="1334168" y="36508"/>
                  <a:pt x="758780" y="335709"/>
                  <a:pt x="529247" y="484999"/>
                </a:cubicBezTo>
                <a:cubicBezTo>
                  <a:pt x="299714" y="634289"/>
                  <a:pt x="6732" y="899278"/>
                  <a:pt x="6732" y="899278"/>
                </a:cubicBezTo>
                <a:cubicBezTo>
                  <a:pt x="-36189" y="933490"/>
                  <a:pt x="134873" y="792288"/>
                  <a:pt x="271722" y="690273"/>
                </a:cubicBezTo>
                <a:cubicBezTo>
                  <a:pt x="408571" y="588258"/>
                  <a:pt x="642458" y="398535"/>
                  <a:pt x="827826" y="287190"/>
                </a:cubicBezTo>
                <a:cubicBezTo>
                  <a:pt x="1013194" y="175845"/>
                  <a:pt x="1433694" y="-29428"/>
                  <a:pt x="1383931" y="35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7" name="フリーフォーム 2216">
            <a:extLst>
              <a:ext uri="{FF2B5EF4-FFF2-40B4-BE49-F238E27FC236}">
                <a16:creationId xmlns:a16="http://schemas.microsoft.com/office/drawing/2014/main" id="{2D2C99D1-BC8C-6E90-910D-E439F7A2ADC3}"/>
              </a:ext>
            </a:extLst>
          </p:cNvPr>
          <p:cNvSpPr/>
          <p:nvPr/>
        </p:nvSpPr>
        <p:spPr>
          <a:xfrm>
            <a:off x="1525144" y="1469828"/>
            <a:ext cx="2308106" cy="1048846"/>
          </a:xfrm>
          <a:custGeom>
            <a:avLst/>
            <a:gdLst>
              <a:gd name="connsiteX0" fmla="*/ 2304139 w 2308106"/>
              <a:gd name="connsiteY0" fmla="*/ 23070 h 1048846"/>
              <a:gd name="connsiteX1" fmla="*/ 1501707 w 2308106"/>
              <a:gd name="connsiteY1" fmla="*/ 138770 h 1048846"/>
              <a:gd name="connsiteX2" fmla="*/ 57328 w 2308106"/>
              <a:gd name="connsiteY2" fmla="*/ 1015847 h 1048846"/>
              <a:gd name="connsiteX3" fmla="*/ 266334 w 2308106"/>
              <a:gd name="connsiteY3" fmla="*/ 877754 h 1048846"/>
              <a:gd name="connsiteX4" fmla="*/ 1561423 w 2308106"/>
              <a:gd name="connsiteY4" fmla="*/ 37999 h 1048846"/>
              <a:gd name="connsiteX5" fmla="*/ 1106089 w 2308106"/>
              <a:gd name="connsiteY5" fmla="*/ 347775 h 1048846"/>
              <a:gd name="connsiteX6" fmla="*/ 1665925 w 2308106"/>
              <a:gd name="connsiteY6" fmla="*/ 37999 h 1048846"/>
              <a:gd name="connsiteX7" fmla="*/ 1505439 w 2308106"/>
              <a:gd name="connsiteY7" fmla="*/ 142502 h 1048846"/>
              <a:gd name="connsiteX8" fmla="*/ 1804018 w 2308106"/>
              <a:gd name="connsiteY8" fmla="*/ 676 h 1048846"/>
              <a:gd name="connsiteX9" fmla="*/ 1662193 w 2308106"/>
              <a:gd name="connsiteY9" fmla="*/ 86518 h 1048846"/>
              <a:gd name="connsiteX10" fmla="*/ 1804018 w 2308106"/>
              <a:gd name="connsiteY10" fmla="*/ 30534 h 1048846"/>
              <a:gd name="connsiteX11" fmla="*/ 2304139 w 2308106"/>
              <a:gd name="connsiteY11" fmla="*/ 23070 h 1048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08106" h="1048846">
                <a:moveTo>
                  <a:pt x="2304139" y="23070"/>
                </a:moveTo>
                <a:cubicBezTo>
                  <a:pt x="2253754" y="41109"/>
                  <a:pt x="1876175" y="-26693"/>
                  <a:pt x="1501707" y="138770"/>
                </a:cubicBezTo>
                <a:cubicBezTo>
                  <a:pt x="1127238" y="304233"/>
                  <a:pt x="263223" y="892683"/>
                  <a:pt x="57328" y="1015847"/>
                </a:cubicBezTo>
                <a:cubicBezTo>
                  <a:pt x="-148567" y="1139011"/>
                  <a:pt x="266334" y="877754"/>
                  <a:pt x="266334" y="877754"/>
                </a:cubicBezTo>
                <a:lnTo>
                  <a:pt x="1561423" y="37999"/>
                </a:lnTo>
                <a:cubicBezTo>
                  <a:pt x="1701382" y="-50331"/>
                  <a:pt x="1088672" y="347775"/>
                  <a:pt x="1106089" y="347775"/>
                </a:cubicBezTo>
                <a:cubicBezTo>
                  <a:pt x="1123506" y="347775"/>
                  <a:pt x="1599367" y="72211"/>
                  <a:pt x="1665925" y="37999"/>
                </a:cubicBezTo>
                <a:cubicBezTo>
                  <a:pt x="1732483" y="3787"/>
                  <a:pt x="1482424" y="148722"/>
                  <a:pt x="1505439" y="142502"/>
                </a:cubicBezTo>
                <a:cubicBezTo>
                  <a:pt x="1528454" y="136282"/>
                  <a:pt x="1777892" y="10007"/>
                  <a:pt x="1804018" y="676"/>
                </a:cubicBezTo>
                <a:cubicBezTo>
                  <a:pt x="1830144" y="-8655"/>
                  <a:pt x="1662193" y="81542"/>
                  <a:pt x="1662193" y="86518"/>
                </a:cubicBezTo>
                <a:cubicBezTo>
                  <a:pt x="1662193" y="91494"/>
                  <a:pt x="1697649" y="41109"/>
                  <a:pt x="1804018" y="30534"/>
                </a:cubicBezTo>
                <a:cubicBezTo>
                  <a:pt x="1910387" y="19959"/>
                  <a:pt x="2354524" y="5031"/>
                  <a:pt x="2304139" y="230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8" name="フリーフォーム 2217">
            <a:extLst>
              <a:ext uri="{FF2B5EF4-FFF2-40B4-BE49-F238E27FC236}">
                <a16:creationId xmlns:a16="http://schemas.microsoft.com/office/drawing/2014/main" id="{DC5D5809-B7C1-3B5E-A4AD-89F0731E42D1}"/>
              </a:ext>
            </a:extLst>
          </p:cNvPr>
          <p:cNvSpPr/>
          <p:nvPr/>
        </p:nvSpPr>
        <p:spPr>
          <a:xfrm>
            <a:off x="1414663" y="1541417"/>
            <a:ext cx="854542" cy="718838"/>
          </a:xfrm>
          <a:custGeom>
            <a:avLst/>
            <a:gdLst>
              <a:gd name="connsiteX0" fmla="*/ 854542 w 854542"/>
              <a:gd name="connsiteY0" fmla="*/ 0 h 718838"/>
              <a:gd name="connsiteX1" fmla="*/ 276044 w 854542"/>
              <a:gd name="connsiteY1" fmla="*/ 421744 h 718838"/>
              <a:gd name="connsiteX2" fmla="*/ 11055 w 854542"/>
              <a:gd name="connsiteY2" fmla="*/ 709127 h 718838"/>
              <a:gd name="connsiteX3" fmla="*/ 93164 w 854542"/>
              <a:gd name="connsiteY3" fmla="*/ 615821 h 718838"/>
              <a:gd name="connsiteX4" fmla="*/ 481317 w 854542"/>
              <a:gd name="connsiteY4" fmla="*/ 272454 h 718838"/>
              <a:gd name="connsiteX5" fmla="*/ 399208 w 854542"/>
              <a:gd name="connsiteY5" fmla="*/ 335902 h 718838"/>
              <a:gd name="connsiteX6" fmla="*/ 854542 w 854542"/>
              <a:gd name="connsiteY6" fmla="*/ 0 h 718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4542" h="718838">
                <a:moveTo>
                  <a:pt x="854542" y="0"/>
                </a:moveTo>
                <a:cubicBezTo>
                  <a:pt x="635583" y="151778"/>
                  <a:pt x="416625" y="303556"/>
                  <a:pt x="276044" y="421744"/>
                </a:cubicBezTo>
                <a:cubicBezTo>
                  <a:pt x="135463" y="539932"/>
                  <a:pt x="41535" y="676781"/>
                  <a:pt x="11055" y="709127"/>
                </a:cubicBezTo>
                <a:cubicBezTo>
                  <a:pt x="-19425" y="741473"/>
                  <a:pt x="14787" y="688600"/>
                  <a:pt x="93164" y="615821"/>
                </a:cubicBezTo>
                <a:cubicBezTo>
                  <a:pt x="171541" y="543042"/>
                  <a:pt x="430310" y="319107"/>
                  <a:pt x="481317" y="272454"/>
                </a:cubicBezTo>
                <a:cubicBezTo>
                  <a:pt x="532324" y="225801"/>
                  <a:pt x="399208" y="335902"/>
                  <a:pt x="399208" y="335902"/>
                </a:cubicBezTo>
                <a:lnTo>
                  <a:pt x="85454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9" name="フリーフォーム 2218">
            <a:extLst>
              <a:ext uri="{FF2B5EF4-FFF2-40B4-BE49-F238E27FC236}">
                <a16:creationId xmlns:a16="http://schemas.microsoft.com/office/drawing/2014/main" id="{B52F22B8-19ED-8C23-E310-62BD2CABED8A}"/>
              </a:ext>
            </a:extLst>
          </p:cNvPr>
          <p:cNvSpPr/>
          <p:nvPr/>
        </p:nvSpPr>
        <p:spPr>
          <a:xfrm>
            <a:off x="1103207" y="2093492"/>
            <a:ext cx="524056" cy="1029661"/>
          </a:xfrm>
          <a:custGeom>
            <a:avLst/>
            <a:gdLst>
              <a:gd name="connsiteX0" fmla="*/ 524052 w 524056"/>
              <a:gd name="connsiteY0" fmla="*/ 297 h 1029661"/>
              <a:gd name="connsiteX1" fmla="*/ 247866 w 524056"/>
              <a:gd name="connsiteY1" fmla="*/ 351128 h 1029661"/>
              <a:gd name="connsiteX2" fmla="*/ 83647 w 524056"/>
              <a:gd name="connsiteY2" fmla="*/ 660905 h 1029661"/>
              <a:gd name="connsiteX3" fmla="*/ 1537 w 524056"/>
              <a:gd name="connsiteY3" fmla="*/ 1026665 h 1029661"/>
              <a:gd name="connsiteX4" fmla="*/ 150827 w 524056"/>
              <a:gd name="connsiteY4" fmla="*/ 448167 h 1029661"/>
              <a:gd name="connsiteX5" fmla="*/ 117237 w 524056"/>
              <a:gd name="connsiteY5" fmla="*/ 541473 h 1029661"/>
              <a:gd name="connsiteX6" fmla="*/ 337440 w 524056"/>
              <a:gd name="connsiteY6" fmla="*/ 175713 h 1029661"/>
              <a:gd name="connsiteX7" fmla="*/ 255330 w 524056"/>
              <a:gd name="connsiteY7" fmla="*/ 287680 h 1029661"/>
              <a:gd name="connsiteX8" fmla="*/ 524052 w 524056"/>
              <a:gd name="connsiteY8" fmla="*/ 297 h 1029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4056" h="1029661">
                <a:moveTo>
                  <a:pt x="524052" y="297"/>
                </a:moveTo>
                <a:cubicBezTo>
                  <a:pt x="522808" y="10872"/>
                  <a:pt x="321267" y="241027"/>
                  <a:pt x="247866" y="351128"/>
                </a:cubicBezTo>
                <a:cubicBezTo>
                  <a:pt x="174465" y="461229"/>
                  <a:pt x="124702" y="548316"/>
                  <a:pt x="83647" y="660905"/>
                </a:cubicBezTo>
                <a:cubicBezTo>
                  <a:pt x="42592" y="773494"/>
                  <a:pt x="-9660" y="1062121"/>
                  <a:pt x="1537" y="1026665"/>
                </a:cubicBezTo>
                <a:cubicBezTo>
                  <a:pt x="12734" y="991209"/>
                  <a:pt x="131544" y="529032"/>
                  <a:pt x="150827" y="448167"/>
                </a:cubicBezTo>
                <a:cubicBezTo>
                  <a:pt x="170110" y="367302"/>
                  <a:pt x="86135" y="586882"/>
                  <a:pt x="117237" y="541473"/>
                </a:cubicBezTo>
                <a:cubicBezTo>
                  <a:pt x="148339" y="496064"/>
                  <a:pt x="314425" y="218012"/>
                  <a:pt x="337440" y="175713"/>
                </a:cubicBezTo>
                <a:cubicBezTo>
                  <a:pt x="360455" y="133414"/>
                  <a:pt x="229826" y="311317"/>
                  <a:pt x="255330" y="287680"/>
                </a:cubicBezTo>
                <a:cubicBezTo>
                  <a:pt x="280834" y="264043"/>
                  <a:pt x="525296" y="-10278"/>
                  <a:pt x="524052" y="2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0" name="フリーフォーム 2219">
            <a:extLst>
              <a:ext uri="{FF2B5EF4-FFF2-40B4-BE49-F238E27FC236}">
                <a16:creationId xmlns:a16="http://schemas.microsoft.com/office/drawing/2014/main" id="{FAE80FAB-6ECC-9D22-0DA4-724D25039A91}"/>
              </a:ext>
            </a:extLst>
          </p:cNvPr>
          <p:cNvSpPr/>
          <p:nvPr/>
        </p:nvSpPr>
        <p:spPr>
          <a:xfrm>
            <a:off x="1245730" y="3228063"/>
            <a:ext cx="661192" cy="1402311"/>
          </a:xfrm>
          <a:custGeom>
            <a:avLst/>
            <a:gdLst>
              <a:gd name="connsiteX0" fmla="*/ 657715 w 661192"/>
              <a:gd name="connsiteY0" fmla="*/ 4061 h 1402311"/>
              <a:gd name="connsiteX1" fmla="*/ 146397 w 661192"/>
              <a:gd name="connsiteY1" fmla="*/ 828887 h 1402311"/>
              <a:gd name="connsiteX2" fmla="*/ 202381 w 661192"/>
              <a:gd name="connsiteY2" fmla="*/ 660936 h 1402311"/>
              <a:gd name="connsiteX3" fmla="*/ 23233 w 661192"/>
              <a:gd name="connsiteY3" fmla="*/ 1101341 h 1402311"/>
              <a:gd name="connsiteX4" fmla="*/ 23233 w 661192"/>
              <a:gd name="connsiteY4" fmla="*/ 1388724 h 1402311"/>
              <a:gd name="connsiteX5" fmla="*/ 12037 w 661192"/>
              <a:gd name="connsiteY5" fmla="*/ 1329008 h 1402311"/>
              <a:gd name="connsiteX6" fmla="*/ 12037 w 661192"/>
              <a:gd name="connsiteY6" fmla="*/ 1093877 h 1402311"/>
              <a:gd name="connsiteX7" fmla="*/ 168791 w 661192"/>
              <a:gd name="connsiteY7" fmla="*/ 739313 h 1402311"/>
              <a:gd name="connsiteX8" fmla="*/ 127736 w 661192"/>
              <a:gd name="connsiteY8" fmla="*/ 862477 h 1402311"/>
              <a:gd name="connsiteX9" fmla="*/ 381529 w 661192"/>
              <a:gd name="connsiteY9" fmla="*/ 395947 h 1402311"/>
              <a:gd name="connsiteX10" fmla="*/ 321813 w 661192"/>
              <a:gd name="connsiteY10" fmla="*/ 541504 h 1402311"/>
              <a:gd name="connsiteX11" fmla="*/ 411387 w 661192"/>
              <a:gd name="connsiteY11" fmla="*/ 429537 h 1402311"/>
              <a:gd name="connsiteX12" fmla="*/ 374064 w 661192"/>
              <a:gd name="connsiteY12" fmla="*/ 507914 h 1402311"/>
              <a:gd name="connsiteX13" fmla="*/ 657715 w 661192"/>
              <a:gd name="connsiteY13" fmla="*/ 4061 h 1402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61192" h="1402311">
                <a:moveTo>
                  <a:pt x="657715" y="4061"/>
                </a:moveTo>
                <a:cubicBezTo>
                  <a:pt x="619770" y="57557"/>
                  <a:pt x="222286" y="719408"/>
                  <a:pt x="146397" y="828887"/>
                </a:cubicBezTo>
                <a:cubicBezTo>
                  <a:pt x="70508" y="938366"/>
                  <a:pt x="222908" y="615527"/>
                  <a:pt x="202381" y="660936"/>
                </a:cubicBezTo>
                <a:cubicBezTo>
                  <a:pt x="181854" y="706345"/>
                  <a:pt x="53091" y="980043"/>
                  <a:pt x="23233" y="1101341"/>
                </a:cubicBezTo>
                <a:cubicBezTo>
                  <a:pt x="-6625" y="1222639"/>
                  <a:pt x="25099" y="1350780"/>
                  <a:pt x="23233" y="1388724"/>
                </a:cubicBezTo>
                <a:cubicBezTo>
                  <a:pt x="21367" y="1426668"/>
                  <a:pt x="13903" y="1378149"/>
                  <a:pt x="12037" y="1329008"/>
                </a:cubicBezTo>
                <a:cubicBezTo>
                  <a:pt x="10171" y="1279867"/>
                  <a:pt x="-14089" y="1192159"/>
                  <a:pt x="12037" y="1093877"/>
                </a:cubicBezTo>
                <a:cubicBezTo>
                  <a:pt x="38163" y="995595"/>
                  <a:pt x="149508" y="777880"/>
                  <a:pt x="168791" y="739313"/>
                </a:cubicBezTo>
                <a:cubicBezTo>
                  <a:pt x="188074" y="700746"/>
                  <a:pt x="92280" y="919705"/>
                  <a:pt x="127736" y="862477"/>
                </a:cubicBezTo>
                <a:cubicBezTo>
                  <a:pt x="163192" y="805249"/>
                  <a:pt x="349183" y="449443"/>
                  <a:pt x="381529" y="395947"/>
                </a:cubicBezTo>
                <a:cubicBezTo>
                  <a:pt x="413875" y="342452"/>
                  <a:pt x="316837" y="535906"/>
                  <a:pt x="321813" y="541504"/>
                </a:cubicBezTo>
                <a:cubicBezTo>
                  <a:pt x="326789" y="547102"/>
                  <a:pt x="402678" y="435135"/>
                  <a:pt x="411387" y="429537"/>
                </a:cubicBezTo>
                <a:cubicBezTo>
                  <a:pt x="420095" y="423939"/>
                  <a:pt x="336742" y="573850"/>
                  <a:pt x="374064" y="507914"/>
                </a:cubicBezTo>
                <a:cubicBezTo>
                  <a:pt x="411386" y="441978"/>
                  <a:pt x="695660" y="-49435"/>
                  <a:pt x="657715" y="40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1" name="フリーフォーム 2220">
            <a:extLst>
              <a:ext uri="{FF2B5EF4-FFF2-40B4-BE49-F238E27FC236}">
                <a16:creationId xmlns:a16="http://schemas.microsoft.com/office/drawing/2014/main" id="{D1793D9B-348C-1BB0-ACF7-E5997E5BB03D}"/>
              </a:ext>
            </a:extLst>
          </p:cNvPr>
          <p:cNvSpPr/>
          <p:nvPr/>
        </p:nvSpPr>
        <p:spPr>
          <a:xfrm>
            <a:off x="1077370" y="1811547"/>
            <a:ext cx="1763596" cy="1799268"/>
          </a:xfrm>
          <a:custGeom>
            <a:avLst/>
            <a:gdLst>
              <a:gd name="connsiteX0" fmla="*/ 1763596 w 1763596"/>
              <a:gd name="connsiteY0" fmla="*/ 0 h 1799268"/>
              <a:gd name="connsiteX1" fmla="*/ 693921 w 1763596"/>
              <a:gd name="connsiteY1" fmla="*/ 799381 h 1799268"/>
              <a:gd name="connsiteX2" fmla="*/ 38313 w 1763596"/>
              <a:gd name="connsiteY2" fmla="*/ 1748287 h 1799268"/>
              <a:gd name="connsiteX3" fmla="*/ 124577 w 1763596"/>
              <a:gd name="connsiteY3" fmla="*/ 1593011 h 1799268"/>
              <a:gd name="connsiteX4" fmla="*/ 515641 w 1763596"/>
              <a:gd name="connsiteY4" fmla="*/ 931653 h 1799268"/>
              <a:gd name="connsiteX5" fmla="*/ 440879 w 1763596"/>
              <a:gd name="connsiteY5" fmla="*/ 1046672 h 1799268"/>
              <a:gd name="connsiteX6" fmla="*/ 797438 w 1763596"/>
              <a:gd name="connsiteY6" fmla="*/ 638355 h 1799268"/>
              <a:gd name="connsiteX7" fmla="*/ 676668 w 1763596"/>
              <a:gd name="connsiteY7" fmla="*/ 805132 h 1799268"/>
              <a:gd name="connsiteX8" fmla="*/ 1073483 w 1763596"/>
              <a:gd name="connsiteY8" fmla="*/ 460076 h 1799268"/>
              <a:gd name="connsiteX9" fmla="*/ 981468 w 1763596"/>
              <a:gd name="connsiteY9" fmla="*/ 569344 h 1799268"/>
              <a:gd name="connsiteX10" fmla="*/ 1200004 w 1763596"/>
              <a:gd name="connsiteY10" fmla="*/ 408317 h 1799268"/>
              <a:gd name="connsiteX11" fmla="*/ 1763596 w 1763596"/>
              <a:gd name="connsiteY11" fmla="*/ 0 h 1799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63596" h="1799268">
                <a:moveTo>
                  <a:pt x="1763596" y="0"/>
                </a:moveTo>
                <a:cubicBezTo>
                  <a:pt x="1372532" y="254000"/>
                  <a:pt x="981468" y="508000"/>
                  <a:pt x="693921" y="799381"/>
                </a:cubicBezTo>
                <a:cubicBezTo>
                  <a:pt x="406374" y="1090762"/>
                  <a:pt x="133204" y="1616015"/>
                  <a:pt x="38313" y="1748287"/>
                </a:cubicBezTo>
                <a:cubicBezTo>
                  <a:pt x="-56578" y="1880559"/>
                  <a:pt x="45022" y="1729117"/>
                  <a:pt x="124577" y="1593011"/>
                </a:cubicBezTo>
                <a:cubicBezTo>
                  <a:pt x="204132" y="1456905"/>
                  <a:pt x="462924" y="1022709"/>
                  <a:pt x="515641" y="931653"/>
                </a:cubicBezTo>
                <a:cubicBezTo>
                  <a:pt x="568358" y="840597"/>
                  <a:pt x="393913" y="1095555"/>
                  <a:pt x="440879" y="1046672"/>
                </a:cubicBezTo>
                <a:cubicBezTo>
                  <a:pt x="487845" y="997789"/>
                  <a:pt x="758140" y="678612"/>
                  <a:pt x="797438" y="638355"/>
                </a:cubicBezTo>
                <a:cubicBezTo>
                  <a:pt x="836736" y="598098"/>
                  <a:pt x="630661" y="834845"/>
                  <a:pt x="676668" y="805132"/>
                </a:cubicBezTo>
                <a:cubicBezTo>
                  <a:pt x="722675" y="775419"/>
                  <a:pt x="1022683" y="499374"/>
                  <a:pt x="1073483" y="460076"/>
                </a:cubicBezTo>
                <a:cubicBezTo>
                  <a:pt x="1124283" y="420778"/>
                  <a:pt x="960381" y="577970"/>
                  <a:pt x="981468" y="569344"/>
                </a:cubicBezTo>
                <a:cubicBezTo>
                  <a:pt x="1002555" y="560718"/>
                  <a:pt x="1200004" y="408317"/>
                  <a:pt x="1200004" y="408317"/>
                </a:cubicBezTo>
                <a:lnTo>
                  <a:pt x="176359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2" name="フリーフォーム 2221">
            <a:extLst>
              <a:ext uri="{FF2B5EF4-FFF2-40B4-BE49-F238E27FC236}">
                <a16:creationId xmlns:a16="http://schemas.microsoft.com/office/drawing/2014/main" id="{7830AF7A-66D5-5F39-6D28-AC97BCAA3F56}"/>
              </a:ext>
            </a:extLst>
          </p:cNvPr>
          <p:cNvSpPr/>
          <p:nvPr/>
        </p:nvSpPr>
        <p:spPr>
          <a:xfrm>
            <a:off x="1097510" y="2004747"/>
            <a:ext cx="941844" cy="1659379"/>
          </a:xfrm>
          <a:custGeom>
            <a:avLst/>
            <a:gdLst>
              <a:gd name="connsiteX0" fmla="*/ 938324 w 941844"/>
              <a:gd name="connsiteY0" fmla="*/ 8083 h 1659379"/>
              <a:gd name="connsiteX1" fmla="*/ 104437 w 941844"/>
              <a:gd name="connsiteY1" fmla="*/ 1037502 h 1659379"/>
              <a:gd name="connsiteX2" fmla="*/ 12422 w 941844"/>
              <a:gd name="connsiteY2" fmla="*/ 1635600 h 1659379"/>
              <a:gd name="connsiteX3" fmla="*/ 920 w 941844"/>
              <a:gd name="connsiteY3" fmla="*/ 1520581 h 1659379"/>
              <a:gd name="connsiteX4" fmla="*/ 12422 w 941844"/>
              <a:gd name="connsiteY4" fmla="*/ 1336551 h 1659379"/>
              <a:gd name="connsiteX5" fmla="*/ 41177 w 941844"/>
              <a:gd name="connsiteY5" fmla="*/ 1100762 h 1659379"/>
              <a:gd name="connsiteX6" fmla="*/ 18173 w 941844"/>
              <a:gd name="connsiteY6" fmla="*/ 1221532 h 1659379"/>
              <a:gd name="connsiteX7" fmla="*/ 288467 w 941844"/>
              <a:gd name="connsiteY7" fmla="*/ 583178 h 1659379"/>
              <a:gd name="connsiteX8" fmla="*/ 179199 w 941844"/>
              <a:gd name="connsiteY8" fmla="*/ 928234 h 1659379"/>
              <a:gd name="connsiteX9" fmla="*/ 409237 w 941844"/>
              <a:gd name="connsiteY9" fmla="*/ 565925 h 1659379"/>
              <a:gd name="connsiteX10" fmla="*/ 334475 w 941844"/>
              <a:gd name="connsiteY10" fmla="*/ 657940 h 1659379"/>
              <a:gd name="connsiteX11" fmla="*/ 507003 w 941844"/>
              <a:gd name="connsiteY11" fmla="*/ 393396 h 1659379"/>
              <a:gd name="connsiteX12" fmla="*/ 409237 w 941844"/>
              <a:gd name="connsiteY12" fmla="*/ 548672 h 1659379"/>
              <a:gd name="connsiteX13" fmla="*/ 938324 w 941844"/>
              <a:gd name="connsiteY13" fmla="*/ 8083 h 165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41844" h="1659379">
                <a:moveTo>
                  <a:pt x="938324" y="8083"/>
                </a:moveTo>
                <a:cubicBezTo>
                  <a:pt x="887524" y="89555"/>
                  <a:pt x="258754" y="766249"/>
                  <a:pt x="104437" y="1037502"/>
                </a:cubicBezTo>
                <a:cubicBezTo>
                  <a:pt x="-49880" y="1308755"/>
                  <a:pt x="29675" y="1555087"/>
                  <a:pt x="12422" y="1635600"/>
                </a:cubicBezTo>
                <a:cubicBezTo>
                  <a:pt x="-4831" y="1716113"/>
                  <a:pt x="920" y="1570422"/>
                  <a:pt x="920" y="1520581"/>
                </a:cubicBezTo>
                <a:cubicBezTo>
                  <a:pt x="920" y="1470740"/>
                  <a:pt x="5713" y="1406521"/>
                  <a:pt x="12422" y="1336551"/>
                </a:cubicBezTo>
                <a:cubicBezTo>
                  <a:pt x="19131" y="1266581"/>
                  <a:pt x="40218" y="1119932"/>
                  <a:pt x="41177" y="1100762"/>
                </a:cubicBezTo>
                <a:cubicBezTo>
                  <a:pt x="42135" y="1081592"/>
                  <a:pt x="-23042" y="1307796"/>
                  <a:pt x="18173" y="1221532"/>
                </a:cubicBezTo>
                <a:cubicBezTo>
                  <a:pt x="59388" y="1135268"/>
                  <a:pt x="261629" y="632061"/>
                  <a:pt x="288467" y="583178"/>
                </a:cubicBezTo>
                <a:cubicBezTo>
                  <a:pt x="315305" y="534295"/>
                  <a:pt x="159071" y="931110"/>
                  <a:pt x="179199" y="928234"/>
                </a:cubicBezTo>
                <a:cubicBezTo>
                  <a:pt x="199327" y="925359"/>
                  <a:pt x="383358" y="610974"/>
                  <a:pt x="409237" y="565925"/>
                </a:cubicBezTo>
                <a:cubicBezTo>
                  <a:pt x="435116" y="520876"/>
                  <a:pt x="318181" y="686695"/>
                  <a:pt x="334475" y="657940"/>
                </a:cubicBezTo>
                <a:cubicBezTo>
                  <a:pt x="350769" y="629185"/>
                  <a:pt x="494543" y="411607"/>
                  <a:pt x="507003" y="393396"/>
                </a:cubicBezTo>
                <a:cubicBezTo>
                  <a:pt x="519463" y="375185"/>
                  <a:pt x="344060" y="610974"/>
                  <a:pt x="409237" y="548672"/>
                </a:cubicBezTo>
                <a:cubicBezTo>
                  <a:pt x="474414" y="486370"/>
                  <a:pt x="989124" y="-73389"/>
                  <a:pt x="938324" y="80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3" name="フリーフォーム 2222">
            <a:extLst>
              <a:ext uri="{FF2B5EF4-FFF2-40B4-BE49-F238E27FC236}">
                <a16:creationId xmlns:a16="http://schemas.microsoft.com/office/drawing/2014/main" id="{C361CA81-0E6E-444C-9E50-BD722D89005B}"/>
              </a:ext>
            </a:extLst>
          </p:cNvPr>
          <p:cNvSpPr/>
          <p:nvPr/>
        </p:nvSpPr>
        <p:spPr>
          <a:xfrm>
            <a:off x="1109909" y="3101767"/>
            <a:ext cx="577634" cy="1447434"/>
          </a:xfrm>
          <a:custGeom>
            <a:avLst/>
            <a:gdLst>
              <a:gd name="connsiteX0" fmla="*/ 552114 w 577634"/>
              <a:gd name="connsiteY0" fmla="*/ 43999 h 1447434"/>
              <a:gd name="connsiteX1" fmla="*/ 529110 w 577634"/>
              <a:gd name="connsiteY1" fmla="*/ 124512 h 1447434"/>
              <a:gd name="connsiteX2" fmla="*/ 120793 w 577634"/>
              <a:gd name="connsiteY2" fmla="*/ 946897 h 1447434"/>
              <a:gd name="connsiteX3" fmla="*/ 103540 w 577634"/>
              <a:gd name="connsiteY3" fmla="*/ 1429976 h 1447434"/>
              <a:gd name="connsiteX4" fmla="*/ 92038 w 577634"/>
              <a:gd name="connsiteY4" fmla="*/ 1297705 h 1447434"/>
              <a:gd name="connsiteX5" fmla="*/ 46031 w 577634"/>
              <a:gd name="connsiteY5" fmla="*/ 883637 h 1447434"/>
              <a:gd name="connsiteX6" fmla="*/ 46031 w 577634"/>
              <a:gd name="connsiteY6" fmla="*/ 1061916 h 1447434"/>
              <a:gd name="connsiteX7" fmla="*/ 23 w 577634"/>
              <a:gd name="connsiteY7" fmla="*/ 475320 h 1447434"/>
              <a:gd name="connsiteX8" fmla="*/ 40280 w 577634"/>
              <a:gd name="connsiteY8" fmla="*/ 1033161 h 1447434"/>
              <a:gd name="connsiteX9" fmla="*/ 74785 w 577634"/>
              <a:gd name="connsiteY9" fmla="*/ 929644 h 1447434"/>
              <a:gd name="connsiteX10" fmla="*/ 63283 w 577634"/>
              <a:gd name="connsiteY10" fmla="*/ 1084920 h 1447434"/>
              <a:gd name="connsiteX11" fmla="*/ 149548 w 577634"/>
              <a:gd name="connsiteY11" fmla="*/ 860633 h 1447434"/>
              <a:gd name="connsiteX12" fmla="*/ 362333 w 577634"/>
              <a:gd name="connsiteY12" fmla="*/ 440814 h 1447434"/>
              <a:gd name="connsiteX13" fmla="*/ 368083 w 577634"/>
              <a:gd name="connsiteY13" fmla="*/ 527078 h 1447434"/>
              <a:gd name="connsiteX14" fmla="*/ 552114 w 577634"/>
              <a:gd name="connsiteY14" fmla="*/ 43999 h 1447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77634" h="1447434">
                <a:moveTo>
                  <a:pt x="552114" y="43999"/>
                </a:moveTo>
                <a:cubicBezTo>
                  <a:pt x="578952" y="-23095"/>
                  <a:pt x="600997" y="-25971"/>
                  <a:pt x="529110" y="124512"/>
                </a:cubicBezTo>
                <a:cubicBezTo>
                  <a:pt x="457223" y="274995"/>
                  <a:pt x="191721" y="729320"/>
                  <a:pt x="120793" y="946897"/>
                </a:cubicBezTo>
                <a:cubicBezTo>
                  <a:pt x="49865" y="1164474"/>
                  <a:pt x="108332" y="1371508"/>
                  <a:pt x="103540" y="1429976"/>
                </a:cubicBezTo>
                <a:cubicBezTo>
                  <a:pt x="98747" y="1488444"/>
                  <a:pt x="101623" y="1388762"/>
                  <a:pt x="92038" y="1297705"/>
                </a:cubicBezTo>
                <a:cubicBezTo>
                  <a:pt x="82453" y="1206649"/>
                  <a:pt x="53699" y="922935"/>
                  <a:pt x="46031" y="883637"/>
                </a:cubicBezTo>
                <a:cubicBezTo>
                  <a:pt x="38363" y="844339"/>
                  <a:pt x="53699" y="1129969"/>
                  <a:pt x="46031" y="1061916"/>
                </a:cubicBezTo>
                <a:cubicBezTo>
                  <a:pt x="38363" y="993863"/>
                  <a:pt x="981" y="480113"/>
                  <a:pt x="23" y="475320"/>
                </a:cubicBezTo>
                <a:cubicBezTo>
                  <a:pt x="-936" y="470528"/>
                  <a:pt x="27820" y="957440"/>
                  <a:pt x="40280" y="1033161"/>
                </a:cubicBezTo>
                <a:cubicBezTo>
                  <a:pt x="52740" y="1108882"/>
                  <a:pt x="70951" y="921018"/>
                  <a:pt x="74785" y="929644"/>
                </a:cubicBezTo>
                <a:cubicBezTo>
                  <a:pt x="78619" y="938270"/>
                  <a:pt x="50823" y="1096422"/>
                  <a:pt x="63283" y="1084920"/>
                </a:cubicBezTo>
                <a:cubicBezTo>
                  <a:pt x="75743" y="1073418"/>
                  <a:pt x="99706" y="967984"/>
                  <a:pt x="149548" y="860633"/>
                </a:cubicBezTo>
                <a:cubicBezTo>
                  <a:pt x="199390" y="753282"/>
                  <a:pt x="325911" y="496406"/>
                  <a:pt x="362333" y="440814"/>
                </a:cubicBezTo>
                <a:cubicBezTo>
                  <a:pt x="398755" y="385222"/>
                  <a:pt x="332619" y="593214"/>
                  <a:pt x="368083" y="527078"/>
                </a:cubicBezTo>
                <a:cubicBezTo>
                  <a:pt x="403547" y="460942"/>
                  <a:pt x="525276" y="111093"/>
                  <a:pt x="552114" y="439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4" name="フリーフォーム 2223">
            <a:extLst>
              <a:ext uri="{FF2B5EF4-FFF2-40B4-BE49-F238E27FC236}">
                <a16:creationId xmlns:a16="http://schemas.microsoft.com/office/drawing/2014/main" id="{483BFC73-780B-8B39-1478-A7AD9A15A3B8}"/>
              </a:ext>
            </a:extLst>
          </p:cNvPr>
          <p:cNvSpPr/>
          <p:nvPr/>
        </p:nvSpPr>
        <p:spPr>
          <a:xfrm>
            <a:off x="1374196" y="3535091"/>
            <a:ext cx="581917" cy="1313499"/>
          </a:xfrm>
          <a:custGeom>
            <a:avLst/>
            <a:gdLst>
              <a:gd name="connsiteX0" fmla="*/ 581125 w 581917"/>
              <a:gd name="connsiteY0" fmla="*/ 1739 h 1313499"/>
              <a:gd name="connsiteX1" fmla="*/ 241819 w 581917"/>
              <a:gd name="connsiteY1" fmla="*/ 530826 h 1313499"/>
              <a:gd name="connsiteX2" fmla="*/ 103796 w 581917"/>
              <a:gd name="connsiteY2" fmla="*/ 1002403 h 1313499"/>
              <a:gd name="connsiteX3" fmla="*/ 126800 w 581917"/>
              <a:gd name="connsiteY3" fmla="*/ 835626 h 1313499"/>
              <a:gd name="connsiteX4" fmla="*/ 279 w 581917"/>
              <a:gd name="connsiteY4" fmla="*/ 1312954 h 1313499"/>
              <a:gd name="connsiteX5" fmla="*/ 167057 w 581917"/>
              <a:gd name="connsiteY5" fmla="*/ 726358 h 1313499"/>
              <a:gd name="connsiteX6" fmla="*/ 218815 w 581917"/>
              <a:gd name="connsiteY6" fmla="*/ 525075 h 1313499"/>
              <a:gd name="connsiteX7" fmla="*/ 236068 w 581917"/>
              <a:gd name="connsiteY7" fmla="*/ 490569 h 1313499"/>
              <a:gd name="connsiteX8" fmla="*/ 333834 w 581917"/>
              <a:gd name="connsiteY8" fmla="*/ 364049 h 1313499"/>
              <a:gd name="connsiteX9" fmla="*/ 581125 w 581917"/>
              <a:gd name="connsiteY9" fmla="*/ 1739 h 131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1917" h="1313499">
                <a:moveTo>
                  <a:pt x="581125" y="1739"/>
                </a:moveTo>
                <a:cubicBezTo>
                  <a:pt x="565789" y="29535"/>
                  <a:pt x="321374" y="364049"/>
                  <a:pt x="241819" y="530826"/>
                </a:cubicBezTo>
                <a:cubicBezTo>
                  <a:pt x="162264" y="697603"/>
                  <a:pt x="122966" y="951603"/>
                  <a:pt x="103796" y="1002403"/>
                </a:cubicBezTo>
                <a:cubicBezTo>
                  <a:pt x="84626" y="1053203"/>
                  <a:pt x="144053" y="783868"/>
                  <a:pt x="126800" y="835626"/>
                </a:cubicBezTo>
                <a:cubicBezTo>
                  <a:pt x="109547" y="887385"/>
                  <a:pt x="-6430" y="1331165"/>
                  <a:pt x="279" y="1312954"/>
                </a:cubicBezTo>
                <a:cubicBezTo>
                  <a:pt x="6988" y="1294743"/>
                  <a:pt x="130634" y="857671"/>
                  <a:pt x="167057" y="726358"/>
                </a:cubicBezTo>
                <a:cubicBezTo>
                  <a:pt x="203480" y="595045"/>
                  <a:pt x="207313" y="564373"/>
                  <a:pt x="218815" y="525075"/>
                </a:cubicBezTo>
                <a:cubicBezTo>
                  <a:pt x="230317" y="485777"/>
                  <a:pt x="216898" y="517407"/>
                  <a:pt x="236068" y="490569"/>
                </a:cubicBezTo>
                <a:cubicBezTo>
                  <a:pt x="255238" y="463731"/>
                  <a:pt x="283034" y="440728"/>
                  <a:pt x="333834" y="364049"/>
                </a:cubicBezTo>
                <a:cubicBezTo>
                  <a:pt x="384634" y="287370"/>
                  <a:pt x="596461" y="-26057"/>
                  <a:pt x="581125" y="17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5" name="フリーフォーム 2224">
            <a:extLst>
              <a:ext uri="{FF2B5EF4-FFF2-40B4-BE49-F238E27FC236}">
                <a16:creationId xmlns:a16="http://schemas.microsoft.com/office/drawing/2014/main" id="{9386AAE4-7DCA-3F7B-8E29-30483EF65F33}"/>
              </a:ext>
            </a:extLst>
          </p:cNvPr>
          <p:cNvSpPr/>
          <p:nvPr/>
        </p:nvSpPr>
        <p:spPr>
          <a:xfrm>
            <a:off x="3533607" y="882897"/>
            <a:ext cx="1180374" cy="276500"/>
          </a:xfrm>
          <a:custGeom>
            <a:avLst/>
            <a:gdLst>
              <a:gd name="connsiteX0" fmla="*/ 168 w 1180374"/>
              <a:gd name="connsiteY0" fmla="*/ 275978 h 276500"/>
              <a:gd name="connsiteX1" fmla="*/ 92243 w 1180374"/>
              <a:gd name="connsiteY1" fmla="*/ 123578 h 276500"/>
              <a:gd name="connsiteX2" fmla="*/ 225593 w 1180374"/>
              <a:gd name="connsiteY2" fmla="*/ 44203 h 276500"/>
              <a:gd name="connsiteX3" fmla="*/ 111293 w 1180374"/>
              <a:gd name="connsiteY3" fmla="*/ 88653 h 276500"/>
              <a:gd name="connsiteX4" fmla="*/ 282743 w 1180374"/>
              <a:gd name="connsiteY4" fmla="*/ 18803 h 276500"/>
              <a:gd name="connsiteX5" fmla="*/ 479593 w 1180374"/>
              <a:gd name="connsiteY5" fmla="*/ 25153 h 276500"/>
              <a:gd name="connsiteX6" fmla="*/ 454193 w 1180374"/>
              <a:gd name="connsiteY6" fmla="*/ 6103 h 276500"/>
              <a:gd name="connsiteX7" fmla="*/ 857418 w 1180374"/>
              <a:gd name="connsiteY7" fmla="*/ 75953 h 276500"/>
              <a:gd name="connsiteX8" fmla="*/ 1168568 w 1180374"/>
              <a:gd name="connsiteY8" fmla="*/ 120403 h 276500"/>
              <a:gd name="connsiteX9" fmla="*/ 1038393 w 1180374"/>
              <a:gd name="connsiteY9" fmla="*/ 91828 h 276500"/>
              <a:gd name="connsiteX10" fmla="*/ 339893 w 1180374"/>
              <a:gd name="connsiteY10" fmla="*/ 31503 h 276500"/>
              <a:gd name="connsiteX11" fmla="*/ 181143 w 1180374"/>
              <a:gd name="connsiteY11" fmla="*/ 6103 h 276500"/>
              <a:gd name="connsiteX12" fmla="*/ 409743 w 1180374"/>
              <a:gd name="connsiteY12" fmla="*/ 15628 h 276500"/>
              <a:gd name="connsiteX13" fmla="*/ 279568 w 1180374"/>
              <a:gd name="connsiteY13" fmla="*/ 6103 h 276500"/>
              <a:gd name="connsiteX14" fmla="*/ 60493 w 1180374"/>
              <a:gd name="connsiteY14" fmla="*/ 123578 h 276500"/>
              <a:gd name="connsiteX15" fmla="*/ 114468 w 1180374"/>
              <a:gd name="connsiteY15" fmla="*/ 66428 h 276500"/>
              <a:gd name="connsiteX16" fmla="*/ 168 w 1180374"/>
              <a:gd name="connsiteY16" fmla="*/ 275978 h 27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80374" h="276500">
                <a:moveTo>
                  <a:pt x="168" y="275978"/>
                </a:moveTo>
                <a:cubicBezTo>
                  <a:pt x="-3536" y="285503"/>
                  <a:pt x="54672" y="162207"/>
                  <a:pt x="92243" y="123578"/>
                </a:cubicBezTo>
                <a:cubicBezTo>
                  <a:pt x="129814" y="84949"/>
                  <a:pt x="222418" y="50024"/>
                  <a:pt x="225593" y="44203"/>
                </a:cubicBezTo>
                <a:cubicBezTo>
                  <a:pt x="228768" y="38382"/>
                  <a:pt x="101768" y="92886"/>
                  <a:pt x="111293" y="88653"/>
                </a:cubicBezTo>
                <a:cubicBezTo>
                  <a:pt x="120818" y="84420"/>
                  <a:pt x="221360" y="29386"/>
                  <a:pt x="282743" y="18803"/>
                </a:cubicBezTo>
                <a:cubicBezTo>
                  <a:pt x="344126" y="8220"/>
                  <a:pt x="451018" y="27270"/>
                  <a:pt x="479593" y="25153"/>
                </a:cubicBezTo>
                <a:cubicBezTo>
                  <a:pt x="508168" y="23036"/>
                  <a:pt x="391222" y="-2364"/>
                  <a:pt x="454193" y="6103"/>
                </a:cubicBezTo>
                <a:cubicBezTo>
                  <a:pt x="517164" y="14570"/>
                  <a:pt x="738356" y="56903"/>
                  <a:pt x="857418" y="75953"/>
                </a:cubicBezTo>
                <a:cubicBezTo>
                  <a:pt x="976481" y="95003"/>
                  <a:pt x="1138406" y="117757"/>
                  <a:pt x="1168568" y="120403"/>
                </a:cubicBezTo>
                <a:cubicBezTo>
                  <a:pt x="1198730" y="123049"/>
                  <a:pt x="1176505" y="106645"/>
                  <a:pt x="1038393" y="91828"/>
                </a:cubicBezTo>
                <a:cubicBezTo>
                  <a:pt x="900281" y="77011"/>
                  <a:pt x="482768" y="45790"/>
                  <a:pt x="339893" y="31503"/>
                </a:cubicBezTo>
                <a:cubicBezTo>
                  <a:pt x="197018" y="17216"/>
                  <a:pt x="169501" y="8749"/>
                  <a:pt x="181143" y="6103"/>
                </a:cubicBezTo>
                <a:cubicBezTo>
                  <a:pt x="192785" y="3457"/>
                  <a:pt x="393339" y="15628"/>
                  <a:pt x="409743" y="15628"/>
                </a:cubicBezTo>
                <a:cubicBezTo>
                  <a:pt x="426147" y="15628"/>
                  <a:pt x="337776" y="-11889"/>
                  <a:pt x="279568" y="6103"/>
                </a:cubicBezTo>
                <a:cubicBezTo>
                  <a:pt x="221360" y="24095"/>
                  <a:pt x="88010" y="113524"/>
                  <a:pt x="60493" y="123578"/>
                </a:cubicBezTo>
                <a:cubicBezTo>
                  <a:pt x="32976" y="133632"/>
                  <a:pt x="121876" y="43674"/>
                  <a:pt x="114468" y="66428"/>
                </a:cubicBezTo>
                <a:cubicBezTo>
                  <a:pt x="107060" y="89182"/>
                  <a:pt x="3872" y="266453"/>
                  <a:pt x="168" y="2759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6" name="フリーフォーム 2225">
            <a:extLst>
              <a:ext uri="{FF2B5EF4-FFF2-40B4-BE49-F238E27FC236}">
                <a16:creationId xmlns:a16="http://schemas.microsoft.com/office/drawing/2014/main" id="{5BF19F61-BF98-7BC5-C3E0-AD644247A216}"/>
              </a:ext>
            </a:extLst>
          </p:cNvPr>
          <p:cNvSpPr/>
          <p:nvPr/>
        </p:nvSpPr>
        <p:spPr>
          <a:xfrm>
            <a:off x="3660544" y="964946"/>
            <a:ext cx="1891411" cy="481669"/>
          </a:xfrm>
          <a:custGeom>
            <a:avLst/>
            <a:gdLst>
              <a:gd name="connsiteX0" fmla="*/ 231 w 1891411"/>
              <a:gd name="connsiteY0" fmla="*/ 200279 h 481669"/>
              <a:gd name="connsiteX1" fmla="*/ 111356 w 1891411"/>
              <a:gd name="connsiteY1" fmla="*/ 95504 h 481669"/>
              <a:gd name="connsiteX2" fmla="*/ 511406 w 1891411"/>
              <a:gd name="connsiteY2" fmla="*/ 35179 h 481669"/>
              <a:gd name="connsiteX3" fmla="*/ 479656 w 1891411"/>
              <a:gd name="connsiteY3" fmla="*/ 12954 h 481669"/>
              <a:gd name="connsiteX4" fmla="*/ 1003531 w 1891411"/>
              <a:gd name="connsiteY4" fmla="*/ 70104 h 481669"/>
              <a:gd name="connsiteX5" fmla="*/ 1854431 w 1891411"/>
              <a:gd name="connsiteY5" fmla="*/ 463804 h 481669"/>
              <a:gd name="connsiteX6" fmla="*/ 1749656 w 1891411"/>
              <a:gd name="connsiteY6" fmla="*/ 419354 h 481669"/>
              <a:gd name="connsiteX7" fmla="*/ 1095606 w 1891411"/>
              <a:gd name="connsiteY7" fmla="*/ 98679 h 481669"/>
              <a:gd name="connsiteX8" fmla="*/ 886056 w 1891411"/>
              <a:gd name="connsiteY8" fmla="*/ 6604 h 481669"/>
              <a:gd name="connsiteX9" fmla="*/ 482831 w 1891411"/>
              <a:gd name="connsiteY9" fmla="*/ 25654 h 481669"/>
              <a:gd name="connsiteX10" fmla="*/ 552681 w 1891411"/>
              <a:gd name="connsiteY10" fmla="*/ 254 h 481669"/>
              <a:gd name="connsiteX11" fmla="*/ 193906 w 1891411"/>
              <a:gd name="connsiteY11" fmla="*/ 44704 h 481669"/>
              <a:gd name="connsiteX12" fmla="*/ 432031 w 1891411"/>
              <a:gd name="connsiteY12" fmla="*/ 44704 h 481669"/>
              <a:gd name="connsiteX13" fmla="*/ 130406 w 1891411"/>
              <a:gd name="connsiteY13" fmla="*/ 73279 h 481669"/>
              <a:gd name="connsiteX14" fmla="*/ 231 w 1891411"/>
              <a:gd name="connsiteY14" fmla="*/ 200279 h 48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91411" h="481669">
                <a:moveTo>
                  <a:pt x="231" y="200279"/>
                </a:moveTo>
                <a:cubicBezTo>
                  <a:pt x="-2944" y="203983"/>
                  <a:pt x="26160" y="123021"/>
                  <a:pt x="111356" y="95504"/>
                </a:cubicBezTo>
                <a:cubicBezTo>
                  <a:pt x="196552" y="67987"/>
                  <a:pt x="450023" y="48937"/>
                  <a:pt x="511406" y="35179"/>
                </a:cubicBezTo>
                <a:cubicBezTo>
                  <a:pt x="572789" y="21421"/>
                  <a:pt x="397635" y="7133"/>
                  <a:pt x="479656" y="12954"/>
                </a:cubicBezTo>
                <a:cubicBezTo>
                  <a:pt x="561677" y="18775"/>
                  <a:pt x="774402" y="-5038"/>
                  <a:pt x="1003531" y="70104"/>
                </a:cubicBezTo>
                <a:cubicBezTo>
                  <a:pt x="1232660" y="145246"/>
                  <a:pt x="1730077" y="405596"/>
                  <a:pt x="1854431" y="463804"/>
                </a:cubicBezTo>
                <a:cubicBezTo>
                  <a:pt x="1978785" y="522012"/>
                  <a:pt x="1749656" y="419354"/>
                  <a:pt x="1749656" y="419354"/>
                </a:cubicBezTo>
                <a:lnTo>
                  <a:pt x="1095606" y="98679"/>
                </a:lnTo>
                <a:cubicBezTo>
                  <a:pt x="951673" y="29887"/>
                  <a:pt x="988185" y="18775"/>
                  <a:pt x="886056" y="6604"/>
                </a:cubicBezTo>
                <a:cubicBezTo>
                  <a:pt x="783927" y="-5567"/>
                  <a:pt x="538393" y="26712"/>
                  <a:pt x="482831" y="25654"/>
                </a:cubicBezTo>
                <a:cubicBezTo>
                  <a:pt x="427269" y="24596"/>
                  <a:pt x="600835" y="-2921"/>
                  <a:pt x="552681" y="254"/>
                </a:cubicBezTo>
                <a:cubicBezTo>
                  <a:pt x="504527" y="3429"/>
                  <a:pt x="214014" y="37296"/>
                  <a:pt x="193906" y="44704"/>
                </a:cubicBezTo>
                <a:cubicBezTo>
                  <a:pt x="173798" y="52112"/>
                  <a:pt x="442614" y="39941"/>
                  <a:pt x="432031" y="44704"/>
                </a:cubicBezTo>
                <a:cubicBezTo>
                  <a:pt x="421448" y="49466"/>
                  <a:pt x="197610" y="52641"/>
                  <a:pt x="130406" y="73279"/>
                </a:cubicBezTo>
                <a:cubicBezTo>
                  <a:pt x="63202" y="93916"/>
                  <a:pt x="3406" y="196575"/>
                  <a:pt x="231" y="2002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7" name="フリーフォーム 2226">
            <a:extLst>
              <a:ext uri="{FF2B5EF4-FFF2-40B4-BE49-F238E27FC236}">
                <a16:creationId xmlns:a16="http://schemas.microsoft.com/office/drawing/2014/main" id="{B44C6232-6C5D-EC70-A68F-00796E6E580D}"/>
              </a:ext>
            </a:extLst>
          </p:cNvPr>
          <p:cNvSpPr/>
          <p:nvPr/>
        </p:nvSpPr>
        <p:spPr>
          <a:xfrm>
            <a:off x="3867377" y="1339662"/>
            <a:ext cx="1971579" cy="365362"/>
          </a:xfrm>
          <a:custGeom>
            <a:avLst/>
            <a:gdLst>
              <a:gd name="connsiteX0" fmla="*/ 2948 w 1971579"/>
              <a:gd name="connsiteY0" fmla="*/ 50988 h 365362"/>
              <a:gd name="connsiteX1" fmla="*/ 463323 w 1971579"/>
              <a:gd name="connsiteY1" fmla="*/ 12888 h 365362"/>
              <a:gd name="connsiteX2" fmla="*/ 1460273 w 1971579"/>
              <a:gd name="connsiteY2" fmla="*/ 209738 h 365362"/>
              <a:gd name="connsiteX3" fmla="*/ 1396773 w 1971579"/>
              <a:gd name="connsiteY3" fmla="*/ 149413 h 365362"/>
              <a:gd name="connsiteX4" fmla="*/ 1939698 w 1971579"/>
              <a:gd name="connsiteY4" fmla="*/ 355788 h 365362"/>
              <a:gd name="connsiteX5" fmla="*/ 1911123 w 1971579"/>
              <a:gd name="connsiteY5" fmla="*/ 333563 h 365362"/>
              <a:gd name="connsiteX6" fmla="*/ 1479323 w 1971579"/>
              <a:gd name="connsiteY6" fmla="*/ 188 h 365362"/>
              <a:gd name="connsiteX7" fmla="*/ 1838098 w 1971579"/>
              <a:gd name="connsiteY7" fmla="*/ 285938 h 365362"/>
              <a:gd name="connsiteX8" fmla="*/ 1777773 w 1971579"/>
              <a:gd name="connsiteY8" fmla="*/ 289113 h 365362"/>
              <a:gd name="connsiteX9" fmla="*/ 1326923 w 1971579"/>
              <a:gd name="connsiteY9" fmla="*/ 190688 h 365362"/>
              <a:gd name="connsiteX10" fmla="*/ 1345973 w 1971579"/>
              <a:gd name="connsiteY10" fmla="*/ 177988 h 365362"/>
              <a:gd name="connsiteX11" fmla="*/ 761773 w 1971579"/>
              <a:gd name="connsiteY11" fmla="*/ 50988 h 365362"/>
              <a:gd name="connsiteX12" fmla="*/ 815748 w 1971579"/>
              <a:gd name="connsiteY12" fmla="*/ 73213 h 365362"/>
              <a:gd name="connsiteX13" fmla="*/ 555398 w 1971579"/>
              <a:gd name="connsiteY13" fmla="*/ 9713 h 365362"/>
              <a:gd name="connsiteX14" fmla="*/ 656998 w 1971579"/>
              <a:gd name="connsiteY14" fmla="*/ 57338 h 365362"/>
              <a:gd name="connsiteX15" fmla="*/ 574448 w 1971579"/>
              <a:gd name="connsiteY15" fmla="*/ 35113 h 365362"/>
              <a:gd name="connsiteX16" fmla="*/ 279173 w 1971579"/>
              <a:gd name="connsiteY16" fmla="*/ 12888 h 365362"/>
              <a:gd name="connsiteX17" fmla="*/ 2948 w 1971579"/>
              <a:gd name="connsiteY17" fmla="*/ 50988 h 365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971579" h="365362">
                <a:moveTo>
                  <a:pt x="2948" y="50988"/>
                </a:moveTo>
                <a:cubicBezTo>
                  <a:pt x="33640" y="50988"/>
                  <a:pt x="220436" y="-13570"/>
                  <a:pt x="463323" y="12888"/>
                </a:cubicBezTo>
                <a:cubicBezTo>
                  <a:pt x="706210" y="39346"/>
                  <a:pt x="1304698" y="186984"/>
                  <a:pt x="1460273" y="209738"/>
                </a:cubicBezTo>
                <a:cubicBezTo>
                  <a:pt x="1615848" y="232492"/>
                  <a:pt x="1316869" y="125071"/>
                  <a:pt x="1396773" y="149413"/>
                </a:cubicBezTo>
                <a:cubicBezTo>
                  <a:pt x="1476677" y="173755"/>
                  <a:pt x="1853973" y="325096"/>
                  <a:pt x="1939698" y="355788"/>
                </a:cubicBezTo>
                <a:cubicBezTo>
                  <a:pt x="2025423" y="386480"/>
                  <a:pt x="1911123" y="333563"/>
                  <a:pt x="1911123" y="333563"/>
                </a:cubicBezTo>
                <a:lnTo>
                  <a:pt x="1479323" y="188"/>
                </a:lnTo>
                <a:cubicBezTo>
                  <a:pt x="1467152" y="-7749"/>
                  <a:pt x="1788356" y="237784"/>
                  <a:pt x="1838098" y="285938"/>
                </a:cubicBezTo>
                <a:cubicBezTo>
                  <a:pt x="1887840" y="334092"/>
                  <a:pt x="1862969" y="304988"/>
                  <a:pt x="1777773" y="289113"/>
                </a:cubicBezTo>
                <a:cubicBezTo>
                  <a:pt x="1692577" y="273238"/>
                  <a:pt x="1326923" y="190688"/>
                  <a:pt x="1326923" y="190688"/>
                </a:cubicBezTo>
                <a:cubicBezTo>
                  <a:pt x="1254956" y="172167"/>
                  <a:pt x="1440165" y="201271"/>
                  <a:pt x="1345973" y="177988"/>
                </a:cubicBezTo>
                <a:cubicBezTo>
                  <a:pt x="1251781" y="154705"/>
                  <a:pt x="850144" y="68451"/>
                  <a:pt x="761773" y="50988"/>
                </a:cubicBezTo>
                <a:cubicBezTo>
                  <a:pt x="673402" y="33525"/>
                  <a:pt x="850144" y="80092"/>
                  <a:pt x="815748" y="73213"/>
                </a:cubicBezTo>
                <a:cubicBezTo>
                  <a:pt x="781352" y="66334"/>
                  <a:pt x="581856" y="12359"/>
                  <a:pt x="555398" y="9713"/>
                </a:cubicBezTo>
                <a:cubicBezTo>
                  <a:pt x="528940" y="7067"/>
                  <a:pt x="653823" y="53105"/>
                  <a:pt x="656998" y="57338"/>
                </a:cubicBezTo>
                <a:cubicBezTo>
                  <a:pt x="660173" y="61571"/>
                  <a:pt x="637419" y="42521"/>
                  <a:pt x="574448" y="35113"/>
                </a:cubicBezTo>
                <a:cubicBezTo>
                  <a:pt x="511477" y="27705"/>
                  <a:pt x="369131" y="12888"/>
                  <a:pt x="279173" y="12888"/>
                </a:cubicBezTo>
                <a:cubicBezTo>
                  <a:pt x="189215" y="12888"/>
                  <a:pt x="-27744" y="50988"/>
                  <a:pt x="2948" y="509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8" name="フリーフォーム 2227">
            <a:extLst>
              <a:ext uri="{FF2B5EF4-FFF2-40B4-BE49-F238E27FC236}">
                <a16:creationId xmlns:a16="http://schemas.microsoft.com/office/drawing/2014/main" id="{045203FF-B1AA-4EFB-002A-03937557AEA0}"/>
              </a:ext>
            </a:extLst>
          </p:cNvPr>
          <p:cNvSpPr/>
          <p:nvPr/>
        </p:nvSpPr>
        <p:spPr>
          <a:xfrm>
            <a:off x="3828487" y="1544619"/>
            <a:ext cx="1004574" cy="517209"/>
          </a:xfrm>
          <a:custGeom>
            <a:avLst/>
            <a:gdLst>
              <a:gd name="connsiteX0" fmla="*/ 563 w 1004574"/>
              <a:gd name="connsiteY0" fmla="*/ 109556 h 517209"/>
              <a:gd name="connsiteX1" fmla="*/ 292663 w 1004574"/>
              <a:gd name="connsiteY1" fmla="*/ 74631 h 517209"/>
              <a:gd name="connsiteX2" fmla="*/ 492688 w 1004574"/>
              <a:gd name="connsiteY2" fmla="*/ 112731 h 517209"/>
              <a:gd name="connsiteX3" fmla="*/ 807013 w 1004574"/>
              <a:gd name="connsiteY3" fmla="*/ 312756 h 517209"/>
              <a:gd name="connsiteX4" fmla="*/ 699063 w 1004574"/>
              <a:gd name="connsiteY4" fmla="*/ 147656 h 517209"/>
              <a:gd name="connsiteX5" fmla="*/ 994338 w 1004574"/>
              <a:gd name="connsiteY5" fmla="*/ 503256 h 517209"/>
              <a:gd name="connsiteX6" fmla="*/ 914963 w 1004574"/>
              <a:gd name="connsiteY6" fmla="*/ 427056 h 517209"/>
              <a:gd name="connsiteX7" fmla="*/ 702238 w 1004574"/>
              <a:gd name="connsiteY7" fmla="*/ 255606 h 517209"/>
              <a:gd name="connsiteX8" fmla="*/ 352988 w 1004574"/>
              <a:gd name="connsiteY8" fmla="*/ 7956 h 517209"/>
              <a:gd name="connsiteX9" fmla="*/ 432363 w 1004574"/>
              <a:gd name="connsiteY9" fmla="*/ 61931 h 517209"/>
              <a:gd name="connsiteX10" fmla="*/ 372038 w 1004574"/>
              <a:gd name="connsiteY10" fmla="*/ 71456 h 517209"/>
              <a:gd name="connsiteX11" fmla="*/ 563 w 1004574"/>
              <a:gd name="connsiteY11" fmla="*/ 109556 h 517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4574" h="517209">
                <a:moveTo>
                  <a:pt x="563" y="109556"/>
                </a:moveTo>
                <a:cubicBezTo>
                  <a:pt x="-12666" y="110085"/>
                  <a:pt x="210642" y="74102"/>
                  <a:pt x="292663" y="74631"/>
                </a:cubicBezTo>
                <a:cubicBezTo>
                  <a:pt x="374684" y="75160"/>
                  <a:pt x="406963" y="73044"/>
                  <a:pt x="492688" y="112731"/>
                </a:cubicBezTo>
                <a:cubicBezTo>
                  <a:pt x="578413" y="152418"/>
                  <a:pt x="772617" y="306935"/>
                  <a:pt x="807013" y="312756"/>
                </a:cubicBezTo>
                <a:cubicBezTo>
                  <a:pt x="841409" y="318577"/>
                  <a:pt x="667842" y="115906"/>
                  <a:pt x="699063" y="147656"/>
                </a:cubicBezTo>
                <a:cubicBezTo>
                  <a:pt x="730284" y="179406"/>
                  <a:pt x="958355" y="456689"/>
                  <a:pt x="994338" y="503256"/>
                </a:cubicBezTo>
                <a:cubicBezTo>
                  <a:pt x="1030321" y="549823"/>
                  <a:pt x="963646" y="468331"/>
                  <a:pt x="914963" y="427056"/>
                </a:cubicBezTo>
                <a:cubicBezTo>
                  <a:pt x="866280" y="385781"/>
                  <a:pt x="795901" y="325456"/>
                  <a:pt x="702238" y="255606"/>
                </a:cubicBezTo>
                <a:cubicBezTo>
                  <a:pt x="608576" y="185756"/>
                  <a:pt x="397967" y="40235"/>
                  <a:pt x="352988" y="7956"/>
                </a:cubicBezTo>
                <a:cubicBezTo>
                  <a:pt x="308009" y="-24323"/>
                  <a:pt x="429188" y="51348"/>
                  <a:pt x="432363" y="61931"/>
                </a:cubicBezTo>
                <a:cubicBezTo>
                  <a:pt x="435538" y="72514"/>
                  <a:pt x="438184" y="66164"/>
                  <a:pt x="372038" y="71456"/>
                </a:cubicBezTo>
                <a:cubicBezTo>
                  <a:pt x="305892" y="76748"/>
                  <a:pt x="13792" y="109027"/>
                  <a:pt x="563" y="109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9" name="フリーフォーム 2228">
            <a:extLst>
              <a:ext uri="{FF2B5EF4-FFF2-40B4-BE49-F238E27FC236}">
                <a16:creationId xmlns:a16="http://schemas.microsoft.com/office/drawing/2014/main" id="{C6C66329-7278-426A-18A6-ED3451819F92}"/>
              </a:ext>
            </a:extLst>
          </p:cNvPr>
          <p:cNvSpPr/>
          <p:nvPr/>
        </p:nvSpPr>
        <p:spPr>
          <a:xfrm>
            <a:off x="3764241" y="1139435"/>
            <a:ext cx="1217086" cy="189534"/>
          </a:xfrm>
          <a:custGeom>
            <a:avLst/>
            <a:gdLst>
              <a:gd name="connsiteX0" fmla="*/ 1465 w 1217086"/>
              <a:gd name="connsiteY0" fmla="*/ 189373 h 189534"/>
              <a:gd name="connsiteX1" fmla="*/ 253714 w 1217086"/>
              <a:gd name="connsiteY1" fmla="*/ 9196 h 189534"/>
              <a:gd name="connsiteX2" fmla="*/ 1190636 w 1217086"/>
              <a:gd name="connsiteY2" fmla="*/ 76762 h 189534"/>
              <a:gd name="connsiteX3" fmla="*/ 978927 w 1217086"/>
              <a:gd name="connsiteY3" fmla="*/ 54240 h 189534"/>
              <a:gd name="connsiteX4" fmla="*/ 361820 w 1217086"/>
              <a:gd name="connsiteY4" fmla="*/ 9196 h 189534"/>
              <a:gd name="connsiteX5" fmla="*/ 659113 w 1217086"/>
              <a:gd name="connsiteY5" fmla="*/ 187 h 189534"/>
              <a:gd name="connsiteX6" fmla="*/ 325785 w 1217086"/>
              <a:gd name="connsiteY6" fmla="*/ 4691 h 189534"/>
              <a:gd name="connsiteX7" fmla="*/ 235696 w 1217086"/>
              <a:gd name="connsiteY7" fmla="*/ 22709 h 189534"/>
              <a:gd name="connsiteX8" fmla="*/ 154616 w 1217086"/>
              <a:gd name="connsiteY8" fmla="*/ 40727 h 189534"/>
              <a:gd name="connsiteX9" fmla="*/ 1465 w 1217086"/>
              <a:gd name="connsiteY9" fmla="*/ 189373 h 189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7086" h="189534">
                <a:moveTo>
                  <a:pt x="1465" y="189373"/>
                </a:moveTo>
                <a:cubicBezTo>
                  <a:pt x="17981" y="184118"/>
                  <a:pt x="55519" y="27964"/>
                  <a:pt x="253714" y="9196"/>
                </a:cubicBezTo>
                <a:cubicBezTo>
                  <a:pt x="451909" y="-9573"/>
                  <a:pt x="1069767" y="69255"/>
                  <a:pt x="1190636" y="76762"/>
                </a:cubicBezTo>
                <a:cubicBezTo>
                  <a:pt x="1311505" y="84269"/>
                  <a:pt x="978927" y="54240"/>
                  <a:pt x="978927" y="54240"/>
                </a:cubicBezTo>
                <a:lnTo>
                  <a:pt x="361820" y="9196"/>
                </a:lnTo>
                <a:cubicBezTo>
                  <a:pt x="308518" y="187"/>
                  <a:pt x="665119" y="938"/>
                  <a:pt x="659113" y="187"/>
                </a:cubicBezTo>
                <a:cubicBezTo>
                  <a:pt x="653107" y="-564"/>
                  <a:pt x="396354" y="937"/>
                  <a:pt x="325785" y="4691"/>
                </a:cubicBezTo>
                <a:cubicBezTo>
                  <a:pt x="255216" y="8445"/>
                  <a:pt x="264224" y="16703"/>
                  <a:pt x="235696" y="22709"/>
                </a:cubicBezTo>
                <a:cubicBezTo>
                  <a:pt x="207168" y="28715"/>
                  <a:pt x="196657" y="11448"/>
                  <a:pt x="154616" y="40727"/>
                </a:cubicBezTo>
                <a:cubicBezTo>
                  <a:pt x="112575" y="70006"/>
                  <a:pt x="-15051" y="194628"/>
                  <a:pt x="1465" y="1893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0" name="フリーフォーム 2229">
            <a:extLst>
              <a:ext uri="{FF2B5EF4-FFF2-40B4-BE49-F238E27FC236}">
                <a16:creationId xmlns:a16="http://schemas.microsoft.com/office/drawing/2014/main" id="{9A61A27D-F9E9-6D95-970E-838E4D945E92}"/>
              </a:ext>
            </a:extLst>
          </p:cNvPr>
          <p:cNvSpPr/>
          <p:nvPr/>
        </p:nvSpPr>
        <p:spPr>
          <a:xfrm>
            <a:off x="3872743" y="1242218"/>
            <a:ext cx="1763810" cy="321186"/>
          </a:xfrm>
          <a:custGeom>
            <a:avLst/>
            <a:gdLst>
              <a:gd name="connsiteX0" fmla="*/ 1070 w 1763810"/>
              <a:gd name="connsiteY0" fmla="*/ 104608 h 321186"/>
              <a:gd name="connsiteX1" fmla="*/ 483044 w 1763810"/>
              <a:gd name="connsiteY1" fmla="*/ 23528 h 321186"/>
              <a:gd name="connsiteX2" fmla="*/ 1694737 w 1763810"/>
              <a:gd name="connsiteY2" fmla="*/ 307307 h 321186"/>
              <a:gd name="connsiteX3" fmla="*/ 1622666 w 1763810"/>
              <a:gd name="connsiteY3" fmla="*/ 280281 h 321186"/>
              <a:gd name="connsiteX4" fmla="*/ 780337 w 1763810"/>
              <a:gd name="connsiteY4" fmla="*/ 68572 h 321186"/>
              <a:gd name="connsiteX5" fmla="*/ 365929 w 1763810"/>
              <a:gd name="connsiteY5" fmla="*/ 1006 h 321186"/>
              <a:gd name="connsiteX6" fmla="*/ 1070 w 1763810"/>
              <a:gd name="connsiteY6" fmla="*/ 104608 h 321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63810" h="321186">
                <a:moveTo>
                  <a:pt x="1070" y="104608"/>
                </a:moveTo>
                <a:cubicBezTo>
                  <a:pt x="20589" y="108362"/>
                  <a:pt x="200766" y="-10255"/>
                  <a:pt x="483044" y="23528"/>
                </a:cubicBezTo>
                <a:cubicBezTo>
                  <a:pt x="765322" y="57311"/>
                  <a:pt x="1504800" y="264515"/>
                  <a:pt x="1694737" y="307307"/>
                </a:cubicBezTo>
                <a:cubicBezTo>
                  <a:pt x="1884674" y="350099"/>
                  <a:pt x="1622666" y="280281"/>
                  <a:pt x="1622666" y="280281"/>
                </a:cubicBezTo>
                <a:lnTo>
                  <a:pt x="780337" y="68572"/>
                </a:lnTo>
                <a:cubicBezTo>
                  <a:pt x="570881" y="22026"/>
                  <a:pt x="498059" y="-5751"/>
                  <a:pt x="365929" y="1006"/>
                </a:cubicBezTo>
                <a:cubicBezTo>
                  <a:pt x="233799" y="7763"/>
                  <a:pt x="-18449" y="100854"/>
                  <a:pt x="1070" y="1046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1" name="フリーフォーム 2230">
            <a:extLst>
              <a:ext uri="{FF2B5EF4-FFF2-40B4-BE49-F238E27FC236}">
                <a16:creationId xmlns:a16="http://schemas.microsoft.com/office/drawing/2014/main" id="{F1037202-9E77-AEA4-41B6-BF89311940BA}"/>
              </a:ext>
            </a:extLst>
          </p:cNvPr>
          <p:cNvSpPr/>
          <p:nvPr/>
        </p:nvSpPr>
        <p:spPr>
          <a:xfrm>
            <a:off x="4999140" y="1569916"/>
            <a:ext cx="1182606" cy="595081"/>
          </a:xfrm>
          <a:custGeom>
            <a:avLst/>
            <a:gdLst>
              <a:gd name="connsiteX0" fmla="*/ 36817 w 1182606"/>
              <a:gd name="connsiteY0" fmla="*/ 11140 h 595081"/>
              <a:gd name="connsiteX1" fmla="*/ 825093 w 1182606"/>
              <a:gd name="connsiteY1" fmla="*/ 267893 h 595081"/>
              <a:gd name="connsiteX2" fmla="*/ 1167429 w 1182606"/>
              <a:gd name="connsiteY2" fmla="*/ 583203 h 595081"/>
              <a:gd name="connsiteX3" fmla="*/ 1126890 w 1182606"/>
              <a:gd name="connsiteY3" fmla="*/ 533654 h 595081"/>
              <a:gd name="connsiteX4" fmla="*/ 753022 w 1182606"/>
              <a:gd name="connsiteY4" fmla="*/ 74202 h 595081"/>
              <a:gd name="connsiteX5" fmla="*/ 1041305 w 1182606"/>
              <a:gd name="connsiteY5" fmla="*/ 421044 h 595081"/>
              <a:gd name="connsiteX6" fmla="*/ 955721 w 1182606"/>
              <a:gd name="connsiteY6" fmla="*/ 362486 h 595081"/>
              <a:gd name="connsiteX7" fmla="*/ 721491 w 1182606"/>
              <a:gd name="connsiteY7" fmla="*/ 209335 h 595081"/>
              <a:gd name="connsiteX8" fmla="*/ 798066 w 1182606"/>
              <a:gd name="connsiteY8" fmla="*/ 249875 h 595081"/>
              <a:gd name="connsiteX9" fmla="*/ 518791 w 1182606"/>
              <a:gd name="connsiteY9" fmla="*/ 128255 h 595081"/>
              <a:gd name="connsiteX10" fmla="*/ 658428 w 1182606"/>
              <a:gd name="connsiteY10" fmla="*/ 191317 h 595081"/>
              <a:gd name="connsiteX11" fmla="*/ 424198 w 1182606"/>
              <a:gd name="connsiteY11" fmla="*/ 132760 h 595081"/>
              <a:gd name="connsiteX12" fmla="*/ 563835 w 1182606"/>
              <a:gd name="connsiteY12" fmla="*/ 200326 h 595081"/>
              <a:gd name="connsiteX13" fmla="*/ 176454 w 1182606"/>
              <a:gd name="connsiteY13" fmla="*/ 60689 h 595081"/>
              <a:gd name="connsiteX14" fmla="*/ 36817 w 1182606"/>
              <a:gd name="connsiteY14" fmla="*/ 11140 h 595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82606" h="595081">
                <a:moveTo>
                  <a:pt x="36817" y="11140"/>
                </a:moveTo>
                <a:cubicBezTo>
                  <a:pt x="144923" y="45674"/>
                  <a:pt x="636658" y="172549"/>
                  <a:pt x="825093" y="267893"/>
                </a:cubicBezTo>
                <a:cubicBezTo>
                  <a:pt x="1013528" y="363237"/>
                  <a:pt x="1117130" y="538910"/>
                  <a:pt x="1167429" y="583203"/>
                </a:cubicBezTo>
                <a:cubicBezTo>
                  <a:pt x="1217729" y="627497"/>
                  <a:pt x="1126890" y="533654"/>
                  <a:pt x="1126890" y="533654"/>
                </a:cubicBezTo>
                <a:lnTo>
                  <a:pt x="753022" y="74202"/>
                </a:lnTo>
                <a:cubicBezTo>
                  <a:pt x="738758" y="55434"/>
                  <a:pt x="1007522" y="372997"/>
                  <a:pt x="1041305" y="421044"/>
                </a:cubicBezTo>
                <a:cubicBezTo>
                  <a:pt x="1075088" y="469091"/>
                  <a:pt x="955721" y="362486"/>
                  <a:pt x="955721" y="362486"/>
                </a:cubicBezTo>
                <a:lnTo>
                  <a:pt x="721491" y="209335"/>
                </a:lnTo>
                <a:cubicBezTo>
                  <a:pt x="695215" y="190567"/>
                  <a:pt x="831849" y="263388"/>
                  <a:pt x="798066" y="249875"/>
                </a:cubicBezTo>
                <a:cubicBezTo>
                  <a:pt x="764283" y="236362"/>
                  <a:pt x="542064" y="138015"/>
                  <a:pt x="518791" y="128255"/>
                </a:cubicBezTo>
                <a:cubicBezTo>
                  <a:pt x="495518" y="118495"/>
                  <a:pt x="674193" y="190566"/>
                  <a:pt x="658428" y="191317"/>
                </a:cubicBezTo>
                <a:cubicBezTo>
                  <a:pt x="642663" y="192068"/>
                  <a:pt x="439963" y="131259"/>
                  <a:pt x="424198" y="132760"/>
                </a:cubicBezTo>
                <a:cubicBezTo>
                  <a:pt x="408433" y="134261"/>
                  <a:pt x="605126" y="212338"/>
                  <a:pt x="563835" y="200326"/>
                </a:cubicBezTo>
                <a:cubicBezTo>
                  <a:pt x="522544" y="188314"/>
                  <a:pt x="268795" y="90718"/>
                  <a:pt x="176454" y="60689"/>
                </a:cubicBezTo>
                <a:cubicBezTo>
                  <a:pt x="84113" y="30660"/>
                  <a:pt x="-71289" y="-23394"/>
                  <a:pt x="36817" y="111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2" name="フリーフォーム 2231">
            <a:extLst>
              <a:ext uri="{FF2B5EF4-FFF2-40B4-BE49-F238E27FC236}">
                <a16:creationId xmlns:a16="http://schemas.microsoft.com/office/drawing/2014/main" id="{2350950C-7E38-33CF-8B71-5A8746BDD881}"/>
              </a:ext>
            </a:extLst>
          </p:cNvPr>
          <p:cNvSpPr/>
          <p:nvPr/>
        </p:nvSpPr>
        <p:spPr>
          <a:xfrm>
            <a:off x="3912507" y="1490651"/>
            <a:ext cx="1753444" cy="705368"/>
          </a:xfrm>
          <a:custGeom>
            <a:avLst/>
            <a:gdLst>
              <a:gd name="connsiteX0" fmla="*/ 6350 w 1753444"/>
              <a:gd name="connsiteY0" fmla="*/ 4821 h 705368"/>
              <a:gd name="connsiteX1" fmla="*/ 830661 w 1753444"/>
              <a:gd name="connsiteY1" fmla="*/ 108423 h 705368"/>
              <a:gd name="connsiteX2" fmla="*/ 1695513 w 1753444"/>
              <a:gd name="connsiteY2" fmla="*/ 671477 h 705368"/>
              <a:gd name="connsiteX3" fmla="*/ 1582902 w 1753444"/>
              <a:gd name="connsiteY3" fmla="*/ 581388 h 705368"/>
              <a:gd name="connsiteX4" fmla="*/ 848679 w 1753444"/>
              <a:gd name="connsiteY4" fmla="*/ 81396 h 705368"/>
              <a:gd name="connsiteX5" fmla="*/ 898228 w 1753444"/>
              <a:gd name="connsiteY5" fmla="*/ 108423 h 705368"/>
              <a:gd name="connsiteX6" fmla="*/ 654989 w 1753444"/>
              <a:gd name="connsiteY6" fmla="*/ 22839 h 705368"/>
              <a:gd name="connsiteX7" fmla="*/ 506342 w 1753444"/>
              <a:gd name="connsiteY7" fmla="*/ 9325 h 705368"/>
              <a:gd name="connsiteX8" fmla="*/ 884715 w 1753444"/>
              <a:gd name="connsiteY8" fmla="*/ 121936 h 705368"/>
              <a:gd name="connsiteX9" fmla="*/ 470307 w 1753444"/>
              <a:gd name="connsiteY9" fmla="*/ 27343 h 705368"/>
              <a:gd name="connsiteX10" fmla="*/ 6350 w 1753444"/>
              <a:gd name="connsiteY10" fmla="*/ 4821 h 705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53444" h="705368">
                <a:moveTo>
                  <a:pt x="6350" y="4821"/>
                </a:moveTo>
                <a:cubicBezTo>
                  <a:pt x="66409" y="18334"/>
                  <a:pt x="549134" y="-2686"/>
                  <a:pt x="830661" y="108423"/>
                </a:cubicBezTo>
                <a:cubicBezTo>
                  <a:pt x="1112188" y="219532"/>
                  <a:pt x="1570139" y="592649"/>
                  <a:pt x="1695513" y="671477"/>
                </a:cubicBezTo>
                <a:cubicBezTo>
                  <a:pt x="1820887" y="750305"/>
                  <a:pt x="1724041" y="679735"/>
                  <a:pt x="1582902" y="581388"/>
                </a:cubicBezTo>
                <a:cubicBezTo>
                  <a:pt x="1441763" y="483041"/>
                  <a:pt x="962791" y="160223"/>
                  <a:pt x="848679" y="81396"/>
                </a:cubicBezTo>
                <a:cubicBezTo>
                  <a:pt x="734567" y="2569"/>
                  <a:pt x="930510" y="118183"/>
                  <a:pt x="898228" y="108423"/>
                </a:cubicBezTo>
                <a:cubicBezTo>
                  <a:pt x="865946" y="98663"/>
                  <a:pt x="720303" y="39355"/>
                  <a:pt x="654989" y="22839"/>
                </a:cubicBezTo>
                <a:cubicBezTo>
                  <a:pt x="589675" y="6323"/>
                  <a:pt x="468054" y="-7191"/>
                  <a:pt x="506342" y="9325"/>
                </a:cubicBezTo>
                <a:cubicBezTo>
                  <a:pt x="544630" y="25841"/>
                  <a:pt x="890721" y="118933"/>
                  <a:pt x="884715" y="121936"/>
                </a:cubicBezTo>
                <a:cubicBezTo>
                  <a:pt x="878709" y="124939"/>
                  <a:pt x="612197" y="46112"/>
                  <a:pt x="470307" y="27343"/>
                </a:cubicBezTo>
                <a:cubicBezTo>
                  <a:pt x="328417" y="8575"/>
                  <a:pt x="-53709" y="-8692"/>
                  <a:pt x="6350" y="48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3" name="フリーフォーム 2232">
            <a:extLst>
              <a:ext uri="{FF2B5EF4-FFF2-40B4-BE49-F238E27FC236}">
                <a16:creationId xmlns:a16="http://schemas.microsoft.com/office/drawing/2014/main" id="{42BC5A9F-FEA9-B8AE-E198-C5478AD22843}"/>
              </a:ext>
            </a:extLst>
          </p:cNvPr>
          <p:cNvSpPr/>
          <p:nvPr/>
        </p:nvSpPr>
        <p:spPr>
          <a:xfrm>
            <a:off x="4205265" y="1589166"/>
            <a:ext cx="1120662" cy="699603"/>
          </a:xfrm>
          <a:custGeom>
            <a:avLst/>
            <a:gdLst>
              <a:gd name="connsiteX0" fmla="*/ 1876 w 1120662"/>
              <a:gd name="connsiteY0" fmla="*/ 899 h 699603"/>
              <a:gd name="connsiteX1" fmla="*/ 889249 w 1120662"/>
              <a:gd name="connsiteY1" fmla="*/ 379271 h 699603"/>
              <a:gd name="connsiteX2" fmla="*/ 803665 w 1120662"/>
              <a:gd name="connsiteY2" fmla="*/ 298192 h 699603"/>
              <a:gd name="connsiteX3" fmla="*/ 974834 w 1120662"/>
              <a:gd name="connsiteY3" fmla="*/ 451342 h 699603"/>
              <a:gd name="connsiteX4" fmla="*/ 1118975 w 1120662"/>
              <a:gd name="connsiteY4" fmla="*/ 694582 h 699603"/>
              <a:gd name="connsiteX5" fmla="*/ 1042400 w 1120662"/>
              <a:gd name="connsiteY5" fmla="*/ 590980 h 699603"/>
              <a:gd name="connsiteX6" fmla="*/ 875736 w 1120662"/>
              <a:gd name="connsiteY6" fmla="*/ 302696 h 699603"/>
              <a:gd name="connsiteX7" fmla="*/ 875736 w 1120662"/>
              <a:gd name="connsiteY7" fmla="*/ 334227 h 699603"/>
              <a:gd name="connsiteX8" fmla="*/ 632497 w 1120662"/>
              <a:gd name="connsiteY8" fmla="*/ 248643 h 699603"/>
              <a:gd name="connsiteX9" fmla="*/ 808169 w 1120662"/>
              <a:gd name="connsiteY9" fmla="*/ 343236 h 699603"/>
              <a:gd name="connsiteX10" fmla="*/ 519886 w 1120662"/>
              <a:gd name="connsiteY10" fmla="*/ 190085 h 699603"/>
              <a:gd name="connsiteX11" fmla="*/ 650514 w 1120662"/>
              <a:gd name="connsiteY11" fmla="*/ 271165 h 699603"/>
              <a:gd name="connsiteX12" fmla="*/ 1876 w 1120662"/>
              <a:gd name="connsiteY12" fmla="*/ 899 h 699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20662" h="699603">
                <a:moveTo>
                  <a:pt x="1876" y="899"/>
                </a:moveTo>
                <a:cubicBezTo>
                  <a:pt x="41665" y="18917"/>
                  <a:pt x="755618" y="329722"/>
                  <a:pt x="889249" y="379271"/>
                </a:cubicBezTo>
                <a:cubicBezTo>
                  <a:pt x="1022880" y="428820"/>
                  <a:pt x="789401" y="286180"/>
                  <a:pt x="803665" y="298192"/>
                </a:cubicBezTo>
                <a:cubicBezTo>
                  <a:pt x="817929" y="310204"/>
                  <a:pt x="922282" y="385277"/>
                  <a:pt x="974834" y="451342"/>
                </a:cubicBezTo>
                <a:cubicBezTo>
                  <a:pt x="1027386" y="517407"/>
                  <a:pt x="1107714" y="671309"/>
                  <a:pt x="1118975" y="694582"/>
                </a:cubicBezTo>
                <a:cubicBezTo>
                  <a:pt x="1130236" y="717855"/>
                  <a:pt x="1082940" y="656294"/>
                  <a:pt x="1042400" y="590980"/>
                </a:cubicBezTo>
                <a:cubicBezTo>
                  <a:pt x="1001860" y="525666"/>
                  <a:pt x="903513" y="345488"/>
                  <a:pt x="875736" y="302696"/>
                </a:cubicBezTo>
                <a:cubicBezTo>
                  <a:pt x="847959" y="259904"/>
                  <a:pt x="916276" y="343236"/>
                  <a:pt x="875736" y="334227"/>
                </a:cubicBezTo>
                <a:cubicBezTo>
                  <a:pt x="835196" y="325218"/>
                  <a:pt x="643758" y="247142"/>
                  <a:pt x="632497" y="248643"/>
                </a:cubicBezTo>
                <a:cubicBezTo>
                  <a:pt x="621236" y="250144"/>
                  <a:pt x="826938" y="352996"/>
                  <a:pt x="808169" y="343236"/>
                </a:cubicBezTo>
                <a:cubicBezTo>
                  <a:pt x="789401" y="333476"/>
                  <a:pt x="546162" y="202097"/>
                  <a:pt x="519886" y="190085"/>
                </a:cubicBezTo>
                <a:cubicBezTo>
                  <a:pt x="493610" y="178073"/>
                  <a:pt x="733846" y="301194"/>
                  <a:pt x="650514" y="271165"/>
                </a:cubicBezTo>
                <a:cubicBezTo>
                  <a:pt x="567182" y="241136"/>
                  <a:pt x="-37913" y="-17119"/>
                  <a:pt x="1876" y="8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4" name="フリーフォーム 2233">
            <a:extLst>
              <a:ext uri="{FF2B5EF4-FFF2-40B4-BE49-F238E27FC236}">
                <a16:creationId xmlns:a16="http://schemas.microsoft.com/office/drawing/2014/main" id="{E659CFB5-49A6-CC8D-6545-0FD45E1B73C7}"/>
              </a:ext>
            </a:extLst>
          </p:cNvPr>
          <p:cNvSpPr/>
          <p:nvPr/>
        </p:nvSpPr>
        <p:spPr>
          <a:xfrm>
            <a:off x="5326505" y="1951761"/>
            <a:ext cx="1275850" cy="1533664"/>
          </a:xfrm>
          <a:custGeom>
            <a:avLst/>
            <a:gdLst>
              <a:gd name="connsiteX0" fmla="*/ 2240 w 1275850"/>
              <a:gd name="connsiteY0" fmla="*/ 3163 h 1533664"/>
              <a:gd name="connsiteX1" fmla="*/ 69806 w 1275850"/>
              <a:gd name="connsiteY1" fmla="*/ 313969 h 1533664"/>
              <a:gd name="connsiteX2" fmla="*/ 308541 w 1275850"/>
              <a:gd name="connsiteY2" fmla="*/ 624775 h 1533664"/>
              <a:gd name="connsiteX3" fmla="*/ 218453 w 1275850"/>
              <a:gd name="connsiteY3" fmla="*/ 507660 h 1533664"/>
              <a:gd name="connsiteX4" fmla="*/ 520250 w 1275850"/>
              <a:gd name="connsiteY4" fmla="*/ 908554 h 1533664"/>
              <a:gd name="connsiteX5" fmla="*/ 484214 w 1275850"/>
              <a:gd name="connsiteY5" fmla="*/ 845492 h 1533664"/>
              <a:gd name="connsiteX6" fmla="*/ 1213932 w 1275850"/>
              <a:gd name="connsiteY6" fmla="*/ 1485122 h 1533664"/>
              <a:gd name="connsiteX7" fmla="*/ 1159879 w 1275850"/>
              <a:gd name="connsiteY7" fmla="*/ 1422060 h 1533664"/>
              <a:gd name="connsiteX8" fmla="*/ 542772 w 1275850"/>
              <a:gd name="connsiteY8" fmla="*/ 890537 h 1533664"/>
              <a:gd name="connsiteX9" fmla="*/ 123860 w 1275850"/>
              <a:gd name="connsiteY9" fmla="*/ 530182 h 1533664"/>
              <a:gd name="connsiteX10" fmla="*/ 398630 w 1275850"/>
              <a:gd name="connsiteY10" fmla="*/ 669819 h 1533664"/>
              <a:gd name="connsiteX11" fmla="*/ 204939 w 1275850"/>
              <a:gd name="connsiteY11" fmla="*/ 494146 h 1533664"/>
              <a:gd name="connsiteX12" fmla="*/ 83320 w 1275850"/>
              <a:gd name="connsiteY12" fmla="*/ 282438 h 1533664"/>
              <a:gd name="connsiteX13" fmla="*/ 119355 w 1275850"/>
              <a:gd name="connsiteY13" fmla="*/ 422075 h 1533664"/>
              <a:gd name="connsiteX14" fmla="*/ 74311 w 1275850"/>
              <a:gd name="connsiteY14" fmla="*/ 327482 h 1533664"/>
              <a:gd name="connsiteX15" fmla="*/ 20258 w 1275850"/>
              <a:gd name="connsiteY15" fmla="*/ 160818 h 1533664"/>
              <a:gd name="connsiteX16" fmla="*/ 2240 w 1275850"/>
              <a:gd name="connsiteY16" fmla="*/ 3163 h 1533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75850" h="1533664">
                <a:moveTo>
                  <a:pt x="2240" y="3163"/>
                </a:moveTo>
                <a:cubicBezTo>
                  <a:pt x="10498" y="28688"/>
                  <a:pt x="18756" y="210367"/>
                  <a:pt x="69806" y="313969"/>
                </a:cubicBezTo>
                <a:cubicBezTo>
                  <a:pt x="120856" y="417571"/>
                  <a:pt x="308541" y="624775"/>
                  <a:pt x="308541" y="624775"/>
                </a:cubicBezTo>
                <a:cubicBezTo>
                  <a:pt x="333315" y="657057"/>
                  <a:pt x="183168" y="460364"/>
                  <a:pt x="218453" y="507660"/>
                </a:cubicBezTo>
                <a:cubicBezTo>
                  <a:pt x="253738" y="554956"/>
                  <a:pt x="475957" y="852249"/>
                  <a:pt x="520250" y="908554"/>
                </a:cubicBezTo>
                <a:cubicBezTo>
                  <a:pt x="564543" y="964859"/>
                  <a:pt x="368600" y="749397"/>
                  <a:pt x="484214" y="845492"/>
                </a:cubicBezTo>
                <a:cubicBezTo>
                  <a:pt x="599828" y="941587"/>
                  <a:pt x="1101321" y="1389027"/>
                  <a:pt x="1213932" y="1485122"/>
                </a:cubicBezTo>
                <a:cubicBezTo>
                  <a:pt x="1326543" y="1581217"/>
                  <a:pt x="1271739" y="1521157"/>
                  <a:pt x="1159879" y="1422060"/>
                </a:cubicBezTo>
                <a:cubicBezTo>
                  <a:pt x="1048019" y="1322963"/>
                  <a:pt x="542772" y="890537"/>
                  <a:pt x="542772" y="890537"/>
                </a:cubicBezTo>
                <a:cubicBezTo>
                  <a:pt x="370102" y="741891"/>
                  <a:pt x="147884" y="566968"/>
                  <a:pt x="123860" y="530182"/>
                </a:cubicBezTo>
                <a:cubicBezTo>
                  <a:pt x="99836" y="493396"/>
                  <a:pt x="385117" y="675825"/>
                  <a:pt x="398630" y="669819"/>
                </a:cubicBezTo>
                <a:cubicBezTo>
                  <a:pt x="412143" y="663813"/>
                  <a:pt x="257491" y="558710"/>
                  <a:pt x="204939" y="494146"/>
                </a:cubicBezTo>
                <a:cubicBezTo>
                  <a:pt x="152387" y="429582"/>
                  <a:pt x="97584" y="294450"/>
                  <a:pt x="83320" y="282438"/>
                </a:cubicBezTo>
                <a:cubicBezTo>
                  <a:pt x="69056" y="270426"/>
                  <a:pt x="120856" y="414568"/>
                  <a:pt x="119355" y="422075"/>
                </a:cubicBezTo>
                <a:cubicBezTo>
                  <a:pt x="117854" y="429582"/>
                  <a:pt x="90827" y="371025"/>
                  <a:pt x="74311" y="327482"/>
                </a:cubicBezTo>
                <a:cubicBezTo>
                  <a:pt x="57795" y="283939"/>
                  <a:pt x="30018" y="208115"/>
                  <a:pt x="20258" y="160818"/>
                </a:cubicBezTo>
                <a:cubicBezTo>
                  <a:pt x="10498" y="113522"/>
                  <a:pt x="-6018" y="-22362"/>
                  <a:pt x="2240" y="3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5" name="フリーフォーム 2234">
            <a:extLst>
              <a:ext uri="{FF2B5EF4-FFF2-40B4-BE49-F238E27FC236}">
                <a16:creationId xmlns:a16="http://schemas.microsoft.com/office/drawing/2014/main" id="{53AF58D8-C215-8562-FFF5-74A4FA3ADAD8}"/>
              </a:ext>
            </a:extLst>
          </p:cNvPr>
          <p:cNvSpPr/>
          <p:nvPr/>
        </p:nvSpPr>
        <p:spPr>
          <a:xfrm>
            <a:off x="5420175" y="1784474"/>
            <a:ext cx="1117029" cy="1125836"/>
          </a:xfrm>
          <a:custGeom>
            <a:avLst/>
            <a:gdLst>
              <a:gd name="connsiteX0" fmla="*/ 3163 w 1117029"/>
              <a:gd name="connsiteY0" fmla="*/ 3786 h 1125836"/>
              <a:gd name="connsiteX1" fmla="*/ 764412 w 1117029"/>
              <a:gd name="connsiteY1" fmla="*/ 526300 h 1125836"/>
              <a:gd name="connsiteX2" fmla="*/ 971616 w 1117029"/>
              <a:gd name="connsiteY2" fmla="*/ 823593 h 1125836"/>
              <a:gd name="connsiteX3" fmla="*/ 944590 w 1117029"/>
              <a:gd name="connsiteY3" fmla="*/ 724495 h 1125836"/>
              <a:gd name="connsiteX4" fmla="*/ 1115758 w 1117029"/>
              <a:gd name="connsiteY4" fmla="*/ 1120886 h 1125836"/>
              <a:gd name="connsiteX5" fmla="*/ 1007652 w 1117029"/>
              <a:gd name="connsiteY5" fmla="*/ 909177 h 1125836"/>
              <a:gd name="connsiteX6" fmla="*/ 741890 w 1117029"/>
              <a:gd name="connsiteY6" fmla="*/ 373150 h 1125836"/>
              <a:gd name="connsiteX7" fmla="*/ 877023 w 1117029"/>
              <a:gd name="connsiteY7" fmla="*/ 665938 h 1125836"/>
              <a:gd name="connsiteX8" fmla="*/ 719368 w 1117029"/>
              <a:gd name="connsiteY8" fmla="*/ 494769 h 1125836"/>
              <a:gd name="connsiteX9" fmla="*/ 449102 w 1117029"/>
              <a:gd name="connsiteY9" fmla="*/ 242521 h 1125836"/>
              <a:gd name="connsiteX10" fmla="*/ 489642 w 1117029"/>
              <a:gd name="connsiteY10" fmla="*/ 287565 h 1125836"/>
              <a:gd name="connsiteX11" fmla="*/ 3163 w 1117029"/>
              <a:gd name="connsiteY11" fmla="*/ 3786 h 112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17029" h="1125836">
                <a:moveTo>
                  <a:pt x="3163" y="3786"/>
                </a:moveTo>
                <a:cubicBezTo>
                  <a:pt x="48958" y="43575"/>
                  <a:pt x="603003" y="389666"/>
                  <a:pt x="764412" y="526300"/>
                </a:cubicBezTo>
                <a:cubicBezTo>
                  <a:pt x="925821" y="662934"/>
                  <a:pt x="941586" y="790561"/>
                  <a:pt x="971616" y="823593"/>
                </a:cubicBezTo>
                <a:cubicBezTo>
                  <a:pt x="1001646" y="856625"/>
                  <a:pt x="920566" y="674946"/>
                  <a:pt x="944590" y="724495"/>
                </a:cubicBezTo>
                <a:cubicBezTo>
                  <a:pt x="968614" y="774044"/>
                  <a:pt x="1105248" y="1090106"/>
                  <a:pt x="1115758" y="1120886"/>
                </a:cubicBezTo>
                <a:cubicBezTo>
                  <a:pt x="1126268" y="1151666"/>
                  <a:pt x="1069963" y="1033800"/>
                  <a:pt x="1007652" y="909177"/>
                </a:cubicBezTo>
                <a:cubicBezTo>
                  <a:pt x="945341" y="784554"/>
                  <a:pt x="763662" y="413690"/>
                  <a:pt x="741890" y="373150"/>
                </a:cubicBezTo>
                <a:cubicBezTo>
                  <a:pt x="720118" y="332610"/>
                  <a:pt x="880777" y="645668"/>
                  <a:pt x="877023" y="665938"/>
                </a:cubicBezTo>
                <a:cubicBezTo>
                  <a:pt x="873269" y="686208"/>
                  <a:pt x="790688" y="565338"/>
                  <a:pt x="719368" y="494769"/>
                </a:cubicBezTo>
                <a:cubicBezTo>
                  <a:pt x="648048" y="424200"/>
                  <a:pt x="487390" y="277055"/>
                  <a:pt x="449102" y="242521"/>
                </a:cubicBezTo>
                <a:cubicBezTo>
                  <a:pt x="410814" y="207987"/>
                  <a:pt x="556458" y="325102"/>
                  <a:pt x="489642" y="287565"/>
                </a:cubicBezTo>
                <a:cubicBezTo>
                  <a:pt x="422826" y="250028"/>
                  <a:pt x="-42632" y="-36003"/>
                  <a:pt x="3163" y="37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6" name="フリーフォーム 2235">
            <a:extLst>
              <a:ext uri="{FF2B5EF4-FFF2-40B4-BE49-F238E27FC236}">
                <a16:creationId xmlns:a16="http://schemas.microsoft.com/office/drawing/2014/main" id="{428CAA0B-81B4-6F5E-83EA-EE1F98A2D6E6}"/>
              </a:ext>
            </a:extLst>
          </p:cNvPr>
          <p:cNvSpPr/>
          <p:nvPr/>
        </p:nvSpPr>
        <p:spPr>
          <a:xfrm>
            <a:off x="5850278" y="2225316"/>
            <a:ext cx="935755" cy="1133308"/>
          </a:xfrm>
          <a:custGeom>
            <a:avLst/>
            <a:gdLst>
              <a:gd name="connsiteX0" fmla="*/ 28008 w 935755"/>
              <a:gd name="connsiteY0" fmla="*/ 31405 h 1133308"/>
              <a:gd name="connsiteX1" fmla="*/ 676646 w 935755"/>
              <a:gd name="connsiteY1" fmla="*/ 752115 h 1133308"/>
              <a:gd name="connsiteX2" fmla="*/ 928894 w 935755"/>
              <a:gd name="connsiteY2" fmla="*/ 1125983 h 1133308"/>
              <a:gd name="connsiteX3" fmla="*/ 802770 w 935755"/>
              <a:gd name="connsiteY3" fmla="*/ 936796 h 1133308"/>
              <a:gd name="connsiteX4" fmla="*/ 185663 w 935755"/>
              <a:gd name="connsiteY4" fmla="*/ 207078 h 1133308"/>
              <a:gd name="connsiteX5" fmla="*/ 28008 w 935755"/>
              <a:gd name="connsiteY5" fmla="*/ 31405 h 113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5755" h="1133308">
                <a:moveTo>
                  <a:pt x="28008" y="31405"/>
                </a:moveTo>
                <a:cubicBezTo>
                  <a:pt x="109838" y="122244"/>
                  <a:pt x="526498" y="569685"/>
                  <a:pt x="676646" y="752115"/>
                </a:cubicBezTo>
                <a:cubicBezTo>
                  <a:pt x="826794" y="934545"/>
                  <a:pt x="907873" y="1095203"/>
                  <a:pt x="928894" y="1125983"/>
                </a:cubicBezTo>
                <a:cubicBezTo>
                  <a:pt x="949915" y="1156763"/>
                  <a:pt x="926642" y="1089947"/>
                  <a:pt x="802770" y="936796"/>
                </a:cubicBezTo>
                <a:cubicBezTo>
                  <a:pt x="678898" y="783645"/>
                  <a:pt x="314039" y="352721"/>
                  <a:pt x="185663" y="207078"/>
                </a:cubicBezTo>
                <a:cubicBezTo>
                  <a:pt x="57287" y="61435"/>
                  <a:pt x="-53822" y="-59434"/>
                  <a:pt x="28008" y="314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7" name="フリーフォーム 2236">
            <a:extLst>
              <a:ext uri="{FF2B5EF4-FFF2-40B4-BE49-F238E27FC236}">
                <a16:creationId xmlns:a16="http://schemas.microsoft.com/office/drawing/2014/main" id="{43FA7A08-C281-EFF7-C00A-E55B8139FB04}"/>
              </a:ext>
            </a:extLst>
          </p:cNvPr>
          <p:cNvSpPr/>
          <p:nvPr/>
        </p:nvSpPr>
        <p:spPr>
          <a:xfrm>
            <a:off x="5792989" y="2559087"/>
            <a:ext cx="779256" cy="1606836"/>
          </a:xfrm>
          <a:custGeom>
            <a:avLst/>
            <a:gdLst>
              <a:gd name="connsiteX0" fmla="*/ 4217 w 779256"/>
              <a:gd name="connsiteY0" fmla="*/ 8440 h 1606836"/>
              <a:gd name="connsiteX1" fmla="*/ 562767 w 779256"/>
              <a:gd name="connsiteY1" fmla="*/ 1044460 h 1606836"/>
              <a:gd name="connsiteX2" fmla="*/ 477182 w 779256"/>
              <a:gd name="connsiteY2" fmla="*/ 954371 h 1606836"/>
              <a:gd name="connsiteX3" fmla="*/ 765466 w 779256"/>
              <a:gd name="connsiteY3" fmla="*/ 1580487 h 1606836"/>
              <a:gd name="connsiteX4" fmla="*/ 684386 w 779256"/>
              <a:gd name="connsiteY4" fmla="*/ 1400310 h 1606836"/>
              <a:gd name="connsiteX5" fmla="*/ 260970 w 779256"/>
              <a:gd name="connsiteY5" fmla="*/ 594016 h 1606836"/>
              <a:gd name="connsiteX6" fmla="*/ 585289 w 779256"/>
              <a:gd name="connsiteY6" fmla="*/ 1161575 h 1606836"/>
              <a:gd name="connsiteX7" fmla="*/ 319527 w 779256"/>
              <a:gd name="connsiteY7" fmla="*/ 585008 h 1606836"/>
              <a:gd name="connsiteX8" fmla="*/ 4217 w 779256"/>
              <a:gd name="connsiteY8" fmla="*/ 8440 h 1606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9256" h="1606836">
                <a:moveTo>
                  <a:pt x="4217" y="8440"/>
                </a:moveTo>
                <a:cubicBezTo>
                  <a:pt x="44757" y="85015"/>
                  <a:pt x="483940" y="886805"/>
                  <a:pt x="562767" y="1044460"/>
                </a:cubicBezTo>
                <a:cubicBezTo>
                  <a:pt x="641594" y="1202115"/>
                  <a:pt x="443399" y="865033"/>
                  <a:pt x="477182" y="954371"/>
                </a:cubicBezTo>
                <a:cubicBezTo>
                  <a:pt x="510965" y="1043709"/>
                  <a:pt x="730932" y="1506164"/>
                  <a:pt x="765466" y="1580487"/>
                </a:cubicBezTo>
                <a:cubicBezTo>
                  <a:pt x="800000" y="1654810"/>
                  <a:pt x="768469" y="1564722"/>
                  <a:pt x="684386" y="1400310"/>
                </a:cubicBezTo>
                <a:cubicBezTo>
                  <a:pt x="600303" y="1235898"/>
                  <a:pt x="277486" y="633805"/>
                  <a:pt x="260970" y="594016"/>
                </a:cubicBezTo>
                <a:cubicBezTo>
                  <a:pt x="244454" y="554227"/>
                  <a:pt x="575530" y="1163076"/>
                  <a:pt x="585289" y="1161575"/>
                </a:cubicBezTo>
                <a:cubicBezTo>
                  <a:pt x="595049" y="1160074"/>
                  <a:pt x="412619" y="773444"/>
                  <a:pt x="319527" y="585008"/>
                </a:cubicBezTo>
                <a:cubicBezTo>
                  <a:pt x="226435" y="396573"/>
                  <a:pt x="-36323" y="-68135"/>
                  <a:pt x="4217" y="84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8" name="フリーフォーム 2237">
            <a:extLst>
              <a:ext uri="{FF2B5EF4-FFF2-40B4-BE49-F238E27FC236}">
                <a16:creationId xmlns:a16="http://schemas.microsoft.com/office/drawing/2014/main" id="{B7239DB2-AD1E-BC7B-34A8-E20E1C739CAF}"/>
              </a:ext>
            </a:extLst>
          </p:cNvPr>
          <p:cNvSpPr/>
          <p:nvPr/>
        </p:nvSpPr>
        <p:spPr>
          <a:xfrm>
            <a:off x="5904111" y="3027796"/>
            <a:ext cx="295770" cy="849616"/>
          </a:xfrm>
          <a:custGeom>
            <a:avLst/>
            <a:gdLst>
              <a:gd name="connsiteX0" fmla="*/ 1201 w 295770"/>
              <a:gd name="connsiteY0" fmla="*/ 3688 h 849616"/>
              <a:gd name="connsiteX1" fmla="*/ 208405 w 295770"/>
              <a:gd name="connsiteY1" fmla="*/ 490167 h 849616"/>
              <a:gd name="connsiteX2" fmla="*/ 185883 w 295770"/>
              <a:gd name="connsiteY2" fmla="*/ 427104 h 849616"/>
              <a:gd name="connsiteX3" fmla="*/ 293989 w 295770"/>
              <a:gd name="connsiteY3" fmla="*/ 846017 h 849616"/>
              <a:gd name="connsiteX4" fmla="*/ 244441 w 295770"/>
              <a:gd name="connsiteY4" fmla="*/ 611786 h 849616"/>
              <a:gd name="connsiteX5" fmla="*/ 131830 w 295770"/>
              <a:gd name="connsiteY5" fmla="*/ 300980 h 849616"/>
              <a:gd name="connsiteX6" fmla="*/ 122821 w 295770"/>
              <a:gd name="connsiteY6" fmla="*/ 269449 h 849616"/>
              <a:gd name="connsiteX7" fmla="*/ 1201 w 295770"/>
              <a:gd name="connsiteY7" fmla="*/ 3688 h 84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5770" h="849616">
                <a:moveTo>
                  <a:pt x="1201" y="3688"/>
                </a:moveTo>
                <a:cubicBezTo>
                  <a:pt x="15465" y="40474"/>
                  <a:pt x="177625" y="419598"/>
                  <a:pt x="208405" y="490167"/>
                </a:cubicBezTo>
                <a:cubicBezTo>
                  <a:pt x="239185" y="560736"/>
                  <a:pt x="171619" y="367796"/>
                  <a:pt x="185883" y="427104"/>
                </a:cubicBezTo>
                <a:cubicBezTo>
                  <a:pt x="200147" y="486412"/>
                  <a:pt x="284229" y="815237"/>
                  <a:pt x="293989" y="846017"/>
                </a:cubicBezTo>
                <a:cubicBezTo>
                  <a:pt x="303749" y="876797"/>
                  <a:pt x="271468" y="702626"/>
                  <a:pt x="244441" y="611786"/>
                </a:cubicBezTo>
                <a:cubicBezTo>
                  <a:pt x="217415" y="520947"/>
                  <a:pt x="152100" y="358036"/>
                  <a:pt x="131830" y="300980"/>
                </a:cubicBezTo>
                <a:cubicBezTo>
                  <a:pt x="111560" y="243924"/>
                  <a:pt x="141589" y="322751"/>
                  <a:pt x="122821" y="269449"/>
                </a:cubicBezTo>
                <a:cubicBezTo>
                  <a:pt x="104053" y="216147"/>
                  <a:pt x="-13063" y="-33098"/>
                  <a:pt x="1201" y="36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9" name="フリーフォーム 2238">
            <a:extLst>
              <a:ext uri="{FF2B5EF4-FFF2-40B4-BE49-F238E27FC236}">
                <a16:creationId xmlns:a16="http://schemas.microsoft.com/office/drawing/2014/main" id="{1BDEA98D-5E98-AD65-8A5D-9F2A00285CA9}"/>
              </a:ext>
            </a:extLst>
          </p:cNvPr>
          <p:cNvSpPr/>
          <p:nvPr/>
        </p:nvSpPr>
        <p:spPr>
          <a:xfrm>
            <a:off x="6120901" y="3560232"/>
            <a:ext cx="1140034" cy="1280874"/>
          </a:xfrm>
          <a:custGeom>
            <a:avLst/>
            <a:gdLst>
              <a:gd name="connsiteX0" fmla="*/ 5129 w 1140034"/>
              <a:gd name="connsiteY0" fmla="*/ 11784 h 1280874"/>
              <a:gd name="connsiteX1" fmla="*/ 667280 w 1140034"/>
              <a:gd name="connsiteY1" fmla="*/ 894653 h 1280874"/>
              <a:gd name="connsiteX2" fmla="*/ 581696 w 1140034"/>
              <a:gd name="connsiteY2" fmla="*/ 804564 h 1280874"/>
              <a:gd name="connsiteX3" fmla="*/ 1135741 w 1140034"/>
              <a:gd name="connsiteY3" fmla="*/ 1277530 h 1280874"/>
              <a:gd name="connsiteX4" fmla="*/ 811422 w 1140034"/>
              <a:gd name="connsiteY4" fmla="*/ 989246 h 1280874"/>
              <a:gd name="connsiteX5" fmla="*/ 320439 w 1140034"/>
              <a:gd name="connsiteY5" fmla="*/ 493758 h 1280874"/>
              <a:gd name="connsiteX6" fmla="*/ 487103 w 1140034"/>
              <a:gd name="connsiteY6" fmla="*/ 619882 h 1280874"/>
              <a:gd name="connsiteX7" fmla="*/ 212332 w 1140034"/>
              <a:gd name="connsiteY7" fmla="*/ 273041 h 1280874"/>
              <a:gd name="connsiteX8" fmla="*/ 351970 w 1140034"/>
              <a:gd name="connsiteY8" fmla="*/ 376643 h 1280874"/>
              <a:gd name="connsiteX9" fmla="*/ 5129 w 1140034"/>
              <a:gd name="connsiteY9" fmla="*/ 11784 h 1280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0034" h="1280874">
                <a:moveTo>
                  <a:pt x="5129" y="11784"/>
                </a:moveTo>
                <a:cubicBezTo>
                  <a:pt x="57681" y="98119"/>
                  <a:pt x="571186" y="762523"/>
                  <a:pt x="667280" y="894653"/>
                </a:cubicBezTo>
                <a:cubicBezTo>
                  <a:pt x="763375" y="1026783"/>
                  <a:pt x="503619" y="740751"/>
                  <a:pt x="581696" y="804564"/>
                </a:cubicBezTo>
                <a:cubicBezTo>
                  <a:pt x="659773" y="868377"/>
                  <a:pt x="1097453" y="1246750"/>
                  <a:pt x="1135741" y="1277530"/>
                </a:cubicBezTo>
                <a:cubicBezTo>
                  <a:pt x="1174029" y="1308310"/>
                  <a:pt x="947306" y="1119875"/>
                  <a:pt x="811422" y="989246"/>
                </a:cubicBezTo>
                <a:cubicBezTo>
                  <a:pt x="675538" y="858617"/>
                  <a:pt x="374492" y="555319"/>
                  <a:pt x="320439" y="493758"/>
                </a:cubicBezTo>
                <a:cubicBezTo>
                  <a:pt x="266386" y="432197"/>
                  <a:pt x="505121" y="656668"/>
                  <a:pt x="487103" y="619882"/>
                </a:cubicBezTo>
                <a:cubicBezTo>
                  <a:pt x="469085" y="583096"/>
                  <a:pt x="234854" y="313581"/>
                  <a:pt x="212332" y="273041"/>
                </a:cubicBezTo>
                <a:cubicBezTo>
                  <a:pt x="189810" y="232501"/>
                  <a:pt x="383501" y="412678"/>
                  <a:pt x="351970" y="376643"/>
                </a:cubicBezTo>
                <a:cubicBezTo>
                  <a:pt x="320439" y="340608"/>
                  <a:pt x="-47423" y="-74551"/>
                  <a:pt x="5129" y="117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0" name="フリーフォーム 2239">
            <a:extLst>
              <a:ext uri="{FF2B5EF4-FFF2-40B4-BE49-F238E27FC236}">
                <a16:creationId xmlns:a16="http://schemas.microsoft.com/office/drawing/2014/main" id="{73808F15-7150-A857-556D-3AC2F143EFDD}"/>
              </a:ext>
            </a:extLst>
          </p:cNvPr>
          <p:cNvSpPr/>
          <p:nvPr/>
        </p:nvSpPr>
        <p:spPr>
          <a:xfrm>
            <a:off x="6265797" y="3894651"/>
            <a:ext cx="703059" cy="930932"/>
          </a:xfrm>
          <a:custGeom>
            <a:avLst/>
            <a:gdLst>
              <a:gd name="connsiteX0" fmla="*/ 1188 w 703059"/>
              <a:gd name="connsiteY0" fmla="*/ 842 h 930932"/>
              <a:gd name="connsiteX1" fmla="*/ 172174 w 703059"/>
              <a:gd name="connsiteY1" fmla="*/ 402286 h 930932"/>
              <a:gd name="connsiteX2" fmla="*/ 458388 w 703059"/>
              <a:gd name="connsiteY2" fmla="*/ 699651 h 930932"/>
              <a:gd name="connsiteX3" fmla="*/ 402632 w 703059"/>
              <a:gd name="connsiteY3" fmla="*/ 669915 h 930932"/>
              <a:gd name="connsiteX4" fmla="*/ 692564 w 703059"/>
              <a:gd name="connsiteY4" fmla="*/ 922676 h 930932"/>
              <a:gd name="connsiteX5" fmla="*/ 644242 w 703059"/>
              <a:gd name="connsiteY5" fmla="*/ 874354 h 930932"/>
              <a:gd name="connsiteX6" fmla="*/ 413783 w 703059"/>
              <a:gd name="connsiteY6" fmla="*/ 640178 h 930932"/>
              <a:gd name="connsiteX7" fmla="*/ 90398 w 703059"/>
              <a:gd name="connsiteY7" fmla="*/ 301925 h 930932"/>
              <a:gd name="connsiteX8" fmla="*/ 116418 w 703059"/>
              <a:gd name="connsiteY8" fmla="*/ 335378 h 930932"/>
              <a:gd name="connsiteX9" fmla="*/ 56944 w 703059"/>
              <a:gd name="connsiteY9" fmla="*/ 235017 h 930932"/>
              <a:gd name="connsiteX10" fmla="*/ 94115 w 703059"/>
              <a:gd name="connsiteY10" fmla="*/ 294490 h 930932"/>
              <a:gd name="connsiteX11" fmla="*/ 1188 w 703059"/>
              <a:gd name="connsiteY11" fmla="*/ 842 h 930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03059" h="930932">
                <a:moveTo>
                  <a:pt x="1188" y="842"/>
                </a:moveTo>
                <a:cubicBezTo>
                  <a:pt x="14198" y="18808"/>
                  <a:pt x="95974" y="285818"/>
                  <a:pt x="172174" y="402286"/>
                </a:cubicBezTo>
                <a:cubicBezTo>
                  <a:pt x="248374" y="518754"/>
                  <a:pt x="419978" y="655046"/>
                  <a:pt x="458388" y="699651"/>
                </a:cubicBezTo>
                <a:cubicBezTo>
                  <a:pt x="496798" y="744256"/>
                  <a:pt x="363603" y="632744"/>
                  <a:pt x="402632" y="669915"/>
                </a:cubicBezTo>
                <a:cubicBezTo>
                  <a:pt x="441661" y="707086"/>
                  <a:pt x="652296" y="888603"/>
                  <a:pt x="692564" y="922676"/>
                </a:cubicBezTo>
                <a:cubicBezTo>
                  <a:pt x="732832" y="956749"/>
                  <a:pt x="644242" y="874354"/>
                  <a:pt x="644242" y="874354"/>
                </a:cubicBezTo>
                <a:cubicBezTo>
                  <a:pt x="597779" y="827271"/>
                  <a:pt x="506090" y="735583"/>
                  <a:pt x="413783" y="640178"/>
                </a:cubicBezTo>
                <a:cubicBezTo>
                  <a:pt x="321476" y="544773"/>
                  <a:pt x="139959" y="352725"/>
                  <a:pt x="90398" y="301925"/>
                </a:cubicBezTo>
                <a:cubicBezTo>
                  <a:pt x="40837" y="251125"/>
                  <a:pt x="121994" y="346529"/>
                  <a:pt x="116418" y="335378"/>
                </a:cubicBezTo>
                <a:cubicBezTo>
                  <a:pt x="110842" y="324227"/>
                  <a:pt x="60661" y="241832"/>
                  <a:pt x="56944" y="235017"/>
                </a:cubicBezTo>
                <a:cubicBezTo>
                  <a:pt x="53227" y="228202"/>
                  <a:pt x="102168" y="331041"/>
                  <a:pt x="94115" y="294490"/>
                </a:cubicBezTo>
                <a:cubicBezTo>
                  <a:pt x="86062" y="257939"/>
                  <a:pt x="-11822" y="-17124"/>
                  <a:pt x="1188" y="8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1" name="フリーフォーム 2240">
            <a:extLst>
              <a:ext uri="{FF2B5EF4-FFF2-40B4-BE49-F238E27FC236}">
                <a16:creationId xmlns:a16="http://schemas.microsoft.com/office/drawing/2014/main" id="{6DB164F2-CAD4-3349-AE79-237594D8619E}"/>
              </a:ext>
            </a:extLst>
          </p:cNvPr>
          <p:cNvSpPr/>
          <p:nvPr/>
        </p:nvSpPr>
        <p:spPr>
          <a:xfrm>
            <a:off x="6270624" y="4140618"/>
            <a:ext cx="743309" cy="1066128"/>
          </a:xfrm>
          <a:custGeom>
            <a:avLst/>
            <a:gdLst>
              <a:gd name="connsiteX0" fmla="*/ 78 w 743309"/>
              <a:gd name="connsiteY0" fmla="*/ 202 h 1066128"/>
              <a:gd name="connsiteX1" fmla="*/ 249122 w 743309"/>
              <a:gd name="connsiteY1" fmla="*/ 446250 h 1066128"/>
              <a:gd name="connsiteX2" fmla="*/ 316030 w 743309"/>
              <a:gd name="connsiteY2" fmla="*/ 687860 h 1066128"/>
              <a:gd name="connsiteX3" fmla="*/ 286293 w 743309"/>
              <a:gd name="connsiteY3" fmla="*/ 580065 h 1066128"/>
              <a:gd name="connsiteX4" fmla="*/ 405239 w 743309"/>
              <a:gd name="connsiteY4" fmla="*/ 929470 h 1066128"/>
              <a:gd name="connsiteX5" fmla="*/ 360635 w 743309"/>
              <a:gd name="connsiteY5" fmla="*/ 732465 h 1066128"/>
              <a:gd name="connsiteX6" fmla="*/ 728625 w 743309"/>
              <a:gd name="connsiteY6" fmla="*/ 1055850 h 1066128"/>
              <a:gd name="connsiteX7" fmla="*/ 635698 w 743309"/>
              <a:gd name="connsiteY7" fmla="*/ 955489 h 1066128"/>
              <a:gd name="connsiteX8" fmla="*/ 316030 w 743309"/>
              <a:gd name="connsiteY8" fmla="*/ 654406 h 1066128"/>
              <a:gd name="connsiteX9" fmla="*/ 249122 w 743309"/>
              <a:gd name="connsiteY9" fmla="*/ 475987 h 1066128"/>
              <a:gd name="connsiteX10" fmla="*/ 304878 w 743309"/>
              <a:gd name="connsiteY10" fmla="*/ 583782 h 1066128"/>
              <a:gd name="connsiteX11" fmla="*/ 145044 w 743309"/>
              <a:gd name="connsiteY11" fmla="*/ 319870 h 1066128"/>
              <a:gd name="connsiteX12" fmla="*/ 286293 w 743309"/>
              <a:gd name="connsiteY12" fmla="*/ 502006 h 1066128"/>
              <a:gd name="connsiteX13" fmla="*/ 223103 w 743309"/>
              <a:gd name="connsiteY13" fmla="*/ 390494 h 1066128"/>
              <a:gd name="connsiteX14" fmla="*/ 78 w 743309"/>
              <a:gd name="connsiteY14" fmla="*/ 202 h 1066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43309" h="1066128">
                <a:moveTo>
                  <a:pt x="78" y="202"/>
                </a:moveTo>
                <a:cubicBezTo>
                  <a:pt x="4414" y="9495"/>
                  <a:pt x="196463" y="331640"/>
                  <a:pt x="249122" y="446250"/>
                </a:cubicBezTo>
                <a:cubicBezTo>
                  <a:pt x="301781" y="560860"/>
                  <a:pt x="309835" y="665557"/>
                  <a:pt x="316030" y="687860"/>
                </a:cubicBezTo>
                <a:cubicBezTo>
                  <a:pt x="322225" y="710163"/>
                  <a:pt x="271425" y="539797"/>
                  <a:pt x="286293" y="580065"/>
                </a:cubicBezTo>
                <a:cubicBezTo>
                  <a:pt x="301161" y="620333"/>
                  <a:pt x="392849" y="904070"/>
                  <a:pt x="405239" y="929470"/>
                </a:cubicBezTo>
                <a:cubicBezTo>
                  <a:pt x="417629" y="954870"/>
                  <a:pt x="306737" y="711402"/>
                  <a:pt x="360635" y="732465"/>
                </a:cubicBezTo>
                <a:cubicBezTo>
                  <a:pt x="414533" y="753528"/>
                  <a:pt x="682781" y="1018679"/>
                  <a:pt x="728625" y="1055850"/>
                </a:cubicBezTo>
                <a:cubicBezTo>
                  <a:pt x="774469" y="1093021"/>
                  <a:pt x="704464" y="1022396"/>
                  <a:pt x="635698" y="955489"/>
                </a:cubicBezTo>
                <a:cubicBezTo>
                  <a:pt x="566932" y="888582"/>
                  <a:pt x="380459" y="734323"/>
                  <a:pt x="316030" y="654406"/>
                </a:cubicBezTo>
                <a:cubicBezTo>
                  <a:pt x="251601" y="574489"/>
                  <a:pt x="250981" y="487758"/>
                  <a:pt x="249122" y="475987"/>
                </a:cubicBezTo>
                <a:cubicBezTo>
                  <a:pt x="247263" y="464216"/>
                  <a:pt x="322224" y="609801"/>
                  <a:pt x="304878" y="583782"/>
                </a:cubicBezTo>
                <a:cubicBezTo>
                  <a:pt x="287532" y="557763"/>
                  <a:pt x="148141" y="333499"/>
                  <a:pt x="145044" y="319870"/>
                </a:cubicBezTo>
                <a:cubicBezTo>
                  <a:pt x="141947" y="306241"/>
                  <a:pt x="273283" y="490235"/>
                  <a:pt x="286293" y="502006"/>
                </a:cubicBezTo>
                <a:cubicBezTo>
                  <a:pt x="299303" y="513777"/>
                  <a:pt x="273903" y="477226"/>
                  <a:pt x="223103" y="390494"/>
                </a:cubicBezTo>
                <a:cubicBezTo>
                  <a:pt x="172303" y="303762"/>
                  <a:pt x="-4258" y="-9091"/>
                  <a:pt x="78" y="2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2" name="フリーフォーム 2241">
            <a:extLst>
              <a:ext uri="{FF2B5EF4-FFF2-40B4-BE49-F238E27FC236}">
                <a16:creationId xmlns:a16="http://schemas.microsoft.com/office/drawing/2014/main" id="{871D14D7-7BCB-C449-2798-AD85ADDCBBFA}"/>
              </a:ext>
            </a:extLst>
          </p:cNvPr>
          <p:cNvSpPr/>
          <p:nvPr/>
        </p:nvSpPr>
        <p:spPr>
          <a:xfrm>
            <a:off x="6318969" y="4408447"/>
            <a:ext cx="313517" cy="1281235"/>
          </a:xfrm>
          <a:custGeom>
            <a:avLst/>
            <a:gdLst>
              <a:gd name="connsiteX0" fmla="*/ 55 w 313517"/>
              <a:gd name="connsiteY0" fmla="*/ 2 h 1281235"/>
              <a:gd name="connsiteX1" fmla="*/ 96699 w 313517"/>
              <a:gd name="connsiteY1" fmla="*/ 215592 h 1281235"/>
              <a:gd name="connsiteX2" fmla="*/ 107851 w 313517"/>
              <a:gd name="connsiteY2" fmla="*/ 505524 h 1281235"/>
              <a:gd name="connsiteX3" fmla="*/ 115285 w 313517"/>
              <a:gd name="connsiteY3" fmla="*/ 408880 h 1281235"/>
              <a:gd name="connsiteX4" fmla="*/ 133870 w 313517"/>
              <a:gd name="connsiteY4" fmla="*/ 702529 h 1281235"/>
              <a:gd name="connsiteX5" fmla="*/ 304855 w 313517"/>
              <a:gd name="connsiteY5" fmla="*/ 1252655 h 1281235"/>
              <a:gd name="connsiteX6" fmla="*/ 289987 w 313517"/>
              <a:gd name="connsiteY6" fmla="*/ 1208051 h 1281235"/>
              <a:gd name="connsiteX7" fmla="*/ 163607 w 313517"/>
              <a:gd name="connsiteY7" fmla="*/ 817758 h 1281235"/>
              <a:gd name="connsiteX8" fmla="*/ 74397 w 313517"/>
              <a:gd name="connsiteY8" fmla="*/ 453485 h 1281235"/>
              <a:gd name="connsiteX9" fmla="*/ 85548 w 313517"/>
              <a:gd name="connsiteY9" fmla="*/ 568714 h 1281235"/>
              <a:gd name="connsiteX10" fmla="*/ 78114 w 313517"/>
              <a:gd name="connsiteY10" fmla="*/ 334538 h 1281235"/>
              <a:gd name="connsiteX11" fmla="*/ 74397 w 313517"/>
              <a:gd name="connsiteY11" fmla="*/ 624470 h 1281235"/>
              <a:gd name="connsiteX12" fmla="*/ 74397 w 313517"/>
              <a:gd name="connsiteY12" fmla="*/ 516675 h 1281235"/>
              <a:gd name="connsiteX13" fmla="*/ 111568 w 313517"/>
              <a:gd name="connsiteY13" fmla="*/ 219309 h 1281235"/>
              <a:gd name="connsiteX14" fmla="*/ 55 w 313517"/>
              <a:gd name="connsiteY14" fmla="*/ 2 h 1281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13517" h="1281235">
                <a:moveTo>
                  <a:pt x="55" y="2"/>
                </a:moveTo>
                <a:cubicBezTo>
                  <a:pt x="-2423" y="-618"/>
                  <a:pt x="78733" y="131338"/>
                  <a:pt x="96699" y="215592"/>
                </a:cubicBezTo>
                <a:cubicBezTo>
                  <a:pt x="114665" y="299846"/>
                  <a:pt x="104753" y="473309"/>
                  <a:pt x="107851" y="505524"/>
                </a:cubicBezTo>
                <a:cubicBezTo>
                  <a:pt x="110949" y="537739"/>
                  <a:pt x="110949" y="376046"/>
                  <a:pt x="115285" y="408880"/>
                </a:cubicBezTo>
                <a:cubicBezTo>
                  <a:pt x="119621" y="441714"/>
                  <a:pt x="102275" y="561900"/>
                  <a:pt x="133870" y="702529"/>
                </a:cubicBezTo>
                <a:cubicBezTo>
                  <a:pt x="165465" y="843158"/>
                  <a:pt x="278836" y="1168401"/>
                  <a:pt x="304855" y="1252655"/>
                </a:cubicBezTo>
                <a:cubicBezTo>
                  <a:pt x="330874" y="1336909"/>
                  <a:pt x="289987" y="1208051"/>
                  <a:pt x="289987" y="1208051"/>
                </a:cubicBezTo>
                <a:cubicBezTo>
                  <a:pt x="266446" y="1135568"/>
                  <a:pt x="199539" y="943519"/>
                  <a:pt x="163607" y="817758"/>
                </a:cubicBezTo>
                <a:cubicBezTo>
                  <a:pt x="127675" y="691997"/>
                  <a:pt x="87407" y="494992"/>
                  <a:pt x="74397" y="453485"/>
                </a:cubicBezTo>
                <a:cubicBezTo>
                  <a:pt x="61387" y="411978"/>
                  <a:pt x="84929" y="588538"/>
                  <a:pt x="85548" y="568714"/>
                </a:cubicBezTo>
                <a:cubicBezTo>
                  <a:pt x="86167" y="548890"/>
                  <a:pt x="79972" y="325245"/>
                  <a:pt x="78114" y="334538"/>
                </a:cubicBezTo>
                <a:cubicBezTo>
                  <a:pt x="76256" y="343831"/>
                  <a:pt x="75016" y="594114"/>
                  <a:pt x="74397" y="624470"/>
                </a:cubicBezTo>
                <a:cubicBezTo>
                  <a:pt x="73778" y="654826"/>
                  <a:pt x="68202" y="584202"/>
                  <a:pt x="74397" y="516675"/>
                </a:cubicBezTo>
                <a:cubicBezTo>
                  <a:pt x="80592" y="449148"/>
                  <a:pt x="124578" y="304802"/>
                  <a:pt x="111568" y="219309"/>
                </a:cubicBezTo>
                <a:cubicBezTo>
                  <a:pt x="98558" y="133816"/>
                  <a:pt x="2533" y="622"/>
                  <a:pt x="55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3" name="フリーフォーム 2242">
            <a:extLst>
              <a:ext uri="{FF2B5EF4-FFF2-40B4-BE49-F238E27FC236}">
                <a16:creationId xmlns:a16="http://schemas.microsoft.com/office/drawing/2014/main" id="{BC6AD829-A672-47DA-D37F-41CA2F8B9AB8}"/>
              </a:ext>
            </a:extLst>
          </p:cNvPr>
          <p:cNvSpPr/>
          <p:nvPr/>
        </p:nvSpPr>
        <p:spPr>
          <a:xfrm>
            <a:off x="6363572" y="4928736"/>
            <a:ext cx="78330" cy="1009538"/>
          </a:xfrm>
          <a:custGeom>
            <a:avLst/>
            <a:gdLst>
              <a:gd name="connsiteX0" fmla="*/ 78116 w 78330"/>
              <a:gd name="connsiteY0" fmla="*/ 103 h 1009538"/>
              <a:gd name="connsiteX1" fmla="*/ 59530 w 78330"/>
              <a:gd name="connsiteY1" fmla="*/ 338357 h 1009538"/>
              <a:gd name="connsiteX2" fmla="*/ 70682 w 78330"/>
              <a:gd name="connsiteY2" fmla="*/ 516776 h 1009538"/>
              <a:gd name="connsiteX3" fmla="*/ 48379 w 78330"/>
              <a:gd name="connsiteY3" fmla="*/ 382962 h 1009538"/>
              <a:gd name="connsiteX4" fmla="*/ 3774 w 78330"/>
              <a:gd name="connsiteY4" fmla="*/ 691479 h 1009538"/>
              <a:gd name="connsiteX5" fmla="*/ 18643 w 78330"/>
              <a:gd name="connsiteY5" fmla="*/ 605986 h 1009538"/>
              <a:gd name="connsiteX6" fmla="*/ 57 w 78330"/>
              <a:gd name="connsiteY6" fmla="*/ 1007430 h 1009538"/>
              <a:gd name="connsiteX7" fmla="*/ 26077 w 78330"/>
              <a:gd name="connsiteY7" fmla="*/ 750952 h 1009538"/>
              <a:gd name="connsiteX8" fmla="*/ 52096 w 78330"/>
              <a:gd name="connsiteY8" fmla="*/ 461020 h 1009538"/>
              <a:gd name="connsiteX9" fmla="*/ 44662 w 78330"/>
              <a:gd name="connsiteY9" fmla="*/ 204542 h 1009538"/>
              <a:gd name="connsiteX10" fmla="*/ 44662 w 78330"/>
              <a:gd name="connsiteY10" fmla="*/ 301186 h 1009538"/>
              <a:gd name="connsiteX11" fmla="*/ 78116 w 78330"/>
              <a:gd name="connsiteY11" fmla="*/ 103 h 1009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330" h="1009538">
                <a:moveTo>
                  <a:pt x="78116" y="103"/>
                </a:moveTo>
                <a:cubicBezTo>
                  <a:pt x="80594" y="6298"/>
                  <a:pt x="60769" y="252245"/>
                  <a:pt x="59530" y="338357"/>
                </a:cubicBezTo>
                <a:cubicBezTo>
                  <a:pt x="58291" y="424469"/>
                  <a:pt x="72540" y="509342"/>
                  <a:pt x="70682" y="516776"/>
                </a:cubicBezTo>
                <a:cubicBezTo>
                  <a:pt x="68823" y="524210"/>
                  <a:pt x="59530" y="353845"/>
                  <a:pt x="48379" y="382962"/>
                </a:cubicBezTo>
                <a:cubicBezTo>
                  <a:pt x="37228" y="412079"/>
                  <a:pt x="8730" y="654308"/>
                  <a:pt x="3774" y="691479"/>
                </a:cubicBezTo>
                <a:cubicBezTo>
                  <a:pt x="-1182" y="728650"/>
                  <a:pt x="19262" y="553328"/>
                  <a:pt x="18643" y="605986"/>
                </a:cubicBezTo>
                <a:cubicBezTo>
                  <a:pt x="18023" y="658645"/>
                  <a:pt x="-1182" y="983269"/>
                  <a:pt x="57" y="1007430"/>
                </a:cubicBezTo>
                <a:cubicBezTo>
                  <a:pt x="1296" y="1031591"/>
                  <a:pt x="17404" y="842020"/>
                  <a:pt x="26077" y="750952"/>
                </a:cubicBezTo>
                <a:cubicBezTo>
                  <a:pt x="34750" y="659884"/>
                  <a:pt x="48998" y="552088"/>
                  <a:pt x="52096" y="461020"/>
                </a:cubicBezTo>
                <a:cubicBezTo>
                  <a:pt x="55193" y="369952"/>
                  <a:pt x="45901" y="231181"/>
                  <a:pt x="44662" y="204542"/>
                </a:cubicBezTo>
                <a:cubicBezTo>
                  <a:pt x="43423" y="177903"/>
                  <a:pt x="39086" y="333401"/>
                  <a:pt x="44662" y="301186"/>
                </a:cubicBezTo>
                <a:cubicBezTo>
                  <a:pt x="50238" y="268971"/>
                  <a:pt x="75638" y="-6092"/>
                  <a:pt x="78116" y="1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4" name="フリーフォーム 2243">
            <a:extLst>
              <a:ext uri="{FF2B5EF4-FFF2-40B4-BE49-F238E27FC236}">
                <a16:creationId xmlns:a16="http://schemas.microsoft.com/office/drawing/2014/main" id="{2E90C430-E958-DE9E-8A6F-5DC48CEAE312}"/>
              </a:ext>
            </a:extLst>
          </p:cNvPr>
          <p:cNvSpPr/>
          <p:nvPr/>
        </p:nvSpPr>
        <p:spPr>
          <a:xfrm>
            <a:off x="6466303" y="4858116"/>
            <a:ext cx="85409" cy="730746"/>
          </a:xfrm>
          <a:custGeom>
            <a:avLst/>
            <a:gdLst>
              <a:gd name="connsiteX0" fmla="*/ 1404 w 85409"/>
              <a:gd name="connsiteY0" fmla="*/ 99 h 730746"/>
              <a:gd name="connsiteX1" fmla="*/ 8838 w 85409"/>
              <a:gd name="connsiteY1" fmla="*/ 397825 h 730746"/>
              <a:gd name="connsiteX2" fmla="*/ 83180 w 85409"/>
              <a:gd name="connsiteY2" fmla="*/ 717494 h 730746"/>
              <a:gd name="connsiteX3" fmla="*/ 60877 w 85409"/>
              <a:gd name="connsiteY3" fmla="*/ 646869 h 730746"/>
              <a:gd name="connsiteX4" fmla="*/ 8838 w 85409"/>
              <a:gd name="connsiteY4" fmla="*/ 434996 h 730746"/>
              <a:gd name="connsiteX5" fmla="*/ 1404 w 85409"/>
              <a:gd name="connsiteY5" fmla="*/ 99 h 730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409" h="730746">
                <a:moveTo>
                  <a:pt x="1404" y="99"/>
                </a:moveTo>
                <a:cubicBezTo>
                  <a:pt x="1404" y="-6096"/>
                  <a:pt x="-4791" y="278259"/>
                  <a:pt x="8838" y="397825"/>
                </a:cubicBezTo>
                <a:cubicBezTo>
                  <a:pt x="22467" y="517391"/>
                  <a:pt x="74507" y="675987"/>
                  <a:pt x="83180" y="717494"/>
                </a:cubicBezTo>
                <a:cubicBezTo>
                  <a:pt x="91853" y="759001"/>
                  <a:pt x="73267" y="693952"/>
                  <a:pt x="60877" y="646869"/>
                </a:cubicBezTo>
                <a:cubicBezTo>
                  <a:pt x="48487" y="599786"/>
                  <a:pt x="17511" y="538454"/>
                  <a:pt x="8838" y="434996"/>
                </a:cubicBezTo>
                <a:cubicBezTo>
                  <a:pt x="165" y="331538"/>
                  <a:pt x="1404" y="6294"/>
                  <a:pt x="1404" y="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5" name="フリーフォーム 2244">
            <a:extLst>
              <a:ext uri="{FF2B5EF4-FFF2-40B4-BE49-F238E27FC236}">
                <a16:creationId xmlns:a16="http://schemas.microsoft.com/office/drawing/2014/main" id="{79DFAE20-97C9-CE2E-CE6D-9F7B3556F869}"/>
              </a:ext>
            </a:extLst>
          </p:cNvPr>
          <p:cNvSpPr/>
          <p:nvPr/>
        </p:nvSpPr>
        <p:spPr>
          <a:xfrm>
            <a:off x="6255621" y="2872904"/>
            <a:ext cx="370096" cy="1309475"/>
          </a:xfrm>
          <a:custGeom>
            <a:avLst/>
            <a:gdLst>
              <a:gd name="connsiteX0" fmla="*/ 213 w 370096"/>
              <a:gd name="connsiteY0" fmla="*/ 394 h 1309475"/>
              <a:gd name="connsiteX1" fmla="*/ 312447 w 370096"/>
              <a:gd name="connsiteY1" fmla="*/ 409272 h 1309475"/>
              <a:gd name="connsiteX2" fmla="*/ 368203 w 370096"/>
              <a:gd name="connsiteY2" fmla="*/ 680618 h 1309475"/>
              <a:gd name="connsiteX3" fmla="*/ 357052 w 370096"/>
              <a:gd name="connsiteY3" fmla="*/ 557955 h 1309475"/>
              <a:gd name="connsiteX4" fmla="*/ 357052 w 370096"/>
              <a:gd name="connsiteY4" fmla="*/ 914794 h 1309475"/>
              <a:gd name="connsiteX5" fmla="*/ 364486 w 370096"/>
              <a:gd name="connsiteY5" fmla="*/ 806998 h 1309475"/>
              <a:gd name="connsiteX6" fmla="*/ 327316 w 370096"/>
              <a:gd name="connsiteY6" fmla="*/ 1297652 h 1309475"/>
              <a:gd name="connsiteX7" fmla="*/ 331033 w 370096"/>
              <a:gd name="connsiteY7" fmla="*/ 1119233 h 1309475"/>
              <a:gd name="connsiteX8" fmla="*/ 364486 w 370096"/>
              <a:gd name="connsiteY8" fmla="*/ 699203 h 1309475"/>
              <a:gd name="connsiteX9" fmla="*/ 297579 w 370096"/>
              <a:gd name="connsiteY9" fmla="*/ 193681 h 1309475"/>
              <a:gd name="connsiteX10" fmla="*/ 323599 w 370096"/>
              <a:gd name="connsiteY10" fmla="*/ 524501 h 1309475"/>
              <a:gd name="connsiteX11" fmla="*/ 316164 w 370096"/>
              <a:gd name="connsiteY11" fmla="*/ 398120 h 1309475"/>
              <a:gd name="connsiteX12" fmla="*/ 264125 w 370096"/>
              <a:gd name="connsiteY12" fmla="*/ 334930 h 1309475"/>
              <a:gd name="connsiteX13" fmla="*/ 213 w 370096"/>
              <a:gd name="connsiteY13" fmla="*/ 394 h 130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70096" h="1309475">
                <a:moveTo>
                  <a:pt x="213" y="394"/>
                </a:moveTo>
                <a:cubicBezTo>
                  <a:pt x="8267" y="12784"/>
                  <a:pt x="251115" y="295901"/>
                  <a:pt x="312447" y="409272"/>
                </a:cubicBezTo>
                <a:cubicBezTo>
                  <a:pt x="373779" y="522643"/>
                  <a:pt x="360769" y="655838"/>
                  <a:pt x="368203" y="680618"/>
                </a:cubicBezTo>
                <a:cubicBezTo>
                  <a:pt x="375637" y="705398"/>
                  <a:pt x="358910" y="518926"/>
                  <a:pt x="357052" y="557955"/>
                </a:cubicBezTo>
                <a:cubicBezTo>
                  <a:pt x="355194" y="596984"/>
                  <a:pt x="355813" y="873287"/>
                  <a:pt x="357052" y="914794"/>
                </a:cubicBezTo>
                <a:cubicBezTo>
                  <a:pt x="358291" y="956301"/>
                  <a:pt x="369442" y="743188"/>
                  <a:pt x="364486" y="806998"/>
                </a:cubicBezTo>
                <a:cubicBezTo>
                  <a:pt x="359530" y="870808"/>
                  <a:pt x="332892" y="1245613"/>
                  <a:pt x="327316" y="1297652"/>
                </a:cubicBezTo>
                <a:cubicBezTo>
                  <a:pt x="321740" y="1349691"/>
                  <a:pt x="324838" y="1218975"/>
                  <a:pt x="331033" y="1119233"/>
                </a:cubicBezTo>
                <a:cubicBezTo>
                  <a:pt x="337228" y="1019492"/>
                  <a:pt x="370062" y="853462"/>
                  <a:pt x="364486" y="699203"/>
                </a:cubicBezTo>
                <a:cubicBezTo>
                  <a:pt x="358910" y="544944"/>
                  <a:pt x="304394" y="222798"/>
                  <a:pt x="297579" y="193681"/>
                </a:cubicBezTo>
                <a:cubicBezTo>
                  <a:pt x="290764" y="164564"/>
                  <a:pt x="320502" y="490428"/>
                  <a:pt x="323599" y="524501"/>
                </a:cubicBezTo>
                <a:cubicBezTo>
                  <a:pt x="326696" y="558574"/>
                  <a:pt x="326076" y="429715"/>
                  <a:pt x="316164" y="398120"/>
                </a:cubicBezTo>
                <a:cubicBezTo>
                  <a:pt x="306252" y="366525"/>
                  <a:pt x="313686" y="398740"/>
                  <a:pt x="264125" y="334930"/>
                </a:cubicBezTo>
                <a:cubicBezTo>
                  <a:pt x="214564" y="271120"/>
                  <a:pt x="-7841" y="-11996"/>
                  <a:pt x="213" y="3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6" name="フリーフォーム 2245">
            <a:extLst>
              <a:ext uri="{FF2B5EF4-FFF2-40B4-BE49-F238E27FC236}">
                <a16:creationId xmlns:a16="http://schemas.microsoft.com/office/drawing/2014/main" id="{1EE12821-B2D8-9010-4994-A745FADFB89A}"/>
              </a:ext>
            </a:extLst>
          </p:cNvPr>
          <p:cNvSpPr/>
          <p:nvPr/>
        </p:nvSpPr>
        <p:spPr>
          <a:xfrm>
            <a:off x="1324042" y="1177510"/>
            <a:ext cx="2414078" cy="1463312"/>
          </a:xfrm>
          <a:custGeom>
            <a:avLst/>
            <a:gdLst>
              <a:gd name="connsiteX0" fmla="*/ 2414025 w 2414078"/>
              <a:gd name="connsiteY0" fmla="*/ 73389 h 1463312"/>
              <a:gd name="connsiteX1" fmla="*/ 1960483 w 2414078"/>
              <a:gd name="connsiteY1" fmla="*/ 36813 h 1463312"/>
              <a:gd name="connsiteX2" fmla="*/ 1082659 w 2414078"/>
              <a:gd name="connsiteY2" fmla="*/ 395258 h 1463312"/>
              <a:gd name="connsiteX3" fmla="*/ 1228963 w 2414078"/>
              <a:gd name="connsiteY3" fmla="*/ 278215 h 1463312"/>
              <a:gd name="connsiteX4" fmla="*/ 694953 w 2414078"/>
              <a:gd name="connsiteY4" fmla="*/ 731757 h 1463312"/>
              <a:gd name="connsiteX5" fmla="*/ 9 w 2414078"/>
              <a:gd name="connsiteY5" fmla="*/ 1463277 h 1463312"/>
              <a:gd name="connsiteX6" fmla="*/ 680323 w 2414078"/>
              <a:gd name="connsiteY6" fmla="*/ 761018 h 1463312"/>
              <a:gd name="connsiteX7" fmla="*/ 1360636 w 2414078"/>
              <a:gd name="connsiteY7" fmla="*/ 175802 h 1463312"/>
              <a:gd name="connsiteX8" fmla="*/ 1075344 w 2414078"/>
              <a:gd name="connsiteY8" fmla="*/ 446464 h 1463312"/>
              <a:gd name="connsiteX9" fmla="*/ 1397212 w 2414078"/>
              <a:gd name="connsiteY9" fmla="*/ 263584 h 1463312"/>
              <a:gd name="connsiteX10" fmla="*/ 1602038 w 2414078"/>
              <a:gd name="connsiteY10" fmla="*/ 153856 h 1463312"/>
              <a:gd name="connsiteX11" fmla="*/ 1843440 w 2414078"/>
              <a:gd name="connsiteY11" fmla="*/ 117280 h 1463312"/>
              <a:gd name="connsiteX12" fmla="*/ 1806864 w 2414078"/>
              <a:gd name="connsiteY12" fmla="*/ 109965 h 1463312"/>
              <a:gd name="connsiteX13" fmla="*/ 1989744 w 2414078"/>
              <a:gd name="connsiteY13" fmla="*/ 237 h 1463312"/>
              <a:gd name="connsiteX14" fmla="*/ 2414025 w 2414078"/>
              <a:gd name="connsiteY14" fmla="*/ 73389 h 1463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14078" h="1463312">
                <a:moveTo>
                  <a:pt x="2414025" y="73389"/>
                </a:moveTo>
                <a:cubicBezTo>
                  <a:pt x="2409148" y="79485"/>
                  <a:pt x="2182377" y="-16832"/>
                  <a:pt x="1960483" y="36813"/>
                </a:cubicBezTo>
                <a:cubicBezTo>
                  <a:pt x="1738589" y="90458"/>
                  <a:pt x="1204579" y="355024"/>
                  <a:pt x="1082659" y="395258"/>
                </a:cubicBezTo>
                <a:cubicBezTo>
                  <a:pt x="960739" y="435492"/>
                  <a:pt x="1293581" y="222132"/>
                  <a:pt x="1228963" y="278215"/>
                </a:cubicBezTo>
                <a:cubicBezTo>
                  <a:pt x="1164345" y="334298"/>
                  <a:pt x="899779" y="534247"/>
                  <a:pt x="694953" y="731757"/>
                </a:cubicBezTo>
                <a:cubicBezTo>
                  <a:pt x="490127" y="929267"/>
                  <a:pt x="2447" y="1458400"/>
                  <a:pt x="9" y="1463277"/>
                </a:cubicBezTo>
                <a:cubicBezTo>
                  <a:pt x="-2429" y="1468154"/>
                  <a:pt x="453552" y="975597"/>
                  <a:pt x="680323" y="761018"/>
                </a:cubicBezTo>
                <a:cubicBezTo>
                  <a:pt x="907094" y="546439"/>
                  <a:pt x="1294799" y="228228"/>
                  <a:pt x="1360636" y="175802"/>
                </a:cubicBezTo>
                <a:cubicBezTo>
                  <a:pt x="1426473" y="123376"/>
                  <a:pt x="1069248" y="431834"/>
                  <a:pt x="1075344" y="446464"/>
                </a:cubicBezTo>
                <a:cubicBezTo>
                  <a:pt x="1081440" y="461094"/>
                  <a:pt x="1309430" y="312352"/>
                  <a:pt x="1397212" y="263584"/>
                </a:cubicBezTo>
                <a:cubicBezTo>
                  <a:pt x="1484994" y="214816"/>
                  <a:pt x="1527667" y="178240"/>
                  <a:pt x="1602038" y="153856"/>
                </a:cubicBezTo>
                <a:cubicBezTo>
                  <a:pt x="1676409" y="129472"/>
                  <a:pt x="1843440" y="117280"/>
                  <a:pt x="1843440" y="117280"/>
                </a:cubicBezTo>
                <a:cubicBezTo>
                  <a:pt x="1877578" y="109965"/>
                  <a:pt x="1782480" y="129472"/>
                  <a:pt x="1806864" y="109965"/>
                </a:cubicBezTo>
                <a:cubicBezTo>
                  <a:pt x="1831248" y="90458"/>
                  <a:pt x="1889770" y="5114"/>
                  <a:pt x="1989744" y="237"/>
                </a:cubicBezTo>
                <a:cubicBezTo>
                  <a:pt x="2089718" y="-4640"/>
                  <a:pt x="2418902" y="67293"/>
                  <a:pt x="2414025" y="733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7" name="フリーフォーム 2246">
            <a:extLst>
              <a:ext uri="{FF2B5EF4-FFF2-40B4-BE49-F238E27FC236}">
                <a16:creationId xmlns:a16="http://schemas.microsoft.com/office/drawing/2014/main" id="{03DD2A76-450C-8C7E-4C5C-86F64F919ADC}"/>
              </a:ext>
            </a:extLst>
          </p:cNvPr>
          <p:cNvSpPr/>
          <p:nvPr/>
        </p:nvSpPr>
        <p:spPr>
          <a:xfrm>
            <a:off x="2618098" y="1086855"/>
            <a:ext cx="1068915" cy="266612"/>
          </a:xfrm>
          <a:custGeom>
            <a:avLst/>
            <a:gdLst>
              <a:gd name="connsiteX0" fmla="*/ 1068763 w 1068915"/>
              <a:gd name="connsiteY0" fmla="*/ 120153 h 266612"/>
              <a:gd name="connsiteX1" fmla="*/ 571329 w 1068915"/>
              <a:gd name="connsiteY1" fmla="*/ 17740 h 266612"/>
              <a:gd name="connsiteX2" fmla="*/ 744 w 1068915"/>
              <a:gd name="connsiteY2" fmla="*/ 266457 h 266612"/>
              <a:gd name="connsiteX3" fmla="*/ 454286 w 1068915"/>
              <a:gd name="connsiteY3" fmla="*/ 54316 h 266612"/>
              <a:gd name="connsiteX4" fmla="*/ 622536 w 1068915"/>
              <a:gd name="connsiteY4" fmla="*/ 3110 h 266612"/>
              <a:gd name="connsiteX5" fmla="*/ 1068763 w 1068915"/>
              <a:gd name="connsiteY5" fmla="*/ 120153 h 266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8915" h="266612">
                <a:moveTo>
                  <a:pt x="1068763" y="120153"/>
                </a:moveTo>
                <a:cubicBezTo>
                  <a:pt x="1060228" y="122591"/>
                  <a:pt x="749332" y="-6644"/>
                  <a:pt x="571329" y="17740"/>
                </a:cubicBezTo>
                <a:cubicBezTo>
                  <a:pt x="393326" y="42124"/>
                  <a:pt x="20251" y="260361"/>
                  <a:pt x="744" y="266457"/>
                </a:cubicBezTo>
                <a:cubicBezTo>
                  <a:pt x="-18763" y="272553"/>
                  <a:pt x="350654" y="98207"/>
                  <a:pt x="454286" y="54316"/>
                </a:cubicBezTo>
                <a:cubicBezTo>
                  <a:pt x="557918" y="10425"/>
                  <a:pt x="518904" y="-7863"/>
                  <a:pt x="622536" y="3110"/>
                </a:cubicBezTo>
                <a:cubicBezTo>
                  <a:pt x="726168" y="14083"/>
                  <a:pt x="1077298" y="117715"/>
                  <a:pt x="1068763" y="120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8" name="フリーフォーム 2247">
            <a:extLst>
              <a:ext uri="{FF2B5EF4-FFF2-40B4-BE49-F238E27FC236}">
                <a16:creationId xmlns:a16="http://schemas.microsoft.com/office/drawing/2014/main" id="{27731D1B-C808-2DCE-23BF-66D69C1490A1}"/>
              </a:ext>
            </a:extLst>
          </p:cNvPr>
          <p:cNvSpPr/>
          <p:nvPr/>
        </p:nvSpPr>
        <p:spPr>
          <a:xfrm>
            <a:off x="1667386" y="1358046"/>
            <a:ext cx="2099945" cy="1086769"/>
          </a:xfrm>
          <a:custGeom>
            <a:avLst/>
            <a:gdLst>
              <a:gd name="connsiteX0" fmla="*/ 2099942 w 2099945"/>
              <a:gd name="connsiteY0" fmla="*/ 39157 h 1086769"/>
              <a:gd name="connsiteX1" fmla="*/ 1419628 w 2099945"/>
              <a:gd name="connsiteY1" fmla="*/ 90364 h 1086769"/>
              <a:gd name="connsiteX2" fmla="*/ 15110 w 2099945"/>
              <a:gd name="connsiteY2" fmla="*/ 1077916 h 1086769"/>
              <a:gd name="connsiteX3" fmla="*/ 710054 w 2099945"/>
              <a:gd name="connsiteY3" fmla="*/ 551221 h 1086769"/>
              <a:gd name="connsiteX4" fmla="*/ 1244064 w 2099945"/>
              <a:gd name="connsiteY4" fmla="*/ 119624 h 1086769"/>
              <a:gd name="connsiteX5" fmla="*/ 1163596 w 2099945"/>
              <a:gd name="connsiteY5" fmla="*/ 229352 h 1086769"/>
              <a:gd name="connsiteX6" fmla="*/ 1412313 w 2099945"/>
              <a:gd name="connsiteY6" fmla="*/ 39157 h 1086769"/>
              <a:gd name="connsiteX7" fmla="*/ 2099942 w 2099945"/>
              <a:gd name="connsiteY7" fmla="*/ 39157 h 108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9945" h="1086769">
                <a:moveTo>
                  <a:pt x="2099942" y="39157"/>
                </a:moveTo>
                <a:cubicBezTo>
                  <a:pt x="2101161" y="47691"/>
                  <a:pt x="1767100" y="-82763"/>
                  <a:pt x="1419628" y="90364"/>
                </a:cubicBezTo>
                <a:cubicBezTo>
                  <a:pt x="1072156" y="263491"/>
                  <a:pt x="133372" y="1001107"/>
                  <a:pt x="15110" y="1077916"/>
                </a:cubicBezTo>
                <a:cubicBezTo>
                  <a:pt x="-103152" y="1154725"/>
                  <a:pt x="505228" y="710936"/>
                  <a:pt x="710054" y="551221"/>
                </a:cubicBezTo>
                <a:cubicBezTo>
                  <a:pt x="914880" y="391506"/>
                  <a:pt x="1168474" y="173269"/>
                  <a:pt x="1244064" y="119624"/>
                </a:cubicBezTo>
                <a:cubicBezTo>
                  <a:pt x="1319654" y="65979"/>
                  <a:pt x="1135555" y="242763"/>
                  <a:pt x="1163596" y="229352"/>
                </a:cubicBezTo>
                <a:cubicBezTo>
                  <a:pt x="1191637" y="215941"/>
                  <a:pt x="1256255" y="78171"/>
                  <a:pt x="1412313" y="39157"/>
                </a:cubicBezTo>
                <a:cubicBezTo>
                  <a:pt x="1568371" y="143"/>
                  <a:pt x="2098723" y="30623"/>
                  <a:pt x="2099942" y="391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9" name="フリーフォーム 2248">
            <a:extLst>
              <a:ext uri="{FF2B5EF4-FFF2-40B4-BE49-F238E27FC236}">
                <a16:creationId xmlns:a16="http://schemas.microsoft.com/office/drawing/2014/main" id="{9248FEE8-AB5C-E2FD-10A2-E7BBEA3A004E}"/>
              </a:ext>
            </a:extLst>
          </p:cNvPr>
          <p:cNvSpPr/>
          <p:nvPr/>
        </p:nvSpPr>
        <p:spPr>
          <a:xfrm>
            <a:off x="1135346" y="1881908"/>
            <a:ext cx="1799781" cy="2076784"/>
          </a:xfrm>
          <a:custGeom>
            <a:avLst/>
            <a:gdLst>
              <a:gd name="connsiteX0" fmla="*/ 1776104 w 1799781"/>
              <a:gd name="connsiteY0" fmla="*/ 27359 h 2076784"/>
              <a:gd name="connsiteX1" fmla="*/ 525204 w 1799781"/>
              <a:gd name="connsiteY1" fmla="*/ 1329465 h 2076784"/>
              <a:gd name="connsiteX2" fmla="*/ 744660 w 1799781"/>
              <a:gd name="connsiteY2" fmla="*/ 1088063 h 2076784"/>
              <a:gd name="connsiteX3" fmla="*/ 20456 w 1799781"/>
              <a:gd name="connsiteY3" fmla="*/ 2053670 h 2076784"/>
              <a:gd name="connsiteX4" fmla="*/ 298433 w 1799781"/>
              <a:gd name="connsiteY4" fmla="*/ 1651334 h 2076784"/>
              <a:gd name="connsiteX5" fmla="*/ 1315246 w 1799781"/>
              <a:gd name="connsiteY5" fmla="*/ 298022 h 2076784"/>
              <a:gd name="connsiteX6" fmla="*/ 744660 w 1799781"/>
              <a:gd name="connsiteY6" fmla="*/ 1124639 h 2076784"/>
              <a:gd name="connsiteX7" fmla="*/ 1300616 w 1799781"/>
              <a:gd name="connsiteY7" fmla="*/ 495532 h 2076784"/>
              <a:gd name="connsiteX8" fmla="*/ 1776104 w 1799781"/>
              <a:gd name="connsiteY8" fmla="*/ 27359 h 2076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99781" h="2076784">
                <a:moveTo>
                  <a:pt x="1776104" y="27359"/>
                </a:moveTo>
                <a:cubicBezTo>
                  <a:pt x="1646869" y="166348"/>
                  <a:pt x="697111" y="1152681"/>
                  <a:pt x="525204" y="1329465"/>
                </a:cubicBezTo>
                <a:cubicBezTo>
                  <a:pt x="353297" y="1506249"/>
                  <a:pt x="828785" y="967362"/>
                  <a:pt x="744660" y="1088063"/>
                </a:cubicBezTo>
                <a:cubicBezTo>
                  <a:pt x="660535" y="1208764"/>
                  <a:pt x="94827" y="1959792"/>
                  <a:pt x="20456" y="2053670"/>
                </a:cubicBezTo>
                <a:cubicBezTo>
                  <a:pt x="-53915" y="2147549"/>
                  <a:pt x="82635" y="1943942"/>
                  <a:pt x="298433" y="1651334"/>
                </a:cubicBezTo>
                <a:cubicBezTo>
                  <a:pt x="514231" y="1358726"/>
                  <a:pt x="1240875" y="385805"/>
                  <a:pt x="1315246" y="298022"/>
                </a:cubicBezTo>
                <a:cubicBezTo>
                  <a:pt x="1389617" y="210240"/>
                  <a:pt x="747098" y="1091721"/>
                  <a:pt x="744660" y="1124639"/>
                </a:cubicBezTo>
                <a:cubicBezTo>
                  <a:pt x="742222" y="1157557"/>
                  <a:pt x="1129928" y="675973"/>
                  <a:pt x="1300616" y="495532"/>
                </a:cubicBezTo>
                <a:cubicBezTo>
                  <a:pt x="1471304" y="315091"/>
                  <a:pt x="1905339" y="-111630"/>
                  <a:pt x="1776104" y="273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0" name="フリーフォーム 2249">
            <a:extLst>
              <a:ext uri="{FF2B5EF4-FFF2-40B4-BE49-F238E27FC236}">
                <a16:creationId xmlns:a16="http://schemas.microsoft.com/office/drawing/2014/main" id="{C92480A7-0653-7AD2-D38C-EBC58B8FE740}"/>
              </a:ext>
            </a:extLst>
          </p:cNvPr>
          <p:cNvSpPr/>
          <p:nvPr/>
        </p:nvSpPr>
        <p:spPr>
          <a:xfrm>
            <a:off x="5100246" y="1773050"/>
            <a:ext cx="1554418" cy="1779236"/>
          </a:xfrm>
          <a:custGeom>
            <a:avLst/>
            <a:gdLst>
              <a:gd name="connsiteX0" fmla="*/ 13079 w 1554418"/>
              <a:gd name="connsiteY0" fmla="*/ 11859 h 1779236"/>
              <a:gd name="connsiteX1" fmla="*/ 971370 w 1554418"/>
              <a:gd name="connsiteY1" fmla="*/ 1145715 h 1779236"/>
              <a:gd name="connsiteX2" fmla="*/ 934794 w 1554418"/>
              <a:gd name="connsiteY2" fmla="*/ 992096 h 1779236"/>
              <a:gd name="connsiteX3" fmla="*/ 1527325 w 1554418"/>
              <a:gd name="connsiteY3" fmla="*/ 1745561 h 1779236"/>
              <a:gd name="connsiteX4" fmla="*/ 1461488 w 1554418"/>
              <a:gd name="connsiteY4" fmla="*/ 1657779 h 1779236"/>
              <a:gd name="connsiteX5" fmla="*/ 854327 w 1554418"/>
              <a:gd name="connsiteY5" fmla="*/ 794585 h 1779236"/>
              <a:gd name="connsiteX6" fmla="*/ 1373706 w 1554418"/>
              <a:gd name="connsiteY6" fmla="*/ 1643148 h 1779236"/>
              <a:gd name="connsiteX7" fmla="*/ 832381 w 1554418"/>
              <a:gd name="connsiteY7" fmla="*/ 911628 h 1779236"/>
              <a:gd name="connsiteX8" fmla="*/ 364208 w 1554418"/>
              <a:gd name="connsiteY8" fmla="*/ 348358 h 1779236"/>
              <a:gd name="connsiteX9" fmla="*/ 642186 w 1554418"/>
              <a:gd name="connsiteY9" fmla="*/ 670227 h 1779236"/>
              <a:gd name="connsiteX10" fmla="*/ 430045 w 1554418"/>
              <a:gd name="connsiteY10" fmla="*/ 560499 h 1779236"/>
              <a:gd name="connsiteX11" fmla="*/ 13079 w 1554418"/>
              <a:gd name="connsiteY11" fmla="*/ 11859 h 1779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54418" h="1779236">
                <a:moveTo>
                  <a:pt x="13079" y="11859"/>
                </a:moveTo>
                <a:cubicBezTo>
                  <a:pt x="103300" y="109395"/>
                  <a:pt x="817751" y="982342"/>
                  <a:pt x="971370" y="1145715"/>
                </a:cubicBezTo>
                <a:cubicBezTo>
                  <a:pt x="1124989" y="1309088"/>
                  <a:pt x="842135" y="892122"/>
                  <a:pt x="934794" y="992096"/>
                </a:cubicBezTo>
                <a:cubicBezTo>
                  <a:pt x="1027453" y="1092070"/>
                  <a:pt x="1439543" y="1634614"/>
                  <a:pt x="1527325" y="1745561"/>
                </a:cubicBezTo>
                <a:cubicBezTo>
                  <a:pt x="1615107" y="1856508"/>
                  <a:pt x="1461488" y="1657779"/>
                  <a:pt x="1461488" y="1657779"/>
                </a:cubicBezTo>
                <a:cubicBezTo>
                  <a:pt x="1349322" y="1499283"/>
                  <a:pt x="868957" y="797023"/>
                  <a:pt x="854327" y="794585"/>
                </a:cubicBezTo>
                <a:cubicBezTo>
                  <a:pt x="839697" y="792147"/>
                  <a:pt x="1377364" y="1623641"/>
                  <a:pt x="1373706" y="1643148"/>
                </a:cubicBezTo>
                <a:cubicBezTo>
                  <a:pt x="1370048" y="1662655"/>
                  <a:pt x="1000631" y="1127426"/>
                  <a:pt x="832381" y="911628"/>
                </a:cubicBezTo>
                <a:cubicBezTo>
                  <a:pt x="664131" y="695830"/>
                  <a:pt x="395907" y="388591"/>
                  <a:pt x="364208" y="348358"/>
                </a:cubicBezTo>
                <a:cubicBezTo>
                  <a:pt x="332509" y="308125"/>
                  <a:pt x="631213" y="634870"/>
                  <a:pt x="642186" y="670227"/>
                </a:cubicBezTo>
                <a:cubicBezTo>
                  <a:pt x="653159" y="705584"/>
                  <a:pt x="534896" y="673885"/>
                  <a:pt x="430045" y="560499"/>
                </a:cubicBezTo>
                <a:cubicBezTo>
                  <a:pt x="325194" y="447113"/>
                  <a:pt x="-77142" y="-85677"/>
                  <a:pt x="13079" y="118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1" name="フリーフォーム 2250">
            <a:extLst>
              <a:ext uri="{FF2B5EF4-FFF2-40B4-BE49-F238E27FC236}">
                <a16:creationId xmlns:a16="http://schemas.microsoft.com/office/drawing/2014/main" id="{564F27A3-0EE2-B1DC-50D9-792515E4AA12}"/>
              </a:ext>
            </a:extLst>
          </p:cNvPr>
          <p:cNvSpPr/>
          <p:nvPr/>
        </p:nvSpPr>
        <p:spPr>
          <a:xfrm>
            <a:off x="1358888" y="3850226"/>
            <a:ext cx="507613" cy="1217291"/>
          </a:xfrm>
          <a:custGeom>
            <a:avLst/>
            <a:gdLst>
              <a:gd name="connsiteX0" fmla="*/ 505276 w 507613"/>
              <a:gd name="connsiteY0" fmla="*/ 9451 h 1217291"/>
              <a:gd name="connsiteX1" fmla="*/ 75861 w 507613"/>
              <a:gd name="connsiteY1" fmla="*/ 964267 h 1217291"/>
              <a:gd name="connsiteX2" fmla="*/ 166796 w 507613"/>
              <a:gd name="connsiteY2" fmla="*/ 797553 h 1217291"/>
              <a:gd name="connsiteX3" fmla="*/ 82 w 507613"/>
              <a:gd name="connsiteY3" fmla="*/ 1216864 h 1217291"/>
              <a:gd name="connsiteX4" fmla="*/ 192056 w 507613"/>
              <a:gd name="connsiteY4" fmla="*/ 706618 h 1217291"/>
              <a:gd name="connsiteX5" fmla="*/ 156692 w 507613"/>
              <a:gd name="connsiteY5" fmla="*/ 741982 h 1217291"/>
              <a:gd name="connsiteX6" fmla="*/ 343614 w 507613"/>
              <a:gd name="connsiteY6" fmla="*/ 312567 h 1217291"/>
              <a:gd name="connsiteX7" fmla="*/ 252679 w 507613"/>
              <a:gd name="connsiteY7" fmla="*/ 464125 h 1217291"/>
              <a:gd name="connsiteX8" fmla="*/ 505276 w 507613"/>
              <a:gd name="connsiteY8" fmla="*/ 9451 h 1217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7613" h="1217291">
                <a:moveTo>
                  <a:pt x="505276" y="9451"/>
                </a:moveTo>
                <a:cubicBezTo>
                  <a:pt x="475806" y="92808"/>
                  <a:pt x="132274" y="832917"/>
                  <a:pt x="75861" y="964267"/>
                </a:cubicBezTo>
                <a:cubicBezTo>
                  <a:pt x="19448" y="1095617"/>
                  <a:pt x="179426" y="755454"/>
                  <a:pt x="166796" y="797553"/>
                </a:cubicBezTo>
                <a:cubicBezTo>
                  <a:pt x="154166" y="839652"/>
                  <a:pt x="-4128" y="1232020"/>
                  <a:pt x="82" y="1216864"/>
                </a:cubicBezTo>
                <a:cubicBezTo>
                  <a:pt x="4292" y="1201708"/>
                  <a:pt x="165954" y="785765"/>
                  <a:pt x="192056" y="706618"/>
                </a:cubicBezTo>
                <a:cubicBezTo>
                  <a:pt x="218158" y="627471"/>
                  <a:pt x="131432" y="807657"/>
                  <a:pt x="156692" y="741982"/>
                </a:cubicBezTo>
                <a:cubicBezTo>
                  <a:pt x="181952" y="676307"/>
                  <a:pt x="327616" y="358876"/>
                  <a:pt x="343614" y="312567"/>
                </a:cubicBezTo>
                <a:cubicBezTo>
                  <a:pt x="359612" y="266258"/>
                  <a:pt x="229103" y="507908"/>
                  <a:pt x="252679" y="464125"/>
                </a:cubicBezTo>
                <a:cubicBezTo>
                  <a:pt x="276255" y="420342"/>
                  <a:pt x="534746" y="-73906"/>
                  <a:pt x="505276" y="94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2" name="フリーフォーム 2251">
            <a:extLst>
              <a:ext uri="{FF2B5EF4-FFF2-40B4-BE49-F238E27FC236}">
                <a16:creationId xmlns:a16="http://schemas.microsoft.com/office/drawing/2014/main" id="{B9C6A9DF-34CC-9004-0785-EAE8741871E2}"/>
              </a:ext>
            </a:extLst>
          </p:cNvPr>
          <p:cNvSpPr/>
          <p:nvPr/>
        </p:nvSpPr>
        <p:spPr>
          <a:xfrm>
            <a:off x="1418412" y="4383038"/>
            <a:ext cx="274494" cy="701656"/>
          </a:xfrm>
          <a:custGeom>
            <a:avLst/>
            <a:gdLst>
              <a:gd name="connsiteX0" fmla="*/ 273986 w 274494"/>
              <a:gd name="connsiteY0" fmla="*/ 2040 h 701656"/>
              <a:gd name="connsiteX1" fmla="*/ 11285 w 274494"/>
              <a:gd name="connsiteY1" fmla="*/ 537545 h 701656"/>
              <a:gd name="connsiteX2" fmla="*/ 66857 w 274494"/>
              <a:gd name="connsiteY2" fmla="*/ 411247 h 701656"/>
              <a:gd name="connsiteX3" fmla="*/ 238622 w 274494"/>
              <a:gd name="connsiteY3" fmla="*/ 254637 h 701656"/>
              <a:gd name="connsiteX4" fmla="*/ 157791 w 274494"/>
              <a:gd name="connsiteY4" fmla="*/ 461766 h 701656"/>
              <a:gd name="connsiteX5" fmla="*/ 31493 w 274494"/>
              <a:gd name="connsiteY5" fmla="*/ 699207 h 701656"/>
              <a:gd name="connsiteX6" fmla="*/ 203259 w 274494"/>
              <a:gd name="connsiteY6" fmla="*/ 305156 h 701656"/>
              <a:gd name="connsiteX7" fmla="*/ 82012 w 274494"/>
              <a:gd name="connsiteY7" fmla="*/ 350624 h 701656"/>
              <a:gd name="connsiteX8" fmla="*/ 273986 w 274494"/>
              <a:gd name="connsiteY8" fmla="*/ 2040 h 7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4494" h="701656">
                <a:moveTo>
                  <a:pt x="273986" y="2040"/>
                </a:moveTo>
                <a:cubicBezTo>
                  <a:pt x="262198" y="33193"/>
                  <a:pt x="45806" y="469344"/>
                  <a:pt x="11285" y="537545"/>
                </a:cubicBezTo>
                <a:cubicBezTo>
                  <a:pt x="-23236" y="605746"/>
                  <a:pt x="28967" y="458398"/>
                  <a:pt x="66857" y="411247"/>
                </a:cubicBezTo>
                <a:cubicBezTo>
                  <a:pt x="104747" y="364096"/>
                  <a:pt x="223466" y="246217"/>
                  <a:pt x="238622" y="254637"/>
                </a:cubicBezTo>
                <a:cubicBezTo>
                  <a:pt x="253778" y="263057"/>
                  <a:pt x="192312" y="387671"/>
                  <a:pt x="157791" y="461766"/>
                </a:cubicBezTo>
                <a:cubicBezTo>
                  <a:pt x="123270" y="535861"/>
                  <a:pt x="23915" y="725309"/>
                  <a:pt x="31493" y="699207"/>
                </a:cubicBezTo>
                <a:cubicBezTo>
                  <a:pt x="39071" y="673105"/>
                  <a:pt x="194839" y="363253"/>
                  <a:pt x="203259" y="305156"/>
                </a:cubicBezTo>
                <a:cubicBezTo>
                  <a:pt x="211679" y="247059"/>
                  <a:pt x="75276" y="395249"/>
                  <a:pt x="82012" y="350624"/>
                </a:cubicBezTo>
                <a:cubicBezTo>
                  <a:pt x="88748" y="305999"/>
                  <a:pt x="285774" y="-29113"/>
                  <a:pt x="273986" y="20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3" name="フリーフォーム 2252">
            <a:extLst>
              <a:ext uri="{FF2B5EF4-FFF2-40B4-BE49-F238E27FC236}">
                <a16:creationId xmlns:a16="http://schemas.microsoft.com/office/drawing/2014/main" id="{0254FDED-DE4B-3A2E-69CF-9E4CB7B6FC6B}"/>
              </a:ext>
            </a:extLst>
          </p:cNvPr>
          <p:cNvSpPr/>
          <p:nvPr/>
        </p:nvSpPr>
        <p:spPr>
          <a:xfrm>
            <a:off x="1444459" y="4509032"/>
            <a:ext cx="330926" cy="776896"/>
          </a:xfrm>
          <a:custGeom>
            <a:avLst/>
            <a:gdLst>
              <a:gd name="connsiteX0" fmla="*/ 182264 w 330926"/>
              <a:gd name="connsiteY0" fmla="*/ 12449 h 776896"/>
              <a:gd name="connsiteX1" fmla="*/ 308562 w 330926"/>
              <a:gd name="connsiteY1" fmla="*/ 259993 h 776896"/>
              <a:gd name="connsiteX2" fmla="*/ 273198 w 330926"/>
              <a:gd name="connsiteY2" fmla="*/ 497434 h 776896"/>
              <a:gd name="connsiteX3" fmla="*/ 318666 w 330926"/>
              <a:gd name="connsiteY3" fmla="*/ 376188 h 776896"/>
              <a:gd name="connsiteX4" fmla="*/ 242887 w 330926"/>
              <a:gd name="connsiteY4" fmla="*/ 770239 h 776896"/>
              <a:gd name="connsiteX5" fmla="*/ 273198 w 330926"/>
              <a:gd name="connsiteY5" fmla="*/ 603525 h 776896"/>
              <a:gd name="connsiteX6" fmla="*/ 308562 w 330926"/>
              <a:gd name="connsiteY6" fmla="*/ 340824 h 776896"/>
              <a:gd name="connsiteX7" fmla="*/ 177212 w 330926"/>
              <a:gd name="connsiteY7" fmla="*/ 547954 h 776896"/>
              <a:gd name="connsiteX8" fmla="*/ 328770 w 330926"/>
              <a:gd name="connsiteY8" fmla="*/ 259993 h 776896"/>
              <a:gd name="connsiteX9" fmla="*/ 247939 w 330926"/>
              <a:gd name="connsiteY9" fmla="*/ 290305 h 776896"/>
              <a:gd name="connsiteX10" fmla="*/ 394 w 330926"/>
              <a:gd name="connsiteY10" fmla="*/ 578265 h 776896"/>
              <a:gd name="connsiteX11" fmla="*/ 192368 w 330926"/>
              <a:gd name="connsiteY11" fmla="*/ 330720 h 776896"/>
              <a:gd name="connsiteX12" fmla="*/ 268147 w 330926"/>
              <a:gd name="connsiteY12" fmla="*/ 229682 h 776896"/>
              <a:gd name="connsiteX13" fmla="*/ 207523 w 330926"/>
              <a:gd name="connsiteY13" fmla="*/ 57916 h 776896"/>
              <a:gd name="connsiteX14" fmla="*/ 182264 w 330926"/>
              <a:gd name="connsiteY14" fmla="*/ 12449 h 77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30926" h="776896">
                <a:moveTo>
                  <a:pt x="182264" y="12449"/>
                </a:moveTo>
                <a:cubicBezTo>
                  <a:pt x="199104" y="46129"/>
                  <a:pt x="293406" y="179162"/>
                  <a:pt x="308562" y="259993"/>
                </a:cubicBezTo>
                <a:cubicBezTo>
                  <a:pt x="323718" y="340824"/>
                  <a:pt x="271514" y="478068"/>
                  <a:pt x="273198" y="497434"/>
                </a:cubicBezTo>
                <a:cubicBezTo>
                  <a:pt x="274882" y="516800"/>
                  <a:pt x="323718" y="330721"/>
                  <a:pt x="318666" y="376188"/>
                </a:cubicBezTo>
                <a:cubicBezTo>
                  <a:pt x="313614" y="421655"/>
                  <a:pt x="250465" y="732350"/>
                  <a:pt x="242887" y="770239"/>
                </a:cubicBezTo>
                <a:cubicBezTo>
                  <a:pt x="235309" y="808128"/>
                  <a:pt x="262252" y="675094"/>
                  <a:pt x="273198" y="603525"/>
                </a:cubicBezTo>
                <a:cubicBezTo>
                  <a:pt x="284144" y="531956"/>
                  <a:pt x="324560" y="350086"/>
                  <a:pt x="308562" y="340824"/>
                </a:cubicBezTo>
                <a:cubicBezTo>
                  <a:pt x="292564" y="331562"/>
                  <a:pt x="173844" y="561426"/>
                  <a:pt x="177212" y="547954"/>
                </a:cubicBezTo>
                <a:cubicBezTo>
                  <a:pt x="180580" y="534482"/>
                  <a:pt x="316982" y="302934"/>
                  <a:pt x="328770" y="259993"/>
                </a:cubicBezTo>
                <a:cubicBezTo>
                  <a:pt x="340558" y="217052"/>
                  <a:pt x="302668" y="237260"/>
                  <a:pt x="247939" y="290305"/>
                </a:cubicBezTo>
                <a:cubicBezTo>
                  <a:pt x="193210" y="343350"/>
                  <a:pt x="9656" y="571529"/>
                  <a:pt x="394" y="578265"/>
                </a:cubicBezTo>
                <a:cubicBezTo>
                  <a:pt x="-8868" y="585001"/>
                  <a:pt x="147743" y="388817"/>
                  <a:pt x="192368" y="330720"/>
                </a:cubicBezTo>
                <a:cubicBezTo>
                  <a:pt x="236993" y="272623"/>
                  <a:pt x="265621" y="275149"/>
                  <a:pt x="268147" y="229682"/>
                </a:cubicBezTo>
                <a:cubicBezTo>
                  <a:pt x="270673" y="184215"/>
                  <a:pt x="226047" y="95806"/>
                  <a:pt x="207523" y="57916"/>
                </a:cubicBezTo>
                <a:cubicBezTo>
                  <a:pt x="188999" y="20026"/>
                  <a:pt x="165424" y="-21231"/>
                  <a:pt x="182264" y="124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4" name="フリーフォーム 2253">
            <a:extLst>
              <a:ext uri="{FF2B5EF4-FFF2-40B4-BE49-F238E27FC236}">
                <a16:creationId xmlns:a16="http://schemas.microsoft.com/office/drawing/2014/main" id="{A24F50FE-BC46-B60B-F926-E60DB7DFE1AA}"/>
              </a:ext>
            </a:extLst>
          </p:cNvPr>
          <p:cNvSpPr/>
          <p:nvPr/>
        </p:nvSpPr>
        <p:spPr>
          <a:xfrm>
            <a:off x="954515" y="4875063"/>
            <a:ext cx="803006" cy="305705"/>
          </a:xfrm>
          <a:custGeom>
            <a:avLst/>
            <a:gdLst>
              <a:gd name="connsiteX0" fmla="*/ 300 w 803006"/>
              <a:gd name="connsiteY0" fmla="*/ 53 h 305705"/>
              <a:gd name="connsiteX1" fmla="*/ 257949 w 803006"/>
              <a:gd name="connsiteY1" fmla="*/ 272857 h 305705"/>
              <a:gd name="connsiteX2" fmla="*/ 768194 w 803006"/>
              <a:gd name="connsiteY2" fmla="*/ 202130 h 305705"/>
              <a:gd name="connsiteX3" fmla="*/ 707571 w 803006"/>
              <a:gd name="connsiteY3" fmla="*/ 227390 h 305705"/>
              <a:gd name="connsiteX4" fmla="*/ 303416 w 803006"/>
              <a:gd name="connsiteY4" fmla="*/ 298117 h 305705"/>
              <a:gd name="connsiteX5" fmla="*/ 300 w 803006"/>
              <a:gd name="connsiteY5" fmla="*/ 53 h 305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006" h="305705">
                <a:moveTo>
                  <a:pt x="300" y="53"/>
                </a:moveTo>
                <a:cubicBezTo>
                  <a:pt x="-7278" y="-4157"/>
                  <a:pt x="129967" y="239178"/>
                  <a:pt x="257949" y="272857"/>
                </a:cubicBezTo>
                <a:cubicBezTo>
                  <a:pt x="385931" y="306536"/>
                  <a:pt x="693257" y="209708"/>
                  <a:pt x="768194" y="202130"/>
                </a:cubicBezTo>
                <a:cubicBezTo>
                  <a:pt x="843131" y="194552"/>
                  <a:pt x="785034" y="211392"/>
                  <a:pt x="707571" y="227390"/>
                </a:cubicBezTo>
                <a:cubicBezTo>
                  <a:pt x="630108" y="243388"/>
                  <a:pt x="420453" y="331797"/>
                  <a:pt x="303416" y="298117"/>
                </a:cubicBezTo>
                <a:cubicBezTo>
                  <a:pt x="186379" y="264437"/>
                  <a:pt x="7878" y="4263"/>
                  <a:pt x="300" y="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5" name="フリーフォーム 2254">
            <a:extLst>
              <a:ext uri="{FF2B5EF4-FFF2-40B4-BE49-F238E27FC236}">
                <a16:creationId xmlns:a16="http://schemas.microsoft.com/office/drawing/2014/main" id="{C9447C21-24E3-6597-200B-DE72D8CB94DB}"/>
              </a:ext>
            </a:extLst>
          </p:cNvPr>
          <p:cNvSpPr/>
          <p:nvPr/>
        </p:nvSpPr>
        <p:spPr>
          <a:xfrm>
            <a:off x="1055816" y="5120122"/>
            <a:ext cx="690591" cy="265239"/>
          </a:xfrm>
          <a:custGeom>
            <a:avLst/>
            <a:gdLst>
              <a:gd name="connsiteX0" fmla="*/ 38 w 690591"/>
              <a:gd name="connsiteY0" fmla="*/ 113681 h 265239"/>
              <a:gd name="connsiteX1" fmla="*/ 318310 w 690591"/>
              <a:gd name="connsiteY1" fmla="*/ 239980 h 265239"/>
              <a:gd name="connsiteX2" fmla="*/ 682049 w 690591"/>
              <a:gd name="connsiteY2" fmla="*/ 2539 h 265239"/>
              <a:gd name="connsiteX3" fmla="*/ 565855 w 690591"/>
              <a:gd name="connsiteY3" fmla="*/ 118733 h 265239"/>
              <a:gd name="connsiteX4" fmla="*/ 454712 w 690591"/>
              <a:gd name="connsiteY4" fmla="*/ 184408 h 265239"/>
              <a:gd name="connsiteX5" fmla="*/ 510283 w 690591"/>
              <a:gd name="connsiteY5" fmla="*/ 133889 h 265239"/>
              <a:gd name="connsiteX6" fmla="*/ 298102 w 690591"/>
              <a:gd name="connsiteY6" fmla="*/ 265239 h 265239"/>
              <a:gd name="connsiteX7" fmla="*/ 38 w 690591"/>
              <a:gd name="connsiteY7" fmla="*/ 113681 h 265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90591" h="265239">
                <a:moveTo>
                  <a:pt x="38" y="113681"/>
                </a:moveTo>
                <a:cubicBezTo>
                  <a:pt x="3406" y="109471"/>
                  <a:pt x="204642" y="258504"/>
                  <a:pt x="318310" y="239980"/>
                </a:cubicBezTo>
                <a:cubicBezTo>
                  <a:pt x="431979" y="221456"/>
                  <a:pt x="640792" y="22747"/>
                  <a:pt x="682049" y="2539"/>
                </a:cubicBezTo>
                <a:cubicBezTo>
                  <a:pt x="723306" y="-17669"/>
                  <a:pt x="603745" y="88421"/>
                  <a:pt x="565855" y="118733"/>
                </a:cubicBezTo>
                <a:cubicBezTo>
                  <a:pt x="527966" y="149045"/>
                  <a:pt x="463974" y="181882"/>
                  <a:pt x="454712" y="184408"/>
                </a:cubicBezTo>
                <a:cubicBezTo>
                  <a:pt x="445450" y="186934"/>
                  <a:pt x="536385" y="120417"/>
                  <a:pt x="510283" y="133889"/>
                </a:cubicBezTo>
                <a:cubicBezTo>
                  <a:pt x="484181" y="147361"/>
                  <a:pt x="379775" y="265239"/>
                  <a:pt x="298102" y="265239"/>
                </a:cubicBezTo>
                <a:cubicBezTo>
                  <a:pt x="216429" y="265239"/>
                  <a:pt x="-3330" y="117891"/>
                  <a:pt x="38" y="1136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6" name="フリーフォーム 2255">
            <a:extLst>
              <a:ext uri="{FF2B5EF4-FFF2-40B4-BE49-F238E27FC236}">
                <a16:creationId xmlns:a16="http://schemas.microsoft.com/office/drawing/2014/main" id="{4687E636-EA7C-7BFC-D093-DDAD9FB3C2EF}"/>
              </a:ext>
            </a:extLst>
          </p:cNvPr>
          <p:cNvSpPr/>
          <p:nvPr/>
        </p:nvSpPr>
        <p:spPr>
          <a:xfrm>
            <a:off x="1636827" y="5334207"/>
            <a:ext cx="238795" cy="687014"/>
          </a:xfrm>
          <a:custGeom>
            <a:avLst/>
            <a:gdLst>
              <a:gd name="connsiteX0" fmla="*/ 0 w 238795"/>
              <a:gd name="connsiteY0" fmla="*/ 635 h 687014"/>
              <a:gd name="connsiteX1" fmla="*/ 207129 w 238795"/>
              <a:gd name="connsiteY1" fmla="*/ 197660 h 687014"/>
              <a:gd name="connsiteX2" fmla="*/ 207129 w 238795"/>
              <a:gd name="connsiteY2" fmla="*/ 450257 h 687014"/>
              <a:gd name="connsiteX3" fmla="*/ 212181 w 238795"/>
              <a:gd name="connsiteY3" fmla="*/ 233024 h 687014"/>
              <a:gd name="connsiteX4" fmla="*/ 237440 w 238795"/>
              <a:gd name="connsiteY4" fmla="*/ 682646 h 687014"/>
              <a:gd name="connsiteX5" fmla="*/ 232388 w 238795"/>
              <a:gd name="connsiteY5" fmla="*/ 450257 h 687014"/>
              <a:gd name="connsiteX6" fmla="*/ 207129 w 238795"/>
              <a:gd name="connsiteY6" fmla="*/ 263336 h 687014"/>
              <a:gd name="connsiteX7" fmla="*/ 0 w 238795"/>
              <a:gd name="connsiteY7" fmla="*/ 635 h 687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8795" h="687014">
                <a:moveTo>
                  <a:pt x="0" y="635"/>
                </a:moveTo>
                <a:cubicBezTo>
                  <a:pt x="0" y="-10311"/>
                  <a:pt x="172608" y="122723"/>
                  <a:pt x="207129" y="197660"/>
                </a:cubicBezTo>
                <a:cubicBezTo>
                  <a:pt x="241650" y="272597"/>
                  <a:pt x="206287" y="444363"/>
                  <a:pt x="207129" y="450257"/>
                </a:cubicBezTo>
                <a:cubicBezTo>
                  <a:pt x="207971" y="456151"/>
                  <a:pt x="207129" y="194293"/>
                  <a:pt x="212181" y="233024"/>
                </a:cubicBezTo>
                <a:cubicBezTo>
                  <a:pt x="217233" y="271756"/>
                  <a:pt x="234072" y="646440"/>
                  <a:pt x="237440" y="682646"/>
                </a:cubicBezTo>
                <a:cubicBezTo>
                  <a:pt x="240808" y="718852"/>
                  <a:pt x="237440" y="520142"/>
                  <a:pt x="232388" y="450257"/>
                </a:cubicBezTo>
                <a:cubicBezTo>
                  <a:pt x="227336" y="380372"/>
                  <a:pt x="244177" y="336589"/>
                  <a:pt x="207129" y="263336"/>
                </a:cubicBezTo>
                <a:cubicBezTo>
                  <a:pt x="170082" y="190083"/>
                  <a:pt x="0" y="11581"/>
                  <a:pt x="0" y="6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7" name="フリーフォーム 2256">
            <a:extLst>
              <a:ext uri="{FF2B5EF4-FFF2-40B4-BE49-F238E27FC236}">
                <a16:creationId xmlns:a16="http://schemas.microsoft.com/office/drawing/2014/main" id="{52AFEADE-A17B-84F4-ED8C-C71804B75F58}"/>
              </a:ext>
            </a:extLst>
          </p:cNvPr>
          <p:cNvSpPr/>
          <p:nvPr/>
        </p:nvSpPr>
        <p:spPr>
          <a:xfrm>
            <a:off x="2910063" y="3984526"/>
            <a:ext cx="692700" cy="278762"/>
          </a:xfrm>
          <a:custGeom>
            <a:avLst/>
            <a:gdLst>
              <a:gd name="connsiteX0" fmla="*/ 1412 w 692700"/>
              <a:gd name="connsiteY0" fmla="*/ 35024 h 278762"/>
              <a:gd name="connsiteX1" fmla="*/ 249062 w 692700"/>
              <a:gd name="connsiteY1" fmla="*/ 99 h 278762"/>
              <a:gd name="connsiteX2" fmla="*/ 398287 w 692700"/>
              <a:gd name="connsiteY2" fmla="*/ 47724 h 278762"/>
              <a:gd name="connsiteX3" fmla="*/ 382412 w 692700"/>
              <a:gd name="connsiteY3" fmla="*/ 28674 h 278762"/>
              <a:gd name="connsiteX4" fmla="*/ 484012 w 692700"/>
              <a:gd name="connsiteY4" fmla="*/ 92174 h 278762"/>
              <a:gd name="connsiteX5" fmla="*/ 487187 w 692700"/>
              <a:gd name="connsiteY5" fmla="*/ 73124 h 278762"/>
              <a:gd name="connsiteX6" fmla="*/ 566562 w 692700"/>
              <a:gd name="connsiteY6" fmla="*/ 149324 h 278762"/>
              <a:gd name="connsiteX7" fmla="*/ 566562 w 692700"/>
              <a:gd name="connsiteY7" fmla="*/ 127099 h 278762"/>
              <a:gd name="connsiteX8" fmla="*/ 687212 w 692700"/>
              <a:gd name="connsiteY8" fmla="*/ 273149 h 278762"/>
              <a:gd name="connsiteX9" fmla="*/ 652287 w 692700"/>
              <a:gd name="connsiteY9" fmla="*/ 231874 h 278762"/>
              <a:gd name="connsiteX10" fmla="*/ 477662 w 692700"/>
              <a:gd name="connsiteY10" fmla="*/ 76299 h 278762"/>
              <a:gd name="connsiteX11" fmla="*/ 496712 w 692700"/>
              <a:gd name="connsiteY11" fmla="*/ 95349 h 278762"/>
              <a:gd name="connsiteX12" fmla="*/ 334787 w 692700"/>
              <a:gd name="connsiteY12" fmla="*/ 28674 h 278762"/>
              <a:gd name="connsiteX13" fmla="*/ 195087 w 692700"/>
              <a:gd name="connsiteY13" fmla="*/ 15974 h 278762"/>
              <a:gd name="connsiteX14" fmla="*/ 226837 w 692700"/>
              <a:gd name="connsiteY14" fmla="*/ 3274 h 278762"/>
              <a:gd name="connsiteX15" fmla="*/ 150637 w 692700"/>
              <a:gd name="connsiteY15" fmla="*/ 28674 h 278762"/>
              <a:gd name="connsiteX16" fmla="*/ 1412 w 692700"/>
              <a:gd name="connsiteY16" fmla="*/ 35024 h 278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92700" h="278762">
                <a:moveTo>
                  <a:pt x="1412" y="35024"/>
                </a:moveTo>
                <a:cubicBezTo>
                  <a:pt x="17816" y="30261"/>
                  <a:pt x="182916" y="-2018"/>
                  <a:pt x="249062" y="99"/>
                </a:cubicBezTo>
                <a:cubicBezTo>
                  <a:pt x="315208" y="2216"/>
                  <a:pt x="398287" y="47724"/>
                  <a:pt x="398287" y="47724"/>
                </a:cubicBezTo>
                <a:cubicBezTo>
                  <a:pt x="420512" y="52487"/>
                  <a:pt x="368125" y="21266"/>
                  <a:pt x="382412" y="28674"/>
                </a:cubicBezTo>
                <a:cubicBezTo>
                  <a:pt x="396699" y="36082"/>
                  <a:pt x="466550" y="84766"/>
                  <a:pt x="484012" y="92174"/>
                </a:cubicBezTo>
                <a:cubicBezTo>
                  <a:pt x="501474" y="99582"/>
                  <a:pt x="473429" y="63599"/>
                  <a:pt x="487187" y="73124"/>
                </a:cubicBezTo>
                <a:cubicBezTo>
                  <a:pt x="500945" y="82649"/>
                  <a:pt x="553333" y="140328"/>
                  <a:pt x="566562" y="149324"/>
                </a:cubicBezTo>
                <a:cubicBezTo>
                  <a:pt x="579791" y="158320"/>
                  <a:pt x="546454" y="106462"/>
                  <a:pt x="566562" y="127099"/>
                </a:cubicBezTo>
                <a:cubicBezTo>
                  <a:pt x="586670" y="147736"/>
                  <a:pt x="672925" y="255687"/>
                  <a:pt x="687212" y="273149"/>
                </a:cubicBezTo>
                <a:cubicBezTo>
                  <a:pt x="701499" y="290611"/>
                  <a:pt x="687212" y="264682"/>
                  <a:pt x="652287" y="231874"/>
                </a:cubicBezTo>
                <a:cubicBezTo>
                  <a:pt x="617362" y="199066"/>
                  <a:pt x="503591" y="99053"/>
                  <a:pt x="477662" y="76299"/>
                </a:cubicBezTo>
                <a:cubicBezTo>
                  <a:pt x="451733" y="53545"/>
                  <a:pt x="520525" y="103287"/>
                  <a:pt x="496712" y="95349"/>
                </a:cubicBezTo>
                <a:cubicBezTo>
                  <a:pt x="472900" y="87412"/>
                  <a:pt x="385058" y="41903"/>
                  <a:pt x="334787" y="28674"/>
                </a:cubicBezTo>
                <a:cubicBezTo>
                  <a:pt x="284516" y="15445"/>
                  <a:pt x="213079" y="20207"/>
                  <a:pt x="195087" y="15974"/>
                </a:cubicBezTo>
                <a:cubicBezTo>
                  <a:pt x="177095" y="11741"/>
                  <a:pt x="234245" y="1157"/>
                  <a:pt x="226837" y="3274"/>
                </a:cubicBezTo>
                <a:cubicBezTo>
                  <a:pt x="219429" y="5391"/>
                  <a:pt x="185033" y="24441"/>
                  <a:pt x="150637" y="28674"/>
                </a:cubicBezTo>
                <a:cubicBezTo>
                  <a:pt x="116241" y="32907"/>
                  <a:pt x="-14992" y="39787"/>
                  <a:pt x="1412" y="350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8" name="フリーフォーム 2257">
            <a:extLst>
              <a:ext uri="{FF2B5EF4-FFF2-40B4-BE49-F238E27FC236}">
                <a16:creationId xmlns:a16="http://schemas.microsoft.com/office/drawing/2014/main" id="{90013FD4-4534-6CAE-0899-5CD72C4F41E0}"/>
              </a:ext>
            </a:extLst>
          </p:cNvPr>
          <p:cNvSpPr/>
          <p:nvPr/>
        </p:nvSpPr>
        <p:spPr>
          <a:xfrm>
            <a:off x="3473408" y="4276690"/>
            <a:ext cx="230221" cy="276262"/>
          </a:xfrm>
          <a:custGeom>
            <a:avLst/>
            <a:gdLst>
              <a:gd name="connsiteX0" fmla="*/ 114342 w 230221"/>
              <a:gd name="connsiteY0" fmla="*/ 35 h 276262"/>
              <a:gd name="connsiteX1" fmla="*/ 190542 w 230221"/>
              <a:gd name="connsiteY1" fmla="*/ 117510 h 276262"/>
              <a:gd name="connsiteX2" fmla="*/ 219117 w 230221"/>
              <a:gd name="connsiteY2" fmla="*/ 165135 h 276262"/>
              <a:gd name="connsiteX3" fmla="*/ 184192 w 230221"/>
              <a:gd name="connsiteY3" fmla="*/ 206410 h 276262"/>
              <a:gd name="connsiteX4" fmla="*/ 222292 w 230221"/>
              <a:gd name="connsiteY4" fmla="*/ 181010 h 276262"/>
              <a:gd name="connsiteX5" fmla="*/ 42 w 230221"/>
              <a:gd name="connsiteY5" fmla="*/ 276260 h 276262"/>
              <a:gd name="connsiteX6" fmla="*/ 203242 w 230221"/>
              <a:gd name="connsiteY6" fmla="*/ 177835 h 276262"/>
              <a:gd name="connsiteX7" fmla="*/ 193717 w 230221"/>
              <a:gd name="connsiteY7" fmla="*/ 127035 h 276262"/>
              <a:gd name="connsiteX8" fmla="*/ 149267 w 230221"/>
              <a:gd name="connsiteY8" fmla="*/ 177835 h 276262"/>
              <a:gd name="connsiteX9" fmla="*/ 184192 w 230221"/>
              <a:gd name="connsiteY9" fmla="*/ 130210 h 276262"/>
              <a:gd name="connsiteX10" fmla="*/ 114342 w 230221"/>
              <a:gd name="connsiteY10" fmla="*/ 35 h 27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0221" h="276262">
                <a:moveTo>
                  <a:pt x="114342" y="35"/>
                </a:moveTo>
                <a:cubicBezTo>
                  <a:pt x="115400" y="-2082"/>
                  <a:pt x="173080" y="89993"/>
                  <a:pt x="190542" y="117510"/>
                </a:cubicBezTo>
                <a:cubicBezTo>
                  <a:pt x="208005" y="145027"/>
                  <a:pt x="220175" y="150318"/>
                  <a:pt x="219117" y="165135"/>
                </a:cubicBezTo>
                <a:cubicBezTo>
                  <a:pt x="218059" y="179952"/>
                  <a:pt x="183663" y="203764"/>
                  <a:pt x="184192" y="206410"/>
                </a:cubicBezTo>
                <a:cubicBezTo>
                  <a:pt x="184721" y="209056"/>
                  <a:pt x="252984" y="169368"/>
                  <a:pt x="222292" y="181010"/>
                </a:cubicBezTo>
                <a:cubicBezTo>
                  <a:pt x="191600" y="192652"/>
                  <a:pt x="3217" y="276789"/>
                  <a:pt x="42" y="276260"/>
                </a:cubicBezTo>
                <a:cubicBezTo>
                  <a:pt x="-3133" y="275731"/>
                  <a:pt x="170963" y="202706"/>
                  <a:pt x="203242" y="177835"/>
                </a:cubicBezTo>
                <a:cubicBezTo>
                  <a:pt x="235521" y="152964"/>
                  <a:pt x="202713" y="127035"/>
                  <a:pt x="193717" y="127035"/>
                </a:cubicBezTo>
                <a:cubicBezTo>
                  <a:pt x="184721" y="127035"/>
                  <a:pt x="150854" y="177306"/>
                  <a:pt x="149267" y="177835"/>
                </a:cubicBezTo>
                <a:cubicBezTo>
                  <a:pt x="147680" y="178364"/>
                  <a:pt x="187367" y="157727"/>
                  <a:pt x="184192" y="130210"/>
                </a:cubicBezTo>
                <a:cubicBezTo>
                  <a:pt x="181017" y="102693"/>
                  <a:pt x="113284" y="2152"/>
                  <a:pt x="114342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9" name="フリーフォーム 2258">
            <a:extLst>
              <a:ext uri="{FF2B5EF4-FFF2-40B4-BE49-F238E27FC236}">
                <a16:creationId xmlns:a16="http://schemas.microsoft.com/office/drawing/2014/main" id="{986DA38C-36C9-7313-C4BE-263B9BE46492}"/>
              </a:ext>
            </a:extLst>
          </p:cNvPr>
          <p:cNvSpPr/>
          <p:nvPr/>
        </p:nvSpPr>
        <p:spPr>
          <a:xfrm>
            <a:off x="2565988" y="4311447"/>
            <a:ext cx="202966" cy="165763"/>
          </a:xfrm>
          <a:custGeom>
            <a:avLst/>
            <a:gdLst>
              <a:gd name="connsiteX0" fmla="*/ 202612 w 202966"/>
              <a:gd name="connsiteY0" fmla="*/ 203 h 165763"/>
              <a:gd name="connsiteX1" fmla="*/ 2587 w 202966"/>
              <a:gd name="connsiteY1" fmla="*/ 162128 h 165763"/>
              <a:gd name="connsiteX2" fmla="*/ 91487 w 202966"/>
              <a:gd name="connsiteY2" fmla="*/ 111328 h 165763"/>
              <a:gd name="connsiteX3" fmla="*/ 129587 w 202966"/>
              <a:gd name="connsiteY3" fmla="*/ 92278 h 165763"/>
              <a:gd name="connsiteX4" fmla="*/ 97837 w 202966"/>
              <a:gd name="connsiteY4" fmla="*/ 149428 h 165763"/>
              <a:gd name="connsiteX5" fmla="*/ 120062 w 202966"/>
              <a:gd name="connsiteY5" fmla="*/ 76403 h 165763"/>
              <a:gd name="connsiteX6" fmla="*/ 53387 w 202966"/>
              <a:gd name="connsiteY6" fmla="*/ 127203 h 165763"/>
              <a:gd name="connsiteX7" fmla="*/ 202612 w 202966"/>
              <a:gd name="connsiteY7" fmla="*/ 203 h 165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2966" h="165763">
                <a:moveTo>
                  <a:pt x="202612" y="203"/>
                </a:moveTo>
                <a:cubicBezTo>
                  <a:pt x="194145" y="6024"/>
                  <a:pt x="21108" y="143607"/>
                  <a:pt x="2587" y="162128"/>
                </a:cubicBezTo>
                <a:cubicBezTo>
                  <a:pt x="-15934" y="180649"/>
                  <a:pt x="70320" y="122970"/>
                  <a:pt x="91487" y="111328"/>
                </a:cubicBezTo>
                <a:cubicBezTo>
                  <a:pt x="112654" y="99686"/>
                  <a:pt x="128529" y="85928"/>
                  <a:pt x="129587" y="92278"/>
                </a:cubicBezTo>
                <a:cubicBezTo>
                  <a:pt x="130645" y="98628"/>
                  <a:pt x="99424" y="152074"/>
                  <a:pt x="97837" y="149428"/>
                </a:cubicBezTo>
                <a:cubicBezTo>
                  <a:pt x="96249" y="146782"/>
                  <a:pt x="127470" y="80107"/>
                  <a:pt x="120062" y="76403"/>
                </a:cubicBezTo>
                <a:cubicBezTo>
                  <a:pt x="112654" y="72699"/>
                  <a:pt x="41745" y="138845"/>
                  <a:pt x="53387" y="127203"/>
                </a:cubicBezTo>
                <a:cubicBezTo>
                  <a:pt x="65029" y="115561"/>
                  <a:pt x="211079" y="-5618"/>
                  <a:pt x="202612" y="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0" name="フリーフォーム 2259">
            <a:extLst>
              <a:ext uri="{FF2B5EF4-FFF2-40B4-BE49-F238E27FC236}">
                <a16:creationId xmlns:a16="http://schemas.microsoft.com/office/drawing/2014/main" id="{13D8E883-F3CF-1F4B-98F1-7DA677F4D766}"/>
              </a:ext>
            </a:extLst>
          </p:cNvPr>
          <p:cNvSpPr/>
          <p:nvPr/>
        </p:nvSpPr>
        <p:spPr>
          <a:xfrm>
            <a:off x="3168273" y="4470322"/>
            <a:ext cx="467102" cy="66968"/>
          </a:xfrm>
          <a:custGeom>
            <a:avLst/>
            <a:gdLst>
              <a:gd name="connsiteX0" fmla="*/ 377 w 467102"/>
              <a:gd name="connsiteY0" fmla="*/ 66753 h 66968"/>
              <a:gd name="connsiteX1" fmla="*/ 251202 w 467102"/>
              <a:gd name="connsiteY1" fmla="*/ 9603 h 66968"/>
              <a:gd name="connsiteX2" fmla="*/ 467102 w 467102"/>
              <a:gd name="connsiteY2" fmla="*/ 78 h 66968"/>
              <a:gd name="connsiteX3" fmla="*/ 390902 w 467102"/>
              <a:gd name="connsiteY3" fmla="*/ 3253 h 66968"/>
              <a:gd name="connsiteX4" fmla="*/ 263902 w 467102"/>
              <a:gd name="connsiteY4" fmla="*/ 9603 h 66968"/>
              <a:gd name="connsiteX5" fmla="*/ 340102 w 467102"/>
              <a:gd name="connsiteY5" fmla="*/ 3253 h 66968"/>
              <a:gd name="connsiteX6" fmla="*/ 197227 w 467102"/>
              <a:gd name="connsiteY6" fmla="*/ 19128 h 66968"/>
              <a:gd name="connsiteX7" fmla="*/ 194052 w 467102"/>
              <a:gd name="connsiteY7" fmla="*/ 28653 h 66968"/>
              <a:gd name="connsiteX8" fmla="*/ 377 w 467102"/>
              <a:gd name="connsiteY8" fmla="*/ 66753 h 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102" h="66968">
                <a:moveTo>
                  <a:pt x="377" y="66753"/>
                </a:moveTo>
                <a:cubicBezTo>
                  <a:pt x="9902" y="63578"/>
                  <a:pt x="173415" y="20715"/>
                  <a:pt x="251202" y="9603"/>
                </a:cubicBezTo>
                <a:cubicBezTo>
                  <a:pt x="328990" y="-1510"/>
                  <a:pt x="467102" y="78"/>
                  <a:pt x="467102" y="78"/>
                </a:cubicBezTo>
                <a:lnTo>
                  <a:pt x="390902" y="3253"/>
                </a:lnTo>
                <a:lnTo>
                  <a:pt x="263902" y="9603"/>
                </a:lnTo>
                <a:cubicBezTo>
                  <a:pt x="255435" y="9603"/>
                  <a:pt x="351214" y="1666"/>
                  <a:pt x="340102" y="3253"/>
                </a:cubicBezTo>
                <a:cubicBezTo>
                  <a:pt x="328990" y="4840"/>
                  <a:pt x="221569" y="14895"/>
                  <a:pt x="197227" y="19128"/>
                </a:cubicBezTo>
                <a:cubicBezTo>
                  <a:pt x="172885" y="23361"/>
                  <a:pt x="223685" y="20186"/>
                  <a:pt x="194052" y="28653"/>
                </a:cubicBezTo>
                <a:cubicBezTo>
                  <a:pt x="164419" y="37120"/>
                  <a:pt x="-9148" y="69928"/>
                  <a:pt x="377" y="667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1" name="フリーフォーム 2260">
            <a:extLst>
              <a:ext uri="{FF2B5EF4-FFF2-40B4-BE49-F238E27FC236}">
                <a16:creationId xmlns:a16="http://schemas.microsoft.com/office/drawing/2014/main" id="{F4B76EC5-28E5-4547-5323-D6CF186D1272}"/>
              </a:ext>
            </a:extLst>
          </p:cNvPr>
          <p:cNvSpPr/>
          <p:nvPr/>
        </p:nvSpPr>
        <p:spPr>
          <a:xfrm>
            <a:off x="2658576" y="4520696"/>
            <a:ext cx="726443" cy="105975"/>
          </a:xfrm>
          <a:custGeom>
            <a:avLst/>
            <a:gdLst>
              <a:gd name="connsiteX0" fmla="*/ 2074 w 726443"/>
              <a:gd name="connsiteY0" fmla="*/ 105279 h 105975"/>
              <a:gd name="connsiteX1" fmla="*/ 468799 w 726443"/>
              <a:gd name="connsiteY1" fmla="*/ 76704 h 105975"/>
              <a:gd name="connsiteX2" fmla="*/ 433874 w 726443"/>
              <a:gd name="connsiteY2" fmla="*/ 95754 h 105975"/>
              <a:gd name="connsiteX3" fmla="*/ 725974 w 726443"/>
              <a:gd name="connsiteY3" fmla="*/ 504 h 105975"/>
              <a:gd name="connsiteX4" fmla="*/ 500549 w 726443"/>
              <a:gd name="connsiteY4" fmla="*/ 57654 h 105975"/>
              <a:gd name="connsiteX5" fmla="*/ 443399 w 726443"/>
              <a:gd name="connsiteY5" fmla="*/ 48129 h 105975"/>
              <a:gd name="connsiteX6" fmla="*/ 551349 w 726443"/>
              <a:gd name="connsiteY6" fmla="*/ 16379 h 105975"/>
              <a:gd name="connsiteX7" fmla="*/ 437049 w 726443"/>
              <a:gd name="connsiteY7" fmla="*/ 60829 h 105975"/>
              <a:gd name="connsiteX8" fmla="*/ 383074 w 726443"/>
              <a:gd name="connsiteY8" fmla="*/ 64004 h 105975"/>
              <a:gd name="connsiteX9" fmla="*/ 497374 w 726443"/>
              <a:gd name="connsiteY9" fmla="*/ 48129 h 105975"/>
              <a:gd name="connsiteX10" fmla="*/ 411649 w 726443"/>
              <a:gd name="connsiteY10" fmla="*/ 73529 h 105975"/>
              <a:gd name="connsiteX11" fmla="*/ 300524 w 726443"/>
              <a:gd name="connsiteY11" fmla="*/ 95754 h 105975"/>
              <a:gd name="connsiteX12" fmla="*/ 2074 w 726443"/>
              <a:gd name="connsiteY12" fmla="*/ 105279 h 10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26443" h="105975">
                <a:moveTo>
                  <a:pt x="2074" y="105279"/>
                </a:moveTo>
                <a:cubicBezTo>
                  <a:pt x="30120" y="102104"/>
                  <a:pt x="396832" y="78291"/>
                  <a:pt x="468799" y="76704"/>
                </a:cubicBezTo>
                <a:cubicBezTo>
                  <a:pt x="540766" y="75117"/>
                  <a:pt x="391012" y="108454"/>
                  <a:pt x="433874" y="95754"/>
                </a:cubicBezTo>
                <a:cubicBezTo>
                  <a:pt x="476737" y="83054"/>
                  <a:pt x="714862" y="6854"/>
                  <a:pt x="725974" y="504"/>
                </a:cubicBezTo>
                <a:cubicBezTo>
                  <a:pt x="737086" y="-5846"/>
                  <a:pt x="547645" y="49717"/>
                  <a:pt x="500549" y="57654"/>
                </a:cubicBezTo>
                <a:cubicBezTo>
                  <a:pt x="453453" y="65591"/>
                  <a:pt x="434932" y="55008"/>
                  <a:pt x="443399" y="48129"/>
                </a:cubicBezTo>
                <a:cubicBezTo>
                  <a:pt x="451866" y="41250"/>
                  <a:pt x="552407" y="14262"/>
                  <a:pt x="551349" y="16379"/>
                </a:cubicBezTo>
                <a:cubicBezTo>
                  <a:pt x="550291" y="18496"/>
                  <a:pt x="465095" y="52891"/>
                  <a:pt x="437049" y="60829"/>
                </a:cubicBezTo>
                <a:cubicBezTo>
                  <a:pt x="409003" y="68766"/>
                  <a:pt x="373020" y="66121"/>
                  <a:pt x="383074" y="64004"/>
                </a:cubicBezTo>
                <a:cubicBezTo>
                  <a:pt x="393128" y="61887"/>
                  <a:pt x="492612" y="46542"/>
                  <a:pt x="497374" y="48129"/>
                </a:cubicBezTo>
                <a:cubicBezTo>
                  <a:pt x="502136" y="49716"/>
                  <a:pt x="444457" y="65592"/>
                  <a:pt x="411649" y="73529"/>
                </a:cubicBezTo>
                <a:cubicBezTo>
                  <a:pt x="378841" y="81466"/>
                  <a:pt x="362437" y="91521"/>
                  <a:pt x="300524" y="95754"/>
                </a:cubicBezTo>
                <a:cubicBezTo>
                  <a:pt x="238611" y="99987"/>
                  <a:pt x="-25972" y="108454"/>
                  <a:pt x="2074" y="1052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2" name="フリーフォーム 2261">
            <a:extLst>
              <a:ext uri="{FF2B5EF4-FFF2-40B4-BE49-F238E27FC236}">
                <a16:creationId xmlns:a16="http://schemas.microsoft.com/office/drawing/2014/main" id="{C50C1A6A-0806-FDCD-C465-4413F8301828}"/>
              </a:ext>
            </a:extLst>
          </p:cNvPr>
          <p:cNvSpPr/>
          <p:nvPr/>
        </p:nvSpPr>
        <p:spPr>
          <a:xfrm>
            <a:off x="5444368" y="4370936"/>
            <a:ext cx="385302" cy="89986"/>
          </a:xfrm>
          <a:custGeom>
            <a:avLst/>
            <a:gdLst>
              <a:gd name="connsiteX0" fmla="*/ 757 w 385302"/>
              <a:gd name="connsiteY0" fmla="*/ 89939 h 89986"/>
              <a:gd name="connsiteX1" fmla="*/ 318257 w 385302"/>
              <a:gd name="connsiteY1" fmla="*/ 1039 h 89986"/>
              <a:gd name="connsiteX2" fmla="*/ 286507 w 385302"/>
              <a:gd name="connsiteY2" fmla="*/ 39139 h 89986"/>
              <a:gd name="connsiteX3" fmla="*/ 384932 w 385302"/>
              <a:gd name="connsiteY3" fmla="*/ 4214 h 89986"/>
              <a:gd name="connsiteX4" fmla="*/ 321432 w 385302"/>
              <a:gd name="connsiteY4" fmla="*/ 45489 h 89986"/>
              <a:gd name="connsiteX5" fmla="*/ 356357 w 385302"/>
              <a:gd name="connsiteY5" fmla="*/ 7389 h 89986"/>
              <a:gd name="connsiteX6" fmla="*/ 276982 w 385302"/>
              <a:gd name="connsiteY6" fmla="*/ 13739 h 89986"/>
              <a:gd name="connsiteX7" fmla="*/ 127757 w 385302"/>
              <a:gd name="connsiteY7" fmla="*/ 45489 h 89986"/>
              <a:gd name="connsiteX8" fmla="*/ 226182 w 385302"/>
              <a:gd name="connsiteY8" fmla="*/ 13739 h 89986"/>
              <a:gd name="connsiteX9" fmla="*/ 757 w 385302"/>
              <a:gd name="connsiteY9" fmla="*/ 89939 h 89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5302" h="89986">
                <a:moveTo>
                  <a:pt x="757" y="89939"/>
                </a:moveTo>
                <a:cubicBezTo>
                  <a:pt x="16103" y="87822"/>
                  <a:pt x="270632" y="9506"/>
                  <a:pt x="318257" y="1039"/>
                </a:cubicBezTo>
                <a:cubicBezTo>
                  <a:pt x="365882" y="-7428"/>
                  <a:pt x="275395" y="38610"/>
                  <a:pt x="286507" y="39139"/>
                </a:cubicBezTo>
                <a:cubicBezTo>
                  <a:pt x="297619" y="39668"/>
                  <a:pt x="379111" y="3156"/>
                  <a:pt x="384932" y="4214"/>
                </a:cubicBezTo>
                <a:cubicBezTo>
                  <a:pt x="390753" y="5272"/>
                  <a:pt x="326195" y="44960"/>
                  <a:pt x="321432" y="45489"/>
                </a:cubicBezTo>
                <a:cubicBezTo>
                  <a:pt x="316670" y="46018"/>
                  <a:pt x="363765" y="12681"/>
                  <a:pt x="356357" y="7389"/>
                </a:cubicBezTo>
                <a:cubicBezTo>
                  <a:pt x="348949" y="2097"/>
                  <a:pt x="315082" y="7389"/>
                  <a:pt x="276982" y="13739"/>
                </a:cubicBezTo>
                <a:cubicBezTo>
                  <a:pt x="238882" y="20089"/>
                  <a:pt x="136224" y="45489"/>
                  <a:pt x="127757" y="45489"/>
                </a:cubicBezTo>
                <a:cubicBezTo>
                  <a:pt x="119290" y="45489"/>
                  <a:pt x="244174" y="4743"/>
                  <a:pt x="226182" y="13739"/>
                </a:cubicBezTo>
                <a:cubicBezTo>
                  <a:pt x="208190" y="22735"/>
                  <a:pt x="-14589" y="92056"/>
                  <a:pt x="757" y="899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3" name="フリーフォーム 2262">
            <a:extLst>
              <a:ext uri="{FF2B5EF4-FFF2-40B4-BE49-F238E27FC236}">
                <a16:creationId xmlns:a16="http://schemas.microsoft.com/office/drawing/2014/main" id="{1575183F-0CE1-DE30-E463-BC7E864DC8D6}"/>
              </a:ext>
            </a:extLst>
          </p:cNvPr>
          <p:cNvSpPr/>
          <p:nvPr/>
        </p:nvSpPr>
        <p:spPr>
          <a:xfrm>
            <a:off x="4956112" y="4403651"/>
            <a:ext cx="384294" cy="63616"/>
          </a:xfrm>
          <a:custGeom>
            <a:avLst/>
            <a:gdLst>
              <a:gd name="connsiteX0" fmla="*/ 63 w 384294"/>
              <a:gd name="connsiteY0" fmla="*/ 63574 h 63616"/>
              <a:gd name="connsiteX1" fmla="*/ 177863 w 384294"/>
              <a:gd name="connsiteY1" fmla="*/ 12774 h 63616"/>
              <a:gd name="connsiteX2" fmla="*/ 384238 w 384294"/>
              <a:gd name="connsiteY2" fmla="*/ 9599 h 63616"/>
              <a:gd name="connsiteX3" fmla="*/ 196913 w 384294"/>
              <a:gd name="connsiteY3" fmla="*/ 3249 h 63616"/>
              <a:gd name="connsiteX4" fmla="*/ 63 w 384294"/>
              <a:gd name="connsiteY4" fmla="*/ 63574 h 63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294" h="63616">
                <a:moveTo>
                  <a:pt x="63" y="63574"/>
                </a:moveTo>
                <a:cubicBezTo>
                  <a:pt x="-3112" y="65161"/>
                  <a:pt x="113834" y="21770"/>
                  <a:pt x="177863" y="12774"/>
                </a:cubicBezTo>
                <a:cubicBezTo>
                  <a:pt x="241892" y="3778"/>
                  <a:pt x="381063" y="11186"/>
                  <a:pt x="384238" y="9599"/>
                </a:cubicBezTo>
                <a:cubicBezTo>
                  <a:pt x="387413" y="8012"/>
                  <a:pt x="255651" y="-6276"/>
                  <a:pt x="196913" y="3249"/>
                </a:cubicBezTo>
                <a:cubicBezTo>
                  <a:pt x="138176" y="12774"/>
                  <a:pt x="3238" y="61987"/>
                  <a:pt x="63" y="63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5" name="フリーフォーム 2264">
            <a:extLst>
              <a:ext uri="{FF2B5EF4-FFF2-40B4-BE49-F238E27FC236}">
                <a16:creationId xmlns:a16="http://schemas.microsoft.com/office/drawing/2014/main" id="{8C503953-7CD7-BB86-4D51-4B76AFEE5D5E}"/>
              </a:ext>
            </a:extLst>
          </p:cNvPr>
          <p:cNvSpPr/>
          <p:nvPr/>
        </p:nvSpPr>
        <p:spPr>
          <a:xfrm>
            <a:off x="4312633" y="4006463"/>
            <a:ext cx="97932" cy="423716"/>
          </a:xfrm>
          <a:custGeom>
            <a:avLst/>
            <a:gdLst>
              <a:gd name="connsiteX0" fmla="*/ 97442 w 97932"/>
              <a:gd name="connsiteY0" fmla="*/ 3562 h 423716"/>
              <a:gd name="connsiteX1" fmla="*/ 5367 w 97932"/>
              <a:gd name="connsiteY1" fmla="*/ 406787 h 423716"/>
              <a:gd name="connsiteX2" fmla="*/ 11717 w 97932"/>
              <a:gd name="connsiteY2" fmla="*/ 324237 h 423716"/>
              <a:gd name="connsiteX3" fmla="*/ 18067 w 97932"/>
              <a:gd name="connsiteY3" fmla="*/ 105162 h 423716"/>
              <a:gd name="connsiteX4" fmla="*/ 18067 w 97932"/>
              <a:gd name="connsiteY4" fmla="*/ 330587 h 423716"/>
              <a:gd name="connsiteX5" fmla="*/ 40292 w 97932"/>
              <a:gd name="connsiteY5" fmla="*/ 216287 h 423716"/>
              <a:gd name="connsiteX6" fmla="*/ 97442 w 97932"/>
              <a:gd name="connsiteY6" fmla="*/ 3562 h 42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932" h="423716">
                <a:moveTo>
                  <a:pt x="97442" y="3562"/>
                </a:moveTo>
                <a:cubicBezTo>
                  <a:pt x="91621" y="35312"/>
                  <a:pt x="19654" y="353341"/>
                  <a:pt x="5367" y="406787"/>
                </a:cubicBezTo>
                <a:cubicBezTo>
                  <a:pt x="-8920" y="460233"/>
                  <a:pt x="9600" y="374508"/>
                  <a:pt x="11717" y="324237"/>
                </a:cubicBezTo>
                <a:cubicBezTo>
                  <a:pt x="13834" y="273966"/>
                  <a:pt x="17009" y="104104"/>
                  <a:pt x="18067" y="105162"/>
                </a:cubicBezTo>
                <a:cubicBezTo>
                  <a:pt x="19125" y="106220"/>
                  <a:pt x="14363" y="312066"/>
                  <a:pt x="18067" y="330587"/>
                </a:cubicBezTo>
                <a:cubicBezTo>
                  <a:pt x="21771" y="349108"/>
                  <a:pt x="24946" y="271320"/>
                  <a:pt x="40292" y="216287"/>
                </a:cubicBezTo>
                <a:cubicBezTo>
                  <a:pt x="55638" y="161254"/>
                  <a:pt x="103263" y="-28188"/>
                  <a:pt x="97442" y="356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7" name="フリーフォーム 2266">
            <a:extLst>
              <a:ext uri="{FF2B5EF4-FFF2-40B4-BE49-F238E27FC236}">
                <a16:creationId xmlns:a16="http://schemas.microsoft.com/office/drawing/2014/main" id="{C2C266D1-1E94-0DFF-E923-5E7225FC1B23}"/>
              </a:ext>
            </a:extLst>
          </p:cNvPr>
          <p:cNvSpPr/>
          <p:nvPr/>
        </p:nvSpPr>
        <p:spPr>
          <a:xfrm>
            <a:off x="4123995" y="4040771"/>
            <a:ext cx="42103" cy="314256"/>
          </a:xfrm>
          <a:custGeom>
            <a:avLst/>
            <a:gdLst>
              <a:gd name="connsiteX0" fmla="*/ 330 w 42103"/>
              <a:gd name="connsiteY0" fmla="*/ 1004 h 314256"/>
              <a:gd name="connsiteX1" fmla="*/ 41605 w 42103"/>
              <a:gd name="connsiteY1" fmla="*/ 305804 h 314256"/>
              <a:gd name="connsiteX2" fmla="*/ 22555 w 42103"/>
              <a:gd name="connsiteY2" fmla="*/ 210554 h 314256"/>
              <a:gd name="connsiteX3" fmla="*/ 330 w 42103"/>
              <a:gd name="connsiteY3" fmla="*/ 1004 h 314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103" h="314256">
                <a:moveTo>
                  <a:pt x="330" y="1004"/>
                </a:moveTo>
                <a:cubicBezTo>
                  <a:pt x="3505" y="16879"/>
                  <a:pt x="37901" y="270879"/>
                  <a:pt x="41605" y="305804"/>
                </a:cubicBezTo>
                <a:cubicBezTo>
                  <a:pt x="45309" y="340729"/>
                  <a:pt x="27318" y="259237"/>
                  <a:pt x="22555" y="210554"/>
                </a:cubicBezTo>
                <a:cubicBezTo>
                  <a:pt x="17793" y="161871"/>
                  <a:pt x="-2845" y="-14871"/>
                  <a:pt x="330" y="100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8" name="フリーフォーム 2267">
            <a:extLst>
              <a:ext uri="{FF2B5EF4-FFF2-40B4-BE49-F238E27FC236}">
                <a16:creationId xmlns:a16="http://schemas.microsoft.com/office/drawing/2014/main" id="{1E745D75-119A-043E-A344-3105A80B24DE}"/>
              </a:ext>
            </a:extLst>
          </p:cNvPr>
          <p:cNvSpPr/>
          <p:nvPr/>
        </p:nvSpPr>
        <p:spPr>
          <a:xfrm>
            <a:off x="4051735" y="4425949"/>
            <a:ext cx="63082" cy="434978"/>
          </a:xfrm>
          <a:custGeom>
            <a:avLst/>
            <a:gdLst>
              <a:gd name="connsiteX0" fmla="*/ 63065 w 63082"/>
              <a:gd name="connsiteY0" fmla="*/ 1 h 434978"/>
              <a:gd name="connsiteX1" fmla="*/ 9090 w 63082"/>
              <a:gd name="connsiteY1" fmla="*/ 269876 h 434978"/>
              <a:gd name="connsiteX2" fmla="*/ 9090 w 63082"/>
              <a:gd name="connsiteY2" fmla="*/ 434976 h 434978"/>
              <a:gd name="connsiteX3" fmla="*/ 2740 w 63082"/>
              <a:gd name="connsiteY3" fmla="*/ 273051 h 434978"/>
              <a:gd name="connsiteX4" fmla="*/ 63065 w 63082"/>
              <a:gd name="connsiteY4" fmla="*/ 1 h 434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082" h="434978">
                <a:moveTo>
                  <a:pt x="63065" y="1"/>
                </a:moveTo>
                <a:cubicBezTo>
                  <a:pt x="64123" y="-528"/>
                  <a:pt x="18086" y="197380"/>
                  <a:pt x="9090" y="269876"/>
                </a:cubicBezTo>
                <a:cubicBezTo>
                  <a:pt x="94" y="342372"/>
                  <a:pt x="10148" y="434447"/>
                  <a:pt x="9090" y="434976"/>
                </a:cubicBezTo>
                <a:cubicBezTo>
                  <a:pt x="8032" y="435505"/>
                  <a:pt x="-5727" y="348193"/>
                  <a:pt x="2740" y="273051"/>
                </a:cubicBezTo>
                <a:cubicBezTo>
                  <a:pt x="11207" y="197909"/>
                  <a:pt x="62007" y="530"/>
                  <a:pt x="63065" y="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9" name="フリーフォーム 2268">
            <a:extLst>
              <a:ext uri="{FF2B5EF4-FFF2-40B4-BE49-F238E27FC236}">
                <a16:creationId xmlns:a16="http://schemas.microsoft.com/office/drawing/2014/main" id="{4094564D-F68E-092D-29C3-CB296AEA2612}"/>
              </a:ext>
            </a:extLst>
          </p:cNvPr>
          <p:cNvSpPr/>
          <p:nvPr/>
        </p:nvSpPr>
        <p:spPr>
          <a:xfrm>
            <a:off x="4498669" y="4609913"/>
            <a:ext cx="28881" cy="205452"/>
          </a:xfrm>
          <a:custGeom>
            <a:avLst/>
            <a:gdLst>
              <a:gd name="connsiteX0" fmla="*/ 13006 w 28881"/>
              <a:gd name="connsiteY0" fmla="*/ 187 h 205452"/>
              <a:gd name="connsiteX1" fmla="*/ 306 w 28881"/>
              <a:gd name="connsiteY1" fmla="*/ 136712 h 205452"/>
              <a:gd name="connsiteX2" fmla="*/ 28881 w 28881"/>
              <a:gd name="connsiteY2" fmla="*/ 203387 h 205452"/>
              <a:gd name="connsiteX3" fmla="*/ 306 w 28881"/>
              <a:gd name="connsiteY3" fmla="*/ 168462 h 205452"/>
              <a:gd name="connsiteX4" fmla="*/ 13006 w 28881"/>
              <a:gd name="connsiteY4" fmla="*/ 187 h 205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81" h="205452">
                <a:moveTo>
                  <a:pt x="13006" y="187"/>
                </a:moveTo>
                <a:cubicBezTo>
                  <a:pt x="13006" y="-5105"/>
                  <a:pt x="-2340" y="102845"/>
                  <a:pt x="306" y="136712"/>
                </a:cubicBezTo>
                <a:cubicBezTo>
                  <a:pt x="2952" y="170579"/>
                  <a:pt x="28881" y="198095"/>
                  <a:pt x="28881" y="203387"/>
                </a:cubicBezTo>
                <a:cubicBezTo>
                  <a:pt x="28881" y="208679"/>
                  <a:pt x="2952" y="206033"/>
                  <a:pt x="306" y="168462"/>
                </a:cubicBezTo>
                <a:cubicBezTo>
                  <a:pt x="-2340" y="130891"/>
                  <a:pt x="13006" y="5479"/>
                  <a:pt x="13006" y="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0" name="フリーフォーム 2269">
            <a:extLst>
              <a:ext uri="{FF2B5EF4-FFF2-40B4-BE49-F238E27FC236}">
                <a16:creationId xmlns:a16="http://schemas.microsoft.com/office/drawing/2014/main" id="{C86DBC60-4716-2BB4-D1D4-52C34C21BBF9}"/>
              </a:ext>
            </a:extLst>
          </p:cNvPr>
          <p:cNvSpPr/>
          <p:nvPr/>
        </p:nvSpPr>
        <p:spPr>
          <a:xfrm>
            <a:off x="4594095" y="4793882"/>
            <a:ext cx="89588" cy="201459"/>
          </a:xfrm>
          <a:custGeom>
            <a:avLst/>
            <a:gdLst>
              <a:gd name="connsiteX0" fmla="*/ 130 w 89588"/>
              <a:gd name="connsiteY0" fmla="*/ 368 h 201459"/>
              <a:gd name="connsiteX1" fmla="*/ 85855 w 89588"/>
              <a:gd name="connsiteY1" fmla="*/ 194043 h 201459"/>
              <a:gd name="connsiteX2" fmla="*/ 66805 w 89588"/>
              <a:gd name="connsiteY2" fmla="*/ 146418 h 201459"/>
              <a:gd name="connsiteX3" fmla="*/ 130 w 89588"/>
              <a:gd name="connsiteY3" fmla="*/ 368 h 201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588" h="201459">
                <a:moveTo>
                  <a:pt x="130" y="368"/>
                </a:moveTo>
                <a:cubicBezTo>
                  <a:pt x="3305" y="8306"/>
                  <a:pt x="74743" y="169701"/>
                  <a:pt x="85855" y="194043"/>
                </a:cubicBezTo>
                <a:cubicBezTo>
                  <a:pt x="96967" y="218385"/>
                  <a:pt x="81093" y="177639"/>
                  <a:pt x="66805" y="146418"/>
                </a:cubicBezTo>
                <a:cubicBezTo>
                  <a:pt x="52518" y="115197"/>
                  <a:pt x="-3045" y="-7570"/>
                  <a:pt x="130" y="3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1" name="フリーフォーム 2270">
            <a:extLst>
              <a:ext uri="{FF2B5EF4-FFF2-40B4-BE49-F238E27FC236}">
                <a16:creationId xmlns:a16="http://schemas.microsoft.com/office/drawing/2014/main" id="{20F6644F-3825-FE28-D18D-692670ACB9CB}"/>
              </a:ext>
            </a:extLst>
          </p:cNvPr>
          <p:cNvSpPr/>
          <p:nvPr/>
        </p:nvSpPr>
        <p:spPr>
          <a:xfrm>
            <a:off x="3765521" y="5159372"/>
            <a:ext cx="187362" cy="187331"/>
          </a:xfrm>
          <a:custGeom>
            <a:avLst/>
            <a:gdLst>
              <a:gd name="connsiteX0" fmla="*/ 187354 w 187362"/>
              <a:gd name="connsiteY0" fmla="*/ 3 h 187331"/>
              <a:gd name="connsiteX1" fmla="*/ 60354 w 187362"/>
              <a:gd name="connsiteY1" fmla="*/ 98428 h 187331"/>
              <a:gd name="connsiteX2" fmla="*/ 29 w 187362"/>
              <a:gd name="connsiteY2" fmla="*/ 187328 h 187331"/>
              <a:gd name="connsiteX3" fmla="*/ 54004 w 187362"/>
              <a:gd name="connsiteY3" fmla="*/ 101603 h 187331"/>
              <a:gd name="connsiteX4" fmla="*/ 187354 w 187362"/>
              <a:gd name="connsiteY4" fmla="*/ 3 h 18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362" h="187331">
                <a:moveTo>
                  <a:pt x="187354" y="3"/>
                </a:moveTo>
                <a:cubicBezTo>
                  <a:pt x="188412" y="-526"/>
                  <a:pt x="91575" y="67207"/>
                  <a:pt x="60354" y="98428"/>
                </a:cubicBezTo>
                <a:cubicBezTo>
                  <a:pt x="29133" y="129649"/>
                  <a:pt x="1087" y="186799"/>
                  <a:pt x="29" y="187328"/>
                </a:cubicBezTo>
                <a:cubicBezTo>
                  <a:pt x="-1029" y="187857"/>
                  <a:pt x="26487" y="131765"/>
                  <a:pt x="54004" y="101603"/>
                </a:cubicBezTo>
                <a:cubicBezTo>
                  <a:pt x="81521" y="71441"/>
                  <a:pt x="186296" y="532"/>
                  <a:pt x="187354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2" name="フリーフォーム 2271">
            <a:extLst>
              <a:ext uri="{FF2B5EF4-FFF2-40B4-BE49-F238E27FC236}">
                <a16:creationId xmlns:a16="http://schemas.microsoft.com/office/drawing/2014/main" id="{108C7706-4697-C8B7-B8A1-0765EDA07A24}"/>
              </a:ext>
            </a:extLst>
          </p:cNvPr>
          <p:cNvSpPr/>
          <p:nvPr/>
        </p:nvSpPr>
        <p:spPr>
          <a:xfrm>
            <a:off x="2189012" y="4933657"/>
            <a:ext cx="42427" cy="232039"/>
          </a:xfrm>
          <a:custGeom>
            <a:avLst/>
            <a:gdLst>
              <a:gd name="connsiteX0" fmla="*/ 42397 w 42427"/>
              <a:gd name="connsiteY0" fmla="*/ 9 h 232039"/>
              <a:gd name="connsiteX1" fmla="*/ 8278 w 42427"/>
              <a:gd name="connsiteY1" fmla="*/ 136486 h 232039"/>
              <a:gd name="connsiteX2" fmla="*/ 15101 w 42427"/>
              <a:gd name="connsiteY2" fmla="*/ 232021 h 232039"/>
              <a:gd name="connsiteX3" fmla="*/ 1454 w 42427"/>
              <a:gd name="connsiteY3" fmla="*/ 143310 h 232039"/>
              <a:gd name="connsiteX4" fmla="*/ 42397 w 42427"/>
              <a:gd name="connsiteY4" fmla="*/ 9 h 232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427" h="232039">
                <a:moveTo>
                  <a:pt x="42397" y="9"/>
                </a:moveTo>
                <a:cubicBezTo>
                  <a:pt x="43534" y="-1128"/>
                  <a:pt x="12827" y="97817"/>
                  <a:pt x="8278" y="136486"/>
                </a:cubicBezTo>
                <a:cubicBezTo>
                  <a:pt x="3729" y="175155"/>
                  <a:pt x="16238" y="230884"/>
                  <a:pt x="15101" y="232021"/>
                </a:cubicBezTo>
                <a:cubicBezTo>
                  <a:pt x="13964" y="233158"/>
                  <a:pt x="-5370" y="180841"/>
                  <a:pt x="1454" y="143310"/>
                </a:cubicBezTo>
                <a:cubicBezTo>
                  <a:pt x="8278" y="105779"/>
                  <a:pt x="41260" y="1146"/>
                  <a:pt x="42397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3" name="フリーフォーム 2272">
            <a:extLst>
              <a:ext uri="{FF2B5EF4-FFF2-40B4-BE49-F238E27FC236}">
                <a16:creationId xmlns:a16="http://schemas.microsoft.com/office/drawing/2014/main" id="{422803DE-DDF7-D5BA-9BA9-D57C5515E0D6}"/>
              </a:ext>
            </a:extLst>
          </p:cNvPr>
          <p:cNvSpPr/>
          <p:nvPr/>
        </p:nvSpPr>
        <p:spPr>
          <a:xfrm>
            <a:off x="2490650" y="6502892"/>
            <a:ext cx="88798" cy="307955"/>
          </a:xfrm>
          <a:custGeom>
            <a:avLst/>
            <a:gdLst>
              <a:gd name="connsiteX0" fmla="*/ 66 w 88798"/>
              <a:gd name="connsiteY0" fmla="*/ 266 h 307955"/>
              <a:gd name="connsiteX1" fmla="*/ 27362 w 88798"/>
              <a:gd name="connsiteY1" fmla="*/ 170863 h 307955"/>
              <a:gd name="connsiteX2" fmla="*/ 88777 w 88798"/>
              <a:gd name="connsiteY2" fmla="*/ 307341 h 307955"/>
              <a:gd name="connsiteX3" fmla="*/ 34186 w 88798"/>
              <a:gd name="connsiteY3" fmla="*/ 211807 h 307955"/>
              <a:gd name="connsiteX4" fmla="*/ 66 w 88798"/>
              <a:gd name="connsiteY4" fmla="*/ 266 h 307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98" h="307955">
                <a:moveTo>
                  <a:pt x="66" y="266"/>
                </a:moveTo>
                <a:cubicBezTo>
                  <a:pt x="-1071" y="-6558"/>
                  <a:pt x="12577" y="119684"/>
                  <a:pt x="27362" y="170863"/>
                </a:cubicBezTo>
                <a:cubicBezTo>
                  <a:pt x="42147" y="222042"/>
                  <a:pt x="87640" y="300517"/>
                  <a:pt x="88777" y="307341"/>
                </a:cubicBezTo>
                <a:cubicBezTo>
                  <a:pt x="89914" y="314165"/>
                  <a:pt x="45559" y="262986"/>
                  <a:pt x="34186" y="211807"/>
                </a:cubicBezTo>
                <a:cubicBezTo>
                  <a:pt x="22813" y="160628"/>
                  <a:pt x="1203" y="7090"/>
                  <a:pt x="66" y="2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4" name="フリーフォーム 2273">
            <a:extLst>
              <a:ext uri="{FF2B5EF4-FFF2-40B4-BE49-F238E27FC236}">
                <a16:creationId xmlns:a16="http://schemas.microsoft.com/office/drawing/2014/main" id="{BB1AD58D-8494-9202-581F-B2769E833EAA}"/>
              </a:ext>
            </a:extLst>
          </p:cNvPr>
          <p:cNvSpPr/>
          <p:nvPr/>
        </p:nvSpPr>
        <p:spPr>
          <a:xfrm>
            <a:off x="5786558" y="6148094"/>
            <a:ext cx="65607" cy="293963"/>
          </a:xfrm>
          <a:custGeom>
            <a:avLst/>
            <a:gdLst>
              <a:gd name="connsiteX0" fmla="*/ 61508 w 65607"/>
              <a:gd name="connsiteY0" fmla="*/ 222 h 293963"/>
              <a:gd name="connsiteX1" fmla="*/ 47860 w 65607"/>
              <a:gd name="connsiteY1" fmla="*/ 177643 h 293963"/>
              <a:gd name="connsiteX2" fmla="*/ 93 w 65607"/>
              <a:gd name="connsiteY2" fmla="*/ 293649 h 293963"/>
              <a:gd name="connsiteX3" fmla="*/ 61508 w 65607"/>
              <a:gd name="connsiteY3" fmla="*/ 143524 h 293963"/>
              <a:gd name="connsiteX4" fmla="*/ 61508 w 65607"/>
              <a:gd name="connsiteY4" fmla="*/ 222 h 29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07" h="293963">
                <a:moveTo>
                  <a:pt x="61508" y="222"/>
                </a:moveTo>
                <a:cubicBezTo>
                  <a:pt x="59233" y="5908"/>
                  <a:pt x="58096" y="128739"/>
                  <a:pt x="47860" y="177643"/>
                </a:cubicBezTo>
                <a:cubicBezTo>
                  <a:pt x="37624" y="226547"/>
                  <a:pt x="-2182" y="299335"/>
                  <a:pt x="93" y="293649"/>
                </a:cubicBezTo>
                <a:cubicBezTo>
                  <a:pt x="2368" y="287963"/>
                  <a:pt x="53547" y="187879"/>
                  <a:pt x="61508" y="143524"/>
                </a:cubicBezTo>
                <a:cubicBezTo>
                  <a:pt x="69469" y="99169"/>
                  <a:pt x="63783" y="-5464"/>
                  <a:pt x="61508" y="2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5" name="フリーフォーム 2274">
            <a:extLst>
              <a:ext uri="{FF2B5EF4-FFF2-40B4-BE49-F238E27FC236}">
                <a16:creationId xmlns:a16="http://schemas.microsoft.com/office/drawing/2014/main" id="{EF4C88FD-D15E-5B3C-3585-58DD802DBF68}"/>
              </a:ext>
            </a:extLst>
          </p:cNvPr>
          <p:cNvSpPr/>
          <p:nvPr/>
        </p:nvSpPr>
        <p:spPr>
          <a:xfrm>
            <a:off x="5472207" y="5287800"/>
            <a:ext cx="165576" cy="171379"/>
          </a:xfrm>
          <a:custGeom>
            <a:avLst/>
            <a:gdLst>
              <a:gd name="connsiteX0" fmla="*/ 545 w 165576"/>
              <a:gd name="connsiteY0" fmla="*/ 707 h 171379"/>
              <a:gd name="connsiteX1" fmla="*/ 109727 w 165576"/>
              <a:gd name="connsiteY1" fmla="*/ 96242 h 171379"/>
              <a:gd name="connsiteX2" fmla="*/ 164318 w 165576"/>
              <a:gd name="connsiteY2" fmla="*/ 171304 h 171379"/>
              <a:gd name="connsiteX3" fmla="*/ 143847 w 165576"/>
              <a:gd name="connsiteY3" fmla="*/ 109890 h 171379"/>
              <a:gd name="connsiteX4" fmla="*/ 96080 w 165576"/>
              <a:gd name="connsiteY4" fmla="*/ 89418 h 171379"/>
              <a:gd name="connsiteX5" fmla="*/ 68784 w 165576"/>
              <a:gd name="connsiteY5" fmla="*/ 55299 h 171379"/>
              <a:gd name="connsiteX6" fmla="*/ 545 w 165576"/>
              <a:gd name="connsiteY6" fmla="*/ 707 h 17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6" h="171379">
                <a:moveTo>
                  <a:pt x="545" y="707"/>
                </a:moveTo>
                <a:cubicBezTo>
                  <a:pt x="7369" y="7531"/>
                  <a:pt x="82432" y="67809"/>
                  <a:pt x="109727" y="96242"/>
                </a:cubicBezTo>
                <a:cubicBezTo>
                  <a:pt x="137023" y="124675"/>
                  <a:pt x="158631" y="169029"/>
                  <a:pt x="164318" y="171304"/>
                </a:cubicBezTo>
                <a:cubicBezTo>
                  <a:pt x="170005" y="173579"/>
                  <a:pt x="155220" y="123538"/>
                  <a:pt x="143847" y="109890"/>
                </a:cubicBezTo>
                <a:cubicBezTo>
                  <a:pt x="132474" y="96242"/>
                  <a:pt x="108590" y="98516"/>
                  <a:pt x="96080" y="89418"/>
                </a:cubicBezTo>
                <a:cubicBezTo>
                  <a:pt x="83570" y="80320"/>
                  <a:pt x="84707" y="72359"/>
                  <a:pt x="68784" y="55299"/>
                </a:cubicBezTo>
                <a:cubicBezTo>
                  <a:pt x="52862" y="38239"/>
                  <a:pt x="-6279" y="-6117"/>
                  <a:pt x="545" y="7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6" name="フリーフォーム 2275">
            <a:extLst>
              <a:ext uri="{FF2B5EF4-FFF2-40B4-BE49-F238E27FC236}">
                <a16:creationId xmlns:a16="http://schemas.microsoft.com/office/drawing/2014/main" id="{01D2F4BB-F6F6-D911-E667-3AE05BF48ACC}"/>
              </a:ext>
            </a:extLst>
          </p:cNvPr>
          <p:cNvSpPr/>
          <p:nvPr/>
        </p:nvSpPr>
        <p:spPr>
          <a:xfrm>
            <a:off x="3132161" y="5540980"/>
            <a:ext cx="80623" cy="184256"/>
          </a:xfrm>
          <a:custGeom>
            <a:avLst/>
            <a:gdLst>
              <a:gd name="connsiteX0" fmla="*/ 0 w 80623"/>
              <a:gd name="connsiteY0" fmla="*/ 11 h 184256"/>
              <a:gd name="connsiteX1" fmla="*/ 75063 w 80623"/>
              <a:gd name="connsiteY1" fmla="*/ 116017 h 184256"/>
              <a:gd name="connsiteX2" fmla="*/ 75063 w 80623"/>
              <a:gd name="connsiteY2" fmla="*/ 184256 h 184256"/>
              <a:gd name="connsiteX3" fmla="*/ 75063 w 80623"/>
              <a:gd name="connsiteY3" fmla="*/ 109193 h 184256"/>
              <a:gd name="connsiteX4" fmla="*/ 0 w 80623"/>
              <a:gd name="connsiteY4" fmla="*/ 11 h 184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623" h="184256">
                <a:moveTo>
                  <a:pt x="0" y="11"/>
                </a:moveTo>
                <a:cubicBezTo>
                  <a:pt x="0" y="1148"/>
                  <a:pt x="62553" y="85310"/>
                  <a:pt x="75063" y="116017"/>
                </a:cubicBezTo>
                <a:cubicBezTo>
                  <a:pt x="87573" y="146724"/>
                  <a:pt x="75063" y="184256"/>
                  <a:pt x="75063" y="184256"/>
                </a:cubicBezTo>
                <a:cubicBezTo>
                  <a:pt x="75063" y="183119"/>
                  <a:pt x="86436" y="138763"/>
                  <a:pt x="75063" y="109193"/>
                </a:cubicBezTo>
                <a:cubicBezTo>
                  <a:pt x="63690" y="79623"/>
                  <a:pt x="0" y="-1126"/>
                  <a:pt x="0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7" name="フリーフォーム 2276">
            <a:extLst>
              <a:ext uri="{FF2B5EF4-FFF2-40B4-BE49-F238E27FC236}">
                <a16:creationId xmlns:a16="http://schemas.microsoft.com/office/drawing/2014/main" id="{EC5A3776-229C-376D-9FE5-733D24434CF7}"/>
              </a:ext>
            </a:extLst>
          </p:cNvPr>
          <p:cNvSpPr/>
          <p:nvPr/>
        </p:nvSpPr>
        <p:spPr>
          <a:xfrm>
            <a:off x="2661201" y="5254378"/>
            <a:ext cx="47900" cy="191109"/>
          </a:xfrm>
          <a:custGeom>
            <a:avLst/>
            <a:gdLst>
              <a:gd name="connsiteX0" fmla="*/ 112 w 47900"/>
              <a:gd name="connsiteY0" fmla="*/ 10 h 191109"/>
              <a:gd name="connsiteX1" fmla="*/ 34232 w 47900"/>
              <a:gd name="connsiteY1" fmla="*/ 122840 h 191109"/>
              <a:gd name="connsiteX2" fmla="*/ 20584 w 47900"/>
              <a:gd name="connsiteY2" fmla="*/ 191079 h 191109"/>
              <a:gd name="connsiteX3" fmla="*/ 47880 w 47900"/>
              <a:gd name="connsiteY3" fmla="*/ 129664 h 191109"/>
              <a:gd name="connsiteX4" fmla="*/ 112 w 47900"/>
              <a:gd name="connsiteY4" fmla="*/ 10 h 191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900" h="191109">
                <a:moveTo>
                  <a:pt x="112" y="10"/>
                </a:moveTo>
                <a:cubicBezTo>
                  <a:pt x="-2163" y="-1127"/>
                  <a:pt x="30820" y="90995"/>
                  <a:pt x="34232" y="122840"/>
                </a:cubicBezTo>
                <a:cubicBezTo>
                  <a:pt x="37644" y="154685"/>
                  <a:pt x="18309" y="189942"/>
                  <a:pt x="20584" y="191079"/>
                </a:cubicBezTo>
                <a:cubicBezTo>
                  <a:pt x="22859" y="192216"/>
                  <a:pt x="46743" y="161509"/>
                  <a:pt x="47880" y="129664"/>
                </a:cubicBezTo>
                <a:cubicBezTo>
                  <a:pt x="49017" y="97819"/>
                  <a:pt x="2387" y="1147"/>
                  <a:pt x="112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8" name="フリーフォーム 2277">
            <a:extLst>
              <a:ext uri="{FF2B5EF4-FFF2-40B4-BE49-F238E27FC236}">
                <a16:creationId xmlns:a16="http://schemas.microsoft.com/office/drawing/2014/main" id="{CD16981C-09F5-8888-72D5-11DA39019469}"/>
              </a:ext>
            </a:extLst>
          </p:cNvPr>
          <p:cNvSpPr/>
          <p:nvPr/>
        </p:nvSpPr>
        <p:spPr>
          <a:xfrm>
            <a:off x="3158733" y="6748808"/>
            <a:ext cx="55562" cy="204749"/>
          </a:xfrm>
          <a:custGeom>
            <a:avLst/>
            <a:gdLst>
              <a:gd name="connsiteX0" fmla="*/ 55315 w 55562"/>
              <a:gd name="connsiteY0" fmla="*/ 10 h 204749"/>
              <a:gd name="connsiteX1" fmla="*/ 21195 w 55562"/>
              <a:gd name="connsiteY1" fmla="*/ 122840 h 204749"/>
              <a:gd name="connsiteX2" fmla="*/ 28019 w 55562"/>
              <a:gd name="connsiteY2" fmla="*/ 204726 h 204749"/>
              <a:gd name="connsiteX3" fmla="*/ 724 w 55562"/>
              <a:gd name="connsiteY3" fmla="*/ 129664 h 204749"/>
              <a:gd name="connsiteX4" fmla="*/ 55315 w 55562"/>
              <a:gd name="connsiteY4" fmla="*/ 10 h 204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562" h="204749">
                <a:moveTo>
                  <a:pt x="55315" y="10"/>
                </a:moveTo>
                <a:cubicBezTo>
                  <a:pt x="58727" y="-1127"/>
                  <a:pt x="25744" y="88721"/>
                  <a:pt x="21195" y="122840"/>
                </a:cubicBezTo>
                <a:cubicBezTo>
                  <a:pt x="16646" y="156959"/>
                  <a:pt x="31431" y="203589"/>
                  <a:pt x="28019" y="204726"/>
                </a:cubicBezTo>
                <a:cubicBezTo>
                  <a:pt x="24607" y="205863"/>
                  <a:pt x="-4963" y="164921"/>
                  <a:pt x="724" y="129664"/>
                </a:cubicBezTo>
                <a:cubicBezTo>
                  <a:pt x="6411" y="94407"/>
                  <a:pt x="51903" y="1147"/>
                  <a:pt x="55315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9" name="フリーフォーム 2278">
            <a:extLst>
              <a:ext uri="{FF2B5EF4-FFF2-40B4-BE49-F238E27FC236}">
                <a16:creationId xmlns:a16="http://schemas.microsoft.com/office/drawing/2014/main" id="{03069BBC-87B2-C1C5-9B96-E9203A1D9777}"/>
              </a:ext>
            </a:extLst>
          </p:cNvPr>
          <p:cNvSpPr/>
          <p:nvPr/>
        </p:nvSpPr>
        <p:spPr>
          <a:xfrm>
            <a:off x="4175948" y="7369791"/>
            <a:ext cx="253119" cy="81887"/>
          </a:xfrm>
          <a:custGeom>
            <a:avLst/>
            <a:gdLst>
              <a:gd name="connsiteX0" fmla="*/ 267 w 253119"/>
              <a:gd name="connsiteY0" fmla="*/ 81887 h 81887"/>
              <a:gd name="connsiteX1" fmla="*/ 123097 w 253119"/>
              <a:gd name="connsiteY1" fmla="*/ 13648 h 81887"/>
              <a:gd name="connsiteX2" fmla="*/ 252751 w 253119"/>
              <a:gd name="connsiteY2" fmla="*/ 0 h 81887"/>
              <a:gd name="connsiteX3" fmla="*/ 157216 w 253119"/>
              <a:gd name="connsiteY3" fmla="*/ 13648 h 81887"/>
              <a:gd name="connsiteX4" fmla="*/ 267 w 253119"/>
              <a:gd name="connsiteY4" fmla="*/ 81887 h 81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119" h="81887">
                <a:moveTo>
                  <a:pt x="267" y="81887"/>
                </a:moveTo>
                <a:cubicBezTo>
                  <a:pt x="-5419" y="81887"/>
                  <a:pt x="81016" y="27296"/>
                  <a:pt x="123097" y="13648"/>
                </a:cubicBezTo>
                <a:cubicBezTo>
                  <a:pt x="165178" y="0"/>
                  <a:pt x="247065" y="0"/>
                  <a:pt x="252751" y="0"/>
                </a:cubicBezTo>
                <a:cubicBezTo>
                  <a:pt x="258437" y="0"/>
                  <a:pt x="197022" y="0"/>
                  <a:pt x="157216" y="13648"/>
                </a:cubicBezTo>
                <a:cubicBezTo>
                  <a:pt x="117410" y="27296"/>
                  <a:pt x="5953" y="81887"/>
                  <a:pt x="267" y="818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0" name="フリーフォーム 2279">
            <a:extLst>
              <a:ext uri="{FF2B5EF4-FFF2-40B4-BE49-F238E27FC236}">
                <a16:creationId xmlns:a16="http://schemas.microsoft.com/office/drawing/2014/main" id="{6634D4F8-C469-416C-BCE1-3E464DAEAEFC}"/>
              </a:ext>
            </a:extLst>
          </p:cNvPr>
          <p:cNvSpPr/>
          <p:nvPr/>
        </p:nvSpPr>
        <p:spPr>
          <a:xfrm>
            <a:off x="4386854" y="7397035"/>
            <a:ext cx="219392" cy="191200"/>
          </a:xfrm>
          <a:custGeom>
            <a:avLst/>
            <a:gdLst>
              <a:gd name="connsiteX0" fmla="*/ 219265 w 219392"/>
              <a:gd name="connsiteY0" fmla="*/ 52 h 191200"/>
              <a:gd name="connsiteX1" fmla="*/ 69140 w 219392"/>
              <a:gd name="connsiteY1" fmla="*/ 102410 h 191200"/>
              <a:gd name="connsiteX2" fmla="*/ 901 w 219392"/>
              <a:gd name="connsiteY2" fmla="*/ 191120 h 191200"/>
              <a:gd name="connsiteX3" fmla="*/ 41845 w 219392"/>
              <a:gd name="connsiteY3" fmla="*/ 116058 h 191200"/>
              <a:gd name="connsiteX4" fmla="*/ 219265 w 219392"/>
              <a:gd name="connsiteY4" fmla="*/ 52 h 19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392" h="191200">
                <a:moveTo>
                  <a:pt x="219265" y="52"/>
                </a:moveTo>
                <a:cubicBezTo>
                  <a:pt x="223814" y="-2223"/>
                  <a:pt x="105534" y="70565"/>
                  <a:pt x="69140" y="102410"/>
                </a:cubicBezTo>
                <a:cubicBezTo>
                  <a:pt x="32746" y="134255"/>
                  <a:pt x="5450" y="188845"/>
                  <a:pt x="901" y="191120"/>
                </a:cubicBezTo>
                <a:cubicBezTo>
                  <a:pt x="-3648" y="193395"/>
                  <a:pt x="8863" y="146766"/>
                  <a:pt x="41845" y="116058"/>
                </a:cubicBezTo>
                <a:cubicBezTo>
                  <a:pt x="74827" y="85351"/>
                  <a:pt x="214716" y="2327"/>
                  <a:pt x="219265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1" name="フリーフォーム 2280">
            <a:extLst>
              <a:ext uri="{FF2B5EF4-FFF2-40B4-BE49-F238E27FC236}">
                <a16:creationId xmlns:a16="http://schemas.microsoft.com/office/drawing/2014/main" id="{C728C0C0-9601-057D-AF58-7069896FEDD9}"/>
              </a:ext>
            </a:extLst>
          </p:cNvPr>
          <p:cNvSpPr/>
          <p:nvPr/>
        </p:nvSpPr>
        <p:spPr>
          <a:xfrm>
            <a:off x="4510230" y="7129915"/>
            <a:ext cx="260224" cy="62478"/>
          </a:xfrm>
          <a:custGeom>
            <a:avLst/>
            <a:gdLst>
              <a:gd name="connsiteX0" fmla="*/ 355 w 260224"/>
              <a:gd name="connsiteY0" fmla="*/ 62455 h 62478"/>
              <a:gd name="connsiteX1" fmla="*/ 130009 w 260224"/>
              <a:gd name="connsiteY1" fmla="*/ 7864 h 62478"/>
              <a:gd name="connsiteX2" fmla="*/ 259663 w 260224"/>
              <a:gd name="connsiteY2" fmla="*/ 1040 h 62478"/>
              <a:gd name="connsiteX3" fmla="*/ 170952 w 260224"/>
              <a:gd name="connsiteY3" fmla="*/ 14688 h 62478"/>
              <a:gd name="connsiteX4" fmla="*/ 355 w 260224"/>
              <a:gd name="connsiteY4" fmla="*/ 62455 h 62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0224" h="62478">
                <a:moveTo>
                  <a:pt x="355" y="62455"/>
                </a:moveTo>
                <a:cubicBezTo>
                  <a:pt x="-6469" y="61318"/>
                  <a:pt x="86791" y="18100"/>
                  <a:pt x="130009" y="7864"/>
                </a:cubicBezTo>
                <a:cubicBezTo>
                  <a:pt x="173227" y="-2372"/>
                  <a:pt x="252839" y="-97"/>
                  <a:pt x="259663" y="1040"/>
                </a:cubicBezTo>
                <a:cubicBezTo>
                  <a:pt x="266487" y="2177"/>
                  <a:pt x="209621" y="5590"/>
                  <a:pt x="170952" y="14688"/>
                </a:cubicBezTo>
                <a:cubicBezTo>
                  <a:pt x="132283" y="23786"/>
                  <a:pt x="7179" y="63592"/>
                  <a:pt x="355" y="624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2" name="フリーフォーム 2281">
            <a:extLst>
              <a:ext uri="{FF2B5EF4-FFF2-40B4-BE49-F238E27FC236}">
                <a16:creationId xmlns:a16="http://schemas.microsoft.com/office/drawing/2014/main" id="{C7B08EB2-715D-8AF6-439C-9A058578042F}"/>
              </a:ext>
            </a:extLst>
          </p:cNvPr>
          <p:cNvSpPr/>
          <p:nvPr/>
        </p:nvSpPr>
        <p:spPr>
          <a:xfrm>
            <a:off x="4229307" y="6917275"/>
            <a:ext cx="536971" cy="84026"/>
          </a:xfrm>
          <a:custGeom>
            <a:avLst/>
            <a:gdLst>
              <a:gd name="connsiteX0" fmla="*/ 1499 w 536971"/>
              <a:gd name="connsiteY0" fmla="*/ 84026 h 84026"/>
              <a:gd name="connsiteX1" fmla="*/ 308574 w 536971"/>
              <a:gd name="connsiteY1" fmla="*/ 8964 h 84026"/>
              <a:gd name="connsiteX2" fmla="*/ 526938 w 536971"/>
              <a:gd name="connsiteY2" fmla="*/ 2140 h 84026"/>
              <a:gd name="connsiteX3" fmla="*/ 445051 w 536971"/>
              <a:gd name="connsiteY3" fmla="*/ 8964 h 84026"/>
              <a:gd name="connsiteX4" fmla="*/ 1499 w 536971"/>
              <a:gd name="connsiteY4" fmla="*/ 84026 h 84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971" h="84026">
                <a:moveTo>
                  <a:pt x="1499" y="84026"/>
                </a:moveTo>
                <a:cubicBezTo>
                  <a:pt x="-21247" y="84026"/>
                  <a:pt x="221001" y="22612"/>
                  <a:pt x="308574" y="8964"/>
                </a:cubicBezTo>
                <a:cubicBezTo>
                  <a:pt x="396147" y="-4684"/>
                  <a:pt x="504192" y="2140"/>
                  <a:pt x="526938" y="2140"/>
                </a:cubicBezTo>
                <a:cubicBezTo>
                  <a:pt x="549684" y="2140"/>
                  <a:pt x="538311" y="-5821"/>
                  <a:pt x="445051" y="8964"/>
                </a:cubicBezTo>
                <a:cubicBezTo>
                  <a:pt x="351791" y="23749"/>
                  <a:pt x="24245" y="84026"/>
                  <a:pt x="1499" y="840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3" name="フリーフォーム 2282">
            <a:extLst>
              <a:ext uri="{FF2B5EF4-FFF2-40B4-BE49-F238E27FC236}">
                <a16:creationId xmlns:a16="http://schemas.microsoft.com/office/drawing/2014/main" id="{6A526CAF-ADE2-0E76-C20E-A04215E00E92}"/>
              </a:ext>
            </a:extLst>
          </p:cNvPr>
          <p:cNvSpPr/>
          <p:nvPr/>
        </p:nvSpPr>
        <p:spPr>
          <a:xfrm>
            <a:off x="1135422" y="3153514"/>
            <a:ext cx="910962" cy="1883166"/>
          </a:xfrm>
          <a:custGeom>
            <a:avLst/>
            <a:gdLst>
              <a:gd name="connsiteX0" fmla="*/ 910282 w 910962"/>
              <a:gd name="connsiteY0" fmla="*/ 2229 h 1883166"/>
              <a:gd name="connsiteX1" fmla="*/ 251064 w 910962"/>
              <a:gd name="connsiteY1" fmla="*/ 1073991 h 1883166"/>
              <a:gd name="connsiteX2" fmla="*/ 314859 w 910962"/>
              <a:gd name="connsiteY2" fmla="*/ 971919 h 1883166"/>
              <a:gd name="connsiteX3" fmla="*/ 166003 w 910962"/>
              <a:gd name="connsiteY3" fmla="*/ 1375956 h 1883166"/>
              <a:gd name="connsiteX4" fmla="*/ 166003 w 910962"/>
              <a:gd name="connsiteY4" fmla="*/ 1550330 h 1883166"/>
              <a:gd name="connsiteX5" fmla="*/ 157497 w 910962"/>
              <a:gd name="connsiteY5" fmla="*/ 1452510 h 1883166"/>
              <a:gd name="connsiteX6" fmla="*/ 297847 w 910962"/>
              <a:gd name="connsiteY6" fmla="*/ 1877813 h 1883166"/>
              <a:gd name="connsiteX7" fmla="*/ 208533 w 910962"/>
              <a:gd name="connsiteY7" fmla="*/ 1677920 h 1883166"/>
              <a:gd name="connsiteX8" fmla="*/ 97955 w 910962"/>
              <a:gd name="connsiteY8" fmla="*/ 1473775 h 1883166"/>
              <a:gd name="connsiteX9" fmla="*/ 135 w 910962"/>
              <a:gd name="connsiteY9" fmla="*/ 1082497 h 1883166"/>
              <a:gd name="connsiteX10" fmla="*/ 119220 w 910962"/>
              <a:gd name="connsiteY10" fmla="*/ 1503546 h 1883166"/>
              <a:gd name="connsiteX11" fmla="*/ 140485 w 910962"/>
              <a:gd name="connsiteY11" fmla="*/ 1418486 h 1883166"/>
              <a:gd name="connsiteX12" fmla="*/ 323365 w 910962"/>
              <a:gd name="connsiteY12" fmla="*/ 929388 h 1883166"/>
              <a:gd name="connsiteX13" fmla="*/ 268076 w 910962"/>
              <a:gd name="connsiteY13" fmla="*/ 1039967 h 1883166"/>
              <a:gd name="connsiteX14" fmla="*/ 501992 w 910962"/>
              <a:gd name="connsiteY14" fmla="*/ 648689 h 1883166"/>
              <a:gd name="connsiteX15" fmla="*/ 378654 w 910962"/>
              <a:gd name="connsiteY15" fmla="*/ 789039 h 1883166"/>
              <a:gd name="connsiteX16" fmla="*/ 910282 w 910962"/>
              <a:gd name="connsiteY16" fmla="*/ 2229 h 1883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10962" h="1883166">
                <a:moveTo>
                  <a:pt x="910282" y="2229"/>
                </a:moveTo>
                <a:cubicBezTo>
                  <a:pt x="889017" y="49721"/>
                  <a:pt x="350301" y="912376"/>
                  <a:pt x="251064" y="1073991"/>
                </a:cubicBezTo>
                <a:cubicBezTo>
                  <a:pt x="151827" y="1235606"/>
                  <a:pt x="329036" y="921592"/>
                  <a:pt x="314859" y="971919"/>
                </a:cubicBezTo>
                <a:cubicBezTo>
                  <a:pt x="300682" y="1022247"/>
                  <a:pt x="190812" y="1279554"/>
                  <a:pt x="166003" y="1375956"/>
                </a:cubicBezTo>
                <a:cubicBezTo>
                  <a:pt x="141194" y="1472358"/>
                  <a:pt x="167421" y="1537571"/>
                  <a:pt x="166003" y="1550330"/>
                </a:cubicBezTo>
                <a:cubicBezTo>
                  <a:pt x="164585" y="1563089"/>
                  <a:pt x="135523" y="1397930"/>
                  <a:pt x="157497" y="1452510"/>
                </a:cubicBezTo>
                <a:cubicBezTo>
                  <a:pt x="179471" y="1507090"/>
                  <a:pt x="289341" y="1840245"/>
                  <a:pt x="297847" y="1877813"/>
                </a:cubicBezTo>
                <a:cubicBezTo>
                  <a:pt x="306353" y="1915381"/>
                  <a:pt x="241848" y="1745260"/>
                  <a:pt x="208533" y="1677920"/>
                </a:cubicBezTo>
                <a:cubicBezTo>
                  <a:pt x="175218" y="1610580"/>
                  <a:pt x="132688" y="1573012"/>
                  <a:pt x="97955" y="1473775"/>
                </a:cubicBezTo>
                <a:cubicBezTo>
                  <a:pt x="63222" y="1374538"/>
                  <a:pt x="-3409" y="1077535"/>
                  <a:pt x="135" y="1082497"/>
                </a:cubicBezTo>
                <a:cubicBezTo>
                  <a:pt x="3679" y="1087459"/>
                  <a:pt x="95828" y="1447548"/>
                  <a:pt x="119220" y="1503546"/>
                </a:cubicBezTo>
                <a:cubicBezTo>
                  <a:pt x="142612" y="1559544"/>
                  <a:pt x="106461" y="1514179"/>
                  <a:pt x="140485" y="1418486"/>
                </a:cubicBezTo>
                <a:cubicBezTo>
                  <a:pt x="174509" y="1322793"/>
                  <a:pt x="302100" y="992475"/>
                  <a:pt x="323365" y="929388"/>
                </a:cubicBezTo>
                <a:cubicBezTo>
                  <a:pt x="344630" y="866302"/>
                  <a:pt x="238305" y="1086750"/>
                  <a:pt x="268076" y="1039967"/>
                </a:cubicBezTo>
                <a:cubicBezTo>
                  <a:pt x="297847" y="993184"/>
                  <a:pt x="483562" y="690510"/>
                  <a:pt x="501992" y="648689"/>
                </a:cubicBezTo>
                <a:cubicBezTo>
                  <a:pt x="520422" y="606868"/>
                  <a:pt x="309188" y="897491"/>
                  <a:pt x="378654" y="789039"/>
                </a:cubicBezTo>
                <a:cubicBezTo>
                  <a:pt x="448120" y="680587"/>
                  <a:pt x="931547" y="-45263"/>
                  <a:pt x="910282" y="22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4" name="フリーフォーム 2283">
            <a:extLst>
              <a:ext uri="{FF2B5EF4-FFF2-40B4-BE49-F238E27FC236}">
                <a16:creationId xmlns:a16="http://schemas.microsoft.com/office/drawing/2014/main" id="{E3D27D42-BBE7-7067-047B-D7F5DEFE7F78}"/>
              </a:ext>
            </a:extLst>
          </p:cNvPr>
          <p:cNvSpPr/>
          <p:nvPr/>
        </p:nvSpPr>
        <p:spPr>
          <a:xfrm>
            <a:off x="5967068" y="2930645"/>
            <a:ext cx="635800" cy="1347950"/>
          </a:xfrm>
          <a:custGeom>
            <a:avLst/>
            <a:gdLst>
              <a:gd name="connsiteX0" fmla="*/ 4177 w 635800"/>
              <a:gd name="connsiteY0" fmla="*/ 3941 h 1347950"/>
              <a:gd name="connsiteX1" fmla="*/ 582588 w 635800"/>
              <a:gd name="connsiteY1" fmla="*/ 769485 h 1347950"/>
              <a:gd name="connsiteX2" fmla="*/ 506033 w 635800"/>
              <a:gd name="connsiteY2" fmla="*/ 701437 h 1347950"/>
              <a:gd name="connsiteX3" fmla="*/ 599600 w 635800"/>
              <a:gd name="connsiteY3" fmla="*/ 1007655 h 1347950"/>
              <a:gd name="connsiteX4" fmla="*/ 514539 w 635800"/>
              <a:gd name="connsiteY4" fmla="*/ 871558 h 1347950"/>
              <a:gd name="connsiteX5" fmla="*/ 633624 w 635800"/>
              <a:gd name="connsiteY5" fmla="*/ 1339390 h 1347950"/>
              <a:gd name="connsiteX6" fmla="*/ 586841 w 635800"/>
              <a:gd name="connsiteY6" fmla="*/ 1152257 h 1347950"/>
              <a:gd name="connsiteX7" fmla="*/ 527299 w 635800"/>
              <a:gd name="connsiteY7" fmla="*/ 875811 h 1347950"/>
              <a:gd name="connsiteX8" fmla="*/ 425226 w 635800"/>
              <a:gd name="connsiteY8" fmla="*/ 301653 h 1347950"/>
              <a:gd name="connsiteX9" fmla="*/ 472009 w 635800"/>
              <a:gd name="connsiteY9" fmla="*/ 607870 h 1347950"/>
              <a:gd name="connsiteX10" fmla="*/ 318900 w 635800"/>
              <a:gd name="connsiteY10" fmla="*/ 420737 h 1347950"/>
              <a:gd name="connsiteX11" fmla="*/ 89237 w 635800"/>
              <a:gd name="connsiteY11" fmla="*/ 195327 h 1347950"/>
              <a:gd name="connsiteX12" fmla="*/ 310394 w 635800"/>
              <a:gd name="connsiteY12" fmla="*/ 459015 h 1347950"/>
              <a:gd name="connsiteX13" fmla="*/ 4177 w 635800"/>
              <a:gd name="connsiteY13" fmla="*/ 3941 h 134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5800" h="1347950">
                <a:moveTo>
                  <a:pt x="4177" y="3941"/>
                </a:moveTo>
                <a:cubicBezTo>
                  <a:pt x="49543" y="55686"/>
                  <a:pt x="498945" y="653236"/>
                  <a:pt x="582588" y="769485"/>
                </a:cubicBezTo>
                <a:cubicBezTo>
                  <a:pt x="666231" y="885734"/>
                  <a:pt x="503198" y="661742"/>
                  <a:pt x="506033" y="701437"/>
                </a:cubicBezTo>
                <a:cubicBezTo>
                  <a:pt x="508868" y="741132"/>
                  <a:pt x="598182" y="979302"/>
                  <a:pt x="599600" y="1007655"/>
                </a:cubicBezTo>
                <a:cubicBezTo>
                  <a:pt x="601018" y="1036008"/>
                  <a:pt x="508868" y="816269"/>
                  <a:pt x="514539" y="871558"/>
                </a:cubicBezTo>
                <a:cubicBezTo>
                  <a:pt x="520210" y="926847"/>
                  <a:pt x="621574" y="1292607"/>
                  <a:pt x="633624" y="1339390"/>
                </a:cubicBezTo>
                <a:cubicBezTo>
                  <a:pt x="645674" y="1386173"/>
                  <a:pt x="604562" y="1229520"/>
                  <a:pt x="586841" y="1152257"/>
                </a:cubicBezTo>
                <a:cubicBezTo>
                  <a:pt x="569120" y="1074994"/>
                  <a:pt x="554235" y="1017578"/>
                  <a:pt x="527299" y="875811"/>
                </a:cubicBezTo>
                <a:cubicBezTo>
                  <a:pt x="500363" y="734044"/>
                  <a:pt x="434441" y="346310"/>
                  <a:pt x="425226" y="301653"/>
                </a:cubicBezTo>
                <a:cubicBezTo>
                  <a:pt x="416011" y="256996"/>
                  <a:pt x="489730" y="588023"/>
                  <a:pt x="472009" y="607870"/>
                </a:cubicBezTo>
                <a:cubicBezTo>
                  <a:pt x="454288" y="627717"/>
                  <a:pt x="382695" y="489494"/>
                  <a:pt x="318900" y="420737"/>
                </a:cubicBezTo>
                <a:cubicBezTo>
                  <a:pt x="255105" y="351980"/>
                  <a:pt x="90655" y="188947"/>
                  <a:pt x="89237" y="195327"/>
                </a:cubicBezTo>
                <a:cubicBezTo>
                  <a:pt x="87819" y="201707"/>
                  <a:pt x="323153" y="491622"/>
                  <a:pt x="310394" y="459015"/>
                </a:cubicBezTo>
                <a:cubicBezTo>
                  <a:pt x="297635" y="426409"/>
                  <a:pt x="-41189" y="-47804"/>
                  <a:pt x="4177" y="39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5" name="フリーフォーム 2284">
            <a:extLst>
              <a:ext uri="{FF2B5EF4-FFF2-40B4-BE49-F238E27FC236}">
                <a16:creationId xmlns:a16="http://schemas.microsoft.com/office/drawing/2014/main" id="{E6FE628F-34C7-1E3D-80E4-19FA3373430C}"/>
              </a:ext>
            </a:extLst>
          </p:cNvPr>
          <p:cNvSpPr/>
          <p:nvPr/>
        </p:nvSpPr>
        <p:spPr>
          <a:xfrm>
            <a:off x="6229028" y="4053737"/>
            <a:ext cx="336699" cy="577914"/>
          </a:xfrm>
          <a:custGeom>
            <a:avLst/>
            <a:gdLst>
              <a:gd name="connsiteX0" fmla="*/ 1651 w 336699"/>
              <a:gd name="connsiteY0" fmla="*/ 3647 h 577914"/>
              <a:gd name="connsiteX1" fmla="*/ 324881 w 336699"/>
              <a:gd name="connsiteY1" fmla="*/ 514010 h 577914"/>
              <a:gd name="connsiteX2" fmla="*/ 261085 w 336699"/>
              <a:gd name="connsiteY2" fmla="*/ 416190 h 577914"/>
              <a:gd name="connsiteX3" fmla="*/ 210049 w 336699"/>
              <a:gd name="connsiteY3" fmla="*/ 335383 h 577914"/>
              <a:gd name="connsiteX4" fmla="*/ 154760 w 336699"/>
              <a:gd name="connsiteY4" fmla="*/ 339636 h 577914"/>
              <a:gd name="connsiteX5" fmla="*/ 137748 w 336699"/>
              <a:gd name="connsiteY5" fmla="*/ 577805 h 577914"/>
              <a:gd name="connsiteX6" fmla="*/ 159013 w 336699"/>
              <a:gd name="connsiteY6" fmla="*/ 369407 h 577914"/>
              <a:gd name="connsiteX7" fmla="*/ 197290 w 336699"/>
              <a:gd name="connsiteY7" fmla="*/ 288600 h 577914"/>
              <a:gd name="connsiteX8" fmla="*/ 1651 w 336699"/>
              <a:gd name="connsiteY8" fmla="*/ 3647 h 577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6699" h="577914">
                <a:moveTo>
                  <a:pt x="1651" y="3647"/>
                </a:moveTo>
                <a:cubicBezTo>
                  <a:pt x="22916" y="41215"/>
                  <a:pt x="281642" y="445253"/>
                  <a:pt x="324881" y="514010"/>
                </a:cubicBezTo>
                <a:cubicBezTo>
                  <a:pt x="368120" y="582767"/>
                  <a:pt x="280224" y="445961"/>
                  <a:pt x="261085" y="416190"/>
                </a:cubicBezTo>
                <a:cubicBezTo>
                  <a:pt x="241946" y="386419"/>
                  <a:pt x="227770" y="348142"/>
                  <a:pt x="210049" y="335383"/>
                </a:cubicBezTo>
                <a:cubicBezTo>
                  <a:pt x="192328" y="322624"/>
                  <a:pt x="166810" y="299232"/>
                  <a:pt x="154760" y="339636"/>
                </a:cubicBezTo>
                <a:cubicBezTo>
                  <a:pt x="142710" y="380040"/>
                  <a:pt x="137039" y="572843"/>
                  <a:pt x="137748" y="577805"/>
                </a:cubicBezTo>
                <a:cubicBezTo>
                  <a:pt x="138457" y="582767"/>
                  <a:pt x="149089" y="417608"/>
                  <a:pt x="159013" y="369407"/>
                </a:cubicBezTo>
                <a:cubicBezTo>
                  <a:pt x="168937" y="321206"/>
                  <a:pt x="223517" y="347434"/>
                  <a:pt x="197290" y="288600"/>
                </a:cubicBezTo>
                <a:cubicBezTo>
                  <a:pt x="171063" y="229767"/>
                  <a:pt x="-19614" y="-33921"/>
                  <a:pt x="1651" y="36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6" name="フリーフォーム 2285">
            <a:extLst>
              <a:ext uri="{FF2B5EF4-FFF2-40B4-BE49-F238E27FC236}">
                <a16:creationId xmlns:a16="http://schemas.microsoft.com/office/drawing/2014/main" id="{22709745-EA28-5F81-7153-66072816B020}"/>
              </a:ext>
            </a:extLst>
          </p:cNvPr>
          <p:cNvSpPr/>
          <p:nvPr/>
        </p:nvSpPr>
        <p:spPr>
          <a:xfrm>
            <a:off x="3935886" y="3828370"/>
            <a:ext cx="194795" cy="422169"/>
          </a:xfrm>
          <a:custGeom>
            <a:avLst/>
            <a:gdLst>
              <a:gd name="connsiteX0" fmla="*/ 320 w 194795"/>
              <a:gd name="connsiteY0" fmla="*/ 680 h 422169"/>
              <a:gd name="connsiteX1" fmla="*/ 136052 w 194795"/>
              <a:gd name="connsiteY1" fmla="*/ 214993 h 422169"/>
              <a:gd name="connsiteX2" fmla="*/ 171770 w 194795"/>
              <a:gd name="connsiteY2" fmla="*/ 286430 h 422169"/>
              <a:gd name="connsiteX3" fmla="*/ 136052 w 194795"/>
              <a:gd name="connsiteY3" fmla="*/ 422161 h 422169"/>
              <a:gd name="connsiteX4" fmla="*/ 193202 w 194795"/>
              <a:gd name="connsiteY4" fmla="*/ 293574 h 422169"/>
              <a:gd name="connsiteX5" fmla="*/ 178914 w 194795"/>
              <a:gd name="connsiteY5" fmla="*/ 365011 h 422169"/>
              <a:gd name="connsiteX6" fmla="*/ 178914 w 194795"/>
              <a:gd name="connsiteY6" fmla="*/ 293574 h 422169"/>
              <a:gd name="connsiteX7" fmla="*/ 320 w 194795"/>
              <a:gd name="connsiteY7" fmla="*/ 680 h 422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795" h="422169">
                <a:moveTo>
                  <a:pt x="320" y="680"/>
                </a:moveTo>
                <a:cubicBezTo>
                  <a:pt x="-6824" y="-12417"/>
                  <a:pt x="107477" y="167368"/>
                  <a:pt x="136052" y="214993"/>
                </a:cubicBezTo>
                <a:cubicBezTo>
                  <a:pt x="164627" y="262618"/>
                  <a:pt x="171770" y="251902"/>
                  <a:pt x="171770" y="286430"/>
                </a:cubicBezTo>
                <a:cubicBezTo>
                  <a:pt x="171770" y="320958"/>
                  <a:pt x="132480" y="420970"/>
                  <a:pt x="136052" y="422161"/>
                </a:cubicBezTo>
                <a:cubicBezTo>
                  <a:pt x="139624" y="423352"/>
                  <a:pt x="186058" y="303099"/>
                  <a:pt x="193202" y="293574"/>
                </a:cubicBezTo>
                <a:cubicBezTo>
                  <a:pt x="200346" y="284049"/>
                  <a:pt x="181295" y="365011"/>
                  <a:pt x="178914" y="365011"/>
                </a:cubicBezTo>
                <a:cubicBezTo>
                  <a:pt x="176533" y="365011"/>
                  <a:pt x="203917" y="350724"/>
                  <a:pt x="178914" y="293574"/>
                </a:cubicBezTo>
                <a:cubicBezTo>
                  <a:pt x="153911" y="236424"/>
                  <a:pt x="7464" y="13777"/>
                  <a:pt x="320" y="68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7" name="フリーフォーム 2286">
            <a:extLst>
              <a:ext uri="{FF2B5EF4-FFF2-40B4-BE49-F238E27FC236}">
                <a16:creationId xmlns:a16="http://schemas.microsoft.com/office/drawing/2014/main" id="{6807C638-5CE8-58F4-40C0-3F3DD9C74B21}"/>
              </a:ext>
            </a:extLst>
          </p:cNvPr>
          <p:cNvSpPr/>
          <p:nvPr/>
        </p:nvSpPr>
        <p:spPr>
          <a:xfrm>
            <a:off x="3328979" y="3829020"/>
            <a:ext cx="173375" cy="228630"/>
          </a:xfrm>
          <a:custGeom>
            <a:avLst/>
            <a:gdLst>
              <a:gd name="connsiteX0" fmla="*/ 9 w 173375"/>
              <a:gd name="connsiteY0" fmla="*/ 30 h 228630"/>
              <a:gd name="connsiteX1" fmla="*/ 135740 w 173375"/>
              <a:gd name="connsiteY1" fmla="*/ 171480 h 228630"/>
              <a:gd name="connsiteX2" fmla="*/ 171459 w 173375"/>
              <a:gd name="connsiteY2" fmla="*/ 228630 h 228630"/>
              <a:gd name="connsiteX3" fmla="*/ 164315 w 173375"/>
              <a:gd name="connsiteY3" fmla="*/ 171480 h 228630"/>
              <a:gd name="connsiteX4" fmla="*/ 128596 w 173375"/>
              <a:gd name="connsiteY4" fmla="*/ 185768 h 228630"/>
              <a:gd name="connsiteX5" fmla="*/ 9 w 173375"/>
              <a:gd name="connsiteY5" fmla="*/ 30 h 228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3375" h="228630">
                <a:moveTo>
                  <a:pt x="9" y="30"/>
                </a:moveTo>
                <a:cubicBezTo>
                  <a:pt x="1200" y="-2351"/>
                  <a:pt x="107165" y="133380"/>
                  <a:pt x="135740" y="171480"/>
                </a:cubicBezTo>
                <a:cubicBezTo>
                  <a:pt x="164315" y="209580"/>
                  <a:pt x="166697" y="228630"/>
                  <a:pt x="171459" y="228630"/>
                </a:cubicBezTo>
                <a:cubicBezTo>
                  <a:pt x="176221" y="228630"/>
                  <a:pt x="171459" y="178624"/>
                  <a:pt x="164315" y="171480"/>
                </a:cubicBezTo>
                <a:cubicBezTo>
                  <a:pt x="157171" y="164336"/>
                  <a:pt x="151218" y="210771"/>
                  <a:pt x="128596" y="185768"/>
                </a:cubicBezTo>
                <a:cubicBezTo>
                  <a:pt x="105974" y="160765"/>
                  <a:pt x="-1182" y="2411"/>
                  <a:pt x="9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8" name="フリーフォーム 2287">
            <a:extLst>
              <a:ext uri="{FF2B5EF4-FFF2-40B4-BE49-F238E27FC236}">
                <a16:creationId xmlns:a16="http://schemas.microsoft.com/office/drawing/2014/main" id="{213B82B3-1B18-9ADA-3105-0D48C6E0A183}"/>
              </a:ext>
            </a:extLst>
          </p:cNvPr>
          <p:cNvSpPr/>
          <p:nvPr/>
        </p:nvSpPr>
        <p:spPr>
          <a:xfrm>
            <a:off x="2371502" y="4850175"/>
            <a:ext cx="120710" cy="165506"/>
          </a:xfrm>
          <a:custGeom>
            <a:avLst/>
            <a:gdLst>
              <a:gd name="connsiteX0" fmla="*/ 223 w 120710"/>
              <a:gd name="connsiteY0" fmla="*/ 431 h 165506"/>
              <a:gd name="connsiteX1" fmla="*/ 85948 w 120710"/>
              <a:gd name="connsiteY1" fmla="*/ 79013 h 165506"/>
              <a:gd name="connsiteX2" fmla="*/ 107379 w 120710"/>
              <a:gd name="connsiteY2" fmla="*/ 164738 h 165506"/>
              <a:gd name="connsiteX3" fmla="*/ 114523 w 120710"/>
              <a:gd name="connsiteY3" fmla="*/ 114731 h 165506"/>
              <a:gd name="connsiteX4" fmla="*/ 223 w 120710"/>
              <a:gd name="connsiteY4" fmla="*/ 431 h 165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710" h="165506">
                <a:moveTo>
                  <a:pt x="223" y="431"/>
                </a:moveTo>
                <a:cubicBezTo>
                  <a:pt x="-4539" y="-5522"/>
                  <a:pt x="68089" y="51629"/>
                  <a:pt x="85948" y="79013"/>
                </a:cubicBezTo>
                <a:cubicBezTo>
                  <a:pt x="103807" y="106397"/>
                  <a:pt x="102617" y="158785"/>
                  <a:pt x="107379" y="164738"/>
                </a:cubicBezTo>
                <a:cubicBezTo>
                  <a:pt x="112141" y="170691"/>
                  <a:pt x="130001" y="140925"/>
                  <a:pt x="114523" y="114731"/>
                </a:cubicBezTo>
                <a:cubicBezTo>
                  <a:pt x="99045" y="88537"/>
                  <a:pt x="4985" y="6384"/>
                  <a:pt x="223" y="4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9" name="フリーフォーム 2288">
            <a:extLst>
              <a:ext uri="{FF2B5EF4-FFF2-40B4-BE49-F238E27FC236}">
                <a16:creationId xmlns:a16="http://schemas.microsoft.com/office/drawing/2014/main" id="{64ABA349-D680-BAC7-99B7-850992491CB7}"/>
              </a:ext>
            </a:extLst>
          </p:cNvPr>
          <p:cNvSpPr/>
          <p:nvPr/>
        </p:nvSpPr>
        <p:spPr>
          <a:xfrm>
            <a:off x="4541548" y="3828983"/>
            <a:ext cx="116230" cy="257610"/>
          </a:xfrm>
          <a:custGeom>
            <a:avLst/>
            <a:gdLst>
              <a:gd name="connsiteX0" fmla="*/ 116177 w 116230"/>
              <a:gd name="connsiteY0" fmla="*/ 67 h 257610"/>
              <a:gd name="connsiteX1" fmla="*/ 23308 w 116230"/>
              <a:gd name="connsiteY1" fmla="*/ 178661 h 257610"/>
              <a:gd name="connsiteX2" fmla="*/ 9021 w 116230"/>
              <a:gd name="connsiteY2" fmla="*/ 257242 h 257610"/>
              <a:gd name="connsiteX3" fmla="*/ 9021 w 116230"/>
              <a:gd name="connsiteY3" fmla="*/ 200092 h 257610"/>
              <a:gd name="connsiteX4" fmla="*/ 116177 w 116230"/>
              <a:gd name="connsiteY4" fmla="*/ 67 h 257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30" h="257610">
                <a:moveTo>
                  <a:pt x="116177" y="67"/>
                </a:moveTo>
                <a:cubicBezTo>
                  <a:pt x="118558" y="-3505"/>
                  <a:pt x="41167" y="135799"/>
                  <a:pt x="23308" y="178661"/>
                </a:cubicBezTo>
                <a:cubicBezTo>
                  <a:pt x="5449" y="221523"/>
                  <a:pt x="11402" y="253670"/>
                  <a:pt x="9021" y="257242"/>
                </a:cubicBezTo>
                <a:cubicBezTo>
                  <a:pt x="6640" y="260814"/>
                  <a:pt x="-10029" y="238192"/>
                  <a:pt x="9021" y="200092"/>
                </a:cubicBezTo>
                <a:cubicBezTo>
                  <a:pt x="28071" y="161992"/>
                  <a:pt x="113796" y="3639"/>
                  <a:pt x="116177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0" name="フリーフォーム 2289">
            <a:extLst>
              <a:ext uri="{FF2B5EF4-FFF2-40B4-BE49-F238E27FC236}">
                <a16:creationId xmlns:a16="http://schemas.microsoft.com/office/drawing/2014/main" id="{7E82069D-5175-37EE-3FBA-0533D2BFCA6D}"/>
              </a:ext>
            </a:extLst>
          </p:cNvPr>
          <p:cNvSpPr/>
          <p:nvPr/>
        </p:nvSpPr>
        <p:spPr>
          <a:xfrm>
            <a:off x="2114550" y="4599720"/>
            <a:ext cx="14421" cy="282260"/>
          </a:xfrm>
          <a:custGeom>
            <a:avLst/>
            <a:gdLst>
              <a:gd name="connsiteX0" fmla="*/ 14288 w 14421"/>
              <a:gd name="connsiteY0" fmla="*/ 855 h 282260"/>
              <a:gd name="connsiteX1" fmla="*/ 0 w 14421"/>
              <a:gd name="connsiteY1" fmla="*/ 150874 h 282260"/>
              <a:gd name="connsiteX2" fmla="*/ 14288 w 14421"/>
              <a:gd name="connsiteY2" fmla="*/ 279461 h 282260"/>
              <a:gd name="connsiteX3" fmla="*/ 7144 w 14421"/>
              <a:gd name="connsiteY3" fmla="*/ 222311 h 282260"/>
              <a:gd name="connsiteX4" fmla="*/ 14288 w 14421"/>
              <a:gd name="connsiteY4" fmla="*/ 855 h 282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21" h="282260">
                <a:moveTo>
                  <a:pt x="14288" y="855"/>
                </a:moveTo>
                <a:cubicBezTo>
                  <a:pt x="13097" y="-11051"/>
                  <a:pt x="0" y="104440"/>
                  <a:pt x="0" y="150874"/>
                </a:cubicBezTo>
                <a:cubicBezTo>
                  <a:pt x="0" y="197308"/>
                  <a:pt x="13097" y="267555"/>
                  <a:pt x="14288" y="279461"/>
                </a:cubicBezTo>
                <a:cubicBezTo>
                  <a:pt x="15479" y="291367"/>
                  <a:pt x="5954" y="263983"/>
                  <a:pt x="7144" y="222311"/>
                </a:cubicBezTo>
                <a:cubicBezTo>
                  <a:pt x="8334" y="180639"/>
                  <a:pt x="15479" y="12761"/>
                  <a:pt x="14288" y="8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1" name="フリーフォーム 2290">
            <a:extLst>
              <a:ext uri="{FF2B5EF4-FFF2-40B4-BE49-F238E27FC236}">
                <a16:creationId xmlns:a16="http://schemas.microsoft.com/office/drawing/2014/main" id="{2AD7A05C-5A18-ABB5-4511-8AE0B6E3E06F}"/>
              </a:ext>
            </a:extLst>
          </p:cNvPr>
          <p:cNvSpPr/>
          <p:nvPr/>
        </p:nvSpPr>
        <p:spPr>
          <a:xfrm>
            <a:off x="3012232" y="3314275"/>
            <a:ext cx="451644" cy="21939"/>
          </a:xfrm>
          <a:custGeom>
            <a:avLst/>
            <a:gdLst>
              <a:gd name="connsiteX0" fmla="*/ 2431 w 451644"/>
              <a:gd name="connsiteY0" fmla="*/ 7569 h 21939"/>
              <a:gd name="connsiteX1" fmla="*/ 209599 w 451644"/>
              <a:gd name="connsiteY1" fmla="*/ 425 h 21939"/>
              <a:gd name="connsiteX2" fmla="*/ 445343 w 451644"/>
              <a:gd name="connsiteY2" fmla="*/ 21856 h 21939"/>
              <a:gd name="connsiteX3" fmla="*/ 352474 w 451644"/>
              <a:gd name="connsiteY3" fmla="*/ 7569 h 21939"/>
              <a:gd name="connsiteX4" fmla="*/ 2431 w 451644"/>
              <a:gd name="connsiteY4" fmla="*/ 7569 h 21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1644" h="21939">
                <a:moveTo>
                  <a:pt x="2431" y="7569"/>
                </a:moveTo>
                <a:cubicBezTo>
                  <a:pt x="-21381" y="6378"/>
                  <a:pt x="135780" y="-1956"/>
                  <a:pt x="209599" y="425"/>
                </a:cubicBezTo>
                <a:cubicBezTo>
                  <a:pt x="283418" y="2806"/>
                  <a:pt x="421531" y="20665"/>
                  <a:pt x="445343" y="21856"/>
                </a:cubicBezTo>
                <a:cubicBezTo>
                  <a:pt x="469155" y="23047"/>
                  <a:pt x="422721" y="11141"/>
                  <a:pt x="352474" y="7569"/>
                </a:cubicBezTo>
                <a:cubicBezTo>
                  <a:pt x="282227" y="3997"/>
                  <a:pt x="26243" y="8760"/>
                  <a:pt x="2431" y="75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2" name="フリーフォーム 2291">
            <a:extLst>
              <a:ext uri="{FF2B5EF4-FFF2-40B4-BE49-F238E27FC236}">
                <a16:creationId xmlns:a16="http://schemas.microsoft.com/office/drawing/2014/main" id="{EC2C7E11-44BD-051F-EE04-E53EE8898ADF}"/>
              </a:ext>
            </a:extLst>
          </p:cNvPr>
          <p:cNvSpPr/>
          <p:nvPr/>
        </p:nvSpPr>
        <p:spPr>
          <a:xfrm>
            <a:off x="4514850" y="3235856"/>
            <a:ext cx="405536" cy="107419"/>
          </a:xfrm>
          <a:custGeom>
            <a:avLst/>
            <a:gdLst>
              <a:gd name="connsiteX0" fmla="*/ 0 w 405536"/>
              <a:gd name="connsiteY0" fmla="*/ 107419 h 107419"/>
              <a:gd name="connsiteX1" fmla="*/ 228600 w 405536"/>
              <a:gd name="connsiteY1" fmla="*/ 35982 h 107419"/>
              <a:gd name="connsiteX2" fmla="*/ 400050 w 405536"/>
              <a:gd name="connsiteY2" fmla="*/ 263 h 107419"/>
              <a:gd name="connsiteX3" fmla="*/ 342900 w 405536"/>
              <a:gd name="connsiteY3" fmla="*/ 21694 h 107419"/>
              <a:gd name="connsiteX4" fmla="*/ 142875 w 405536"/>
              <a:gd name="connsiteY4" fmla="*/ 57413 h 107419"/>
              <a:gd name="connsiteX5" fmla="*/ 0 w 405536"/>
              <a:gd name="connsiteY5" fmla="*/ 107419 h 107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5536" h="107419">
                <a:moveTo>
                  <a:pt x="0" y="107419"/>
                </a:moveTo>
                <a:cubicBezTo>
                  <a:pt x="80962" y="80630"/>
                  <a:pt x="161925" y="53841"/>
                  <a:pt x="228600" y="35982"/>
                </a:cubicBezTo>
                <a:cubicBezTo>
                  <a:pt x="295275" y="18123"/>
                  <a:pt x="381000" y="2644"/>
                  <a:pt x="400050" y="263"/>
                </a:cubicBezTo>
                <a:cubicBezTo>
                  <a:pt x="419100" y="-2118"/>
                  <a:pt x="385762" y="12169"/>
                  <a:pt x="342900" y="21694"/>
                </a:cubicBezTo>
                <a:cubicBezTo>
                  <a:pt x="300038" y="31219"/>
                  <a:pt x="142875" y="57413"/>
                  <a:pt x="142875" y="57413"/>
                </a:cubicBezTo>
                <a:lnTo>
                  <a:pt x="0" y="10741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3" name="フリーフォーム 2292">
            <a:extLst>
              <a:ext uri="{FF2B5EF4-FFF2-40B4-BE49-F238E27FC236}">
                <a16:creationId xmlns:a16="http://schemas.microsoft.com/office/drawing/2014/main" id="{1CFE4B36-280B-8BB0-124E-E223D55E5822}"/>
              </a:ext>
            </a:extLst>
          </p:cNvPr>
          <p:cNvSpPr/>
          <p:nvPr/>
        </p:nvSpPr>
        <p:spPr>
          <a:xfrm>
            <a:off x="2555297" y="2906127"/>
            <a:ext cx="116746" cy="268003"/>
          </a:xfrm>
          <a:custGeom>
            <a:avLst/>
            <a:gdLst>
              <a:gd name="connsiteX0" fmla="*/ 116466 w 116746"/>
              <a:gd name="connsiteY0" fmla="*/ 1379 h 268003"/>
              <a:gd name="connsiteX1" fmla="*/ 45028 w 116746"/>
              <a:gd name="connsiteY1" fmla="*/ 115679 h 268003"/>
              <a:gd name="connsiteX2" fmla="*/ 2166 w 116746"/>
              <a:gd name="connsiteY2" fmla="*/ 265698 h 268003"/>
              <a:gd name="connsiteX3" fmla="*/ 16453 w 116746"/>
              <a:gd name="connsiteY3" fmla="*/ 194261 h 268003"/>
              <a:gd name="connsiteX4" fmla="*/ 116466 w 116746"/>
              <a:gd name="connsiteY4" fmla="*/ 1379 h 26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746" h="268003">
                <a:moveTo>
                  <a:pt x="116466" y="1379"/>
                </a:moveTo>
                <a:cubicBezTo>
                  <a:pt x="121228" y="-11718"/>
                  <a:pt x="64078" y="71626"/>
                  <a:pt x="45028" y="115679"/>
                </a:cubicBezTo>
                <a:cubicBezTo>
                  <a:pt x="25978" y="159732"/>
                  <a:pt x="6928" y="252601"/>
                  <a:pt x="2166" y="265698"/>
                </a:cubicBezTo>
                <a:cubicBezTo>
                  <a:pt x="-2596" y="278795"/>
                  <a:pt x="-216" y="233552"/>
                  <a:pt x="16453" y="194261"/>
                </a:cubicBezTo>
                <a:cubicBezTo>
                  <a:pt x="33122" y="154970"/>
                  <a:pt x="111704" y="14476"/>
                  <a:pt x="116466" y="13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4" name="フリーフォーム 2293">
            <a:extLst>
              <a:ext uri="{FF2B5EF4-FFF2-40B4-BE49-F238E27FC236}">
                <a16:creationId xmlns:a16="http://schemas.microsoft.com/office/drawing/2014/main" id="{E36AD4FC-CEEC-3ADC-01D8-F8F7F4676278}"/>
              </a:ext>
            </a:extLst>
          </p:cNvPr>
          <p:cNvSpPr/>
          <p:nvPr/>
        </p:nvSpPr>
        <p:spPr>
          <a:xfrm>
            <a:off x="3850481" y="2743145"/>
            <a:ext cx="53711" cy="135786"/>
          </a:xfrm>
          <a:custGeom>
            <a:avLst/>
            <a:gdLst>
              <a:gd name="connsiteX0" fmla="*/ 0 w 53711"/>
              <a:gd name="connsiteY0" fmla="*/ 55 h 135786"/>
              <a:gd name="connsiteX1" fmla="*/ 50007 w 53711"/>
              <a:gd name="connsiteY1" fmla="*/ 107211 h 135786"/>
              <a:gd name="connsiteX2" fmla="*/ 50007 w 53711"/>
              <a:gd name="connsiteY2" fmla="*/ 135786 h 135786"/>
              <a:gd name="connsiteX3" fmla="*/ 50007 w 53711"/>
              <a:gd name="connsiteY3" fmla="*/ 92924 h 135786"/>
              <a:gd name="connsiteX4" fmla="*/ 0 w 53711"/>
              <a:gd name="connsiteY4" fmla="*/ 55 h 135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711" h="135786">
                <a:moveTo>
                  <a:pt x="0" y="55"/>
                </a:moveTo>
                <a:cubicBezTo>
                  <a:pt x="0" y="2436"/>
                  <a:pt x="50007" y="107211"/>
                  <a:pt x="50007" y="107211"/>
                </a:cubicBezTo>
                <a:cubicBezTo>
                  <a:pt x="58341" y="129833"/>
                  <a:pt x="50007" y="135786"/>
                  <a:pt x="50007" y="135786"/>
                </a:cubicBezTo>
                <a:cubicBezTo>
                  <a:pt x="50007" y="133405"/>
                  <a:pt x="55960" y="113164"/>
                  <a:pt x="50007" y="92924"/>
                </a:cubicBezTo>
                <a:cubicBezTo>
                  <a:pt x="44054" y="72684"/>
                  <a:pt x="0" y="-2326"/>
                  <a:pt x="0" y="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5" name="フリーフォーム 2294">
            <a:extLst>
              <a:ext uri="{FF2B5EF4-FFF2-40B4-BE49-F238E27FC236}">
                <a16:creationId xmlns:a16="http://schemas.microsoft.com/office/drawing/2014/main" id="{F337A919-955F-FCF5-4299-8C8C9830C7CE}"/>
              </a:ext>
            </a:extLst>
          </p:cNvPr>
          <p:cNvSpPr/>
          <p:nvPr/>
        </p:nvSpPr>
        <p:spPr>
          <a:xfrm>
            <a:off x="4464844" y="2750330"/>
            <a:ext cx="61383" cy="121458"/>
          </a:xfrm>
          <a:custGeom>
            <a:avLst/>
            <a:gdLst>
              <a:gd name="connsiteX0" fmla="*/ 0 w 61383"/>
              <a:gd name="connsiteY0" fmla="*/ 14 h 121458"/>
              <a:gd name="connsiteX1" fmla="*/ 57150 w 61383"/>
              <a:gd name="connsiteY1" fmla="*/ 92883 h 121458"/>
              <a:gd name="connsiteX2" fmla="*/ 57150 w 61383"/>
              <a:gd name="connsiteY2" fmla="*/ 121458 h 121458"/>
              <a:gd name="connsiteX3" fmla="*/ 57150 w 61383"/>
              <a:gd name="connsiteY3" fmla="*/ 85739 h 121458"/>
              <a:gd name="connsiteX4" fmla="*/ 0 w 61383"/>
              <a:gd name="connsiteY4" fmla="*/ 14 h 121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83" h="121458">
                <a:moveTo>
                  <a:pt x="0" y="14"/>
                </a:moveTo>
                <a:cubicBezTo>
                  <a:pt x="0" y="1205"/>
                  <a:pt x="57150" y="92883"/>
                  <a:pt x="57150" y="92883"/>
                </a:cubicBezTo>
                <a:cubicBezTo>
                  <a:pt x="66675" y="113124"/>
                  <a:pt x="57150" y="121458"/>
                  <a:pt x="57150" y="121458"/>
                </a:cubicBezTo>
                <a:cubicBezTo>
                  <a:pt x="57150" y="120267"/>
                  <a:pt x="64294" y="101217"/>
                  <a:pt x="57150" y="85739"/>
                </a:cubicBezTo>
                <a:cubicBezTo>
                  <a:pt x="50006" y="70261"/>
                  <a:pt x="0" y="-1177"/>
                  <a:pt x="0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6" name="フリーフォーム 2295">
            <a:extLst>
              <a:ext uri="{FF2B5EF4-FFF2-40B4-BE49-F238E27FC236}">
                <a16:creationId xmlns:a16="http://schemas.microsoft.com/office/drawing/2014/main" id="{84291E29-4D67-90D1-1724-371B321F3746}"/>
              </a:ext>
            </a:extLst>
          </p:cNvPr>
          <p:cNvSpPr/>
          <p:nvPr/>
        </p:nvSpPr>
        <p:spPr>
          <a:xfrm>
            <a:off x="2428751" y="4108496"/>
            <a:ext cx="431369" cy="419449"/>
          </a:xfrm>
          <a:custGeom>
            <a:avLst/>
            <a:gdLst>
              <a:gd name="connsiteX0" fmla="*/ 428749 w 431369"/>
              <a:gd name="connsiteY0" fmla="*/ 3129 h 419449"/>
              <a:gd name="connsiteX1" fmla="*/ 133474 w 431369"/>
              <a:gd name="connsiteY1" fmla="*/ 266654 h 419449"/>
              <a:gd name="connsiteX2" fmla="*/ 155699 w 431369"/>
              <a:gd name="connsiteY2" fmla="*/ 228554 h 419449"/>
              <a:gd name="connsiteX3" fmla="*/ 63624 w 431369"/>
              <a:gd name="connsiteY3" fmla="*/ 333329 h 419449"/>
              <a:gd name="connsiteX4" fmla="*/ 124 w 431369"/>
              <a:gd name="connsiteY4" fmla="*/ 419054 h 419449"/>
              <a:gd name="connsiteX5" fmla="*/ 79499 w 431369"/>
              <a:gd name="connsiteY5" fmla="*/ 298404 h 419449"/>
              <a:gd name="connsiteX6" fmla="*/ 206499 w 431369"/>
              <a:gd name="connsiteY6" fmla="*/ 165054 h 419449"/>
              <a:gd name="connsiteX7" fmla="*/ 127124 w 431369"/>
              <a:gd name="connsiteY7" fmla="*/ 273004 h 419449"/>
              <a:gd name="connsiteX8" fmla="*/ 225549 w 431369"/>
              <a:gd name="connsiteY8" fmla="*/ 165054 h 419449"/>
              <a:gd name="connsiteX9" fmla="*/ 260474 w 431369"/>
              <a:gd name="connsiteY9" fmla="*/ 123779 h 419449"/>
              <a:gd name="connsiteX10" fmla="*/ 228724 w 431369"/>
              <a:gd name="connsiteY10" fmla="*/ 165054 h 419449"/>
              <a:gd name="connsiteX11" fmla="*/ 276349 w 431369"/>
              <a:gd name="connsiteY11" fmla="*/ 123779 h 419449"/>
              <a:gd name="connsiteX12" fmla="*/ 428749 w 431369"/>
              <a:gd name="connsiteY12" fmla="*/ 3129 h 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1369" h="419449">
                <a:moveTo>
                  <a:pt x="428749" y="3129"/>
                </a:moveTo>
                <a:cubicBezTo>
                  <a:pt x="404937" y="26941"/>
                  <a:pt x="178982" y="229083"/>
                  <a:pt x="133474" y="266654"/>
                </a:cubicBezTo>
                <a:cubicBezTo>
                  <a:pt x="87966" y="304225"/>
                  <a:pt x="167341" y="217442"/>
                  <a:pt x="155699" y="228554"/>
                </a:cubicBezTo>
                <a:cubicBezTo>
                  <a:pt x="144057" y="239667"/>
                  <a:pt x="89553" y="301579"/>
                  <a:pt x="63624" y="333329"/>
                </a:cubicBezTo>
                <a:cubicBezTo>
                  <a:pt x="37695" y="365079"/>
                  <a:pt x="-2522" y="424875"/>
                  <a:pt x="124" y="419054"/>
                </a:cubicBezTo>
                <a:cubicBezTo>
                  <a:pt x="2770" y="413233"/>
                  <a:pt x="45103" y="340737"/>
                  <a:pt x="79499" y="298404"/>
                </a:cubicBezTo>
                <a:cubicBezTo>
                  <a:pt x="113895" y="256071"/>
                  <a:pt x="198562" y="169287"/>
                  <a:pt x="206499" y="165054"/>
                </a:cubicBezTo>
                <a:cubicBezTo>
                  <a:pt x="214436" y="160821"/>
                  <a:pt x="123949" y="273004"/>
                  <a:pt x="127124" y="273004"/>
                </a:cubicBezTo>
                <a:cubicBezTo>
                  <a:pt x="130299" y="273004"/>
                  <a:pt x="203324" y="189925"/>
                  <a:pt x="225549" y="165054"/>
                </a:cubicBezTo>
                <a:cubicBezTo>
                  <a:pt x="247774" y="140183"/>
                  <a:pt x="259945" y="123779"/>
                  <a:pt x="260474" y="123779"/>
                </a:cubicBezTo>
                <a:cubicBezTo>
                  <a:pt x="261003" y="123779"/>
                  <a:pt x="226078" y="165054"/>
                  <a:pt x="228724" y="165054"/>
                </a:cubicBezTo>
                <a:cubicBezTo>
                  <a:pt x="231370" y="165054"/>
                  <a:pt x="245657" y="149179"/>
                  <a:pt x="276349" y="123779"/>
                </a:cubicBezTo>
                <a:cubicBezTo>
                  <a:pt x="307041" y="98379"/>
                  <a:pt x="452561" y="-20683"/>
                  <a:pt x="428749" y="31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7" name="フリーフォーム 2296">
            <a:extLst>
              <a:ext uri="{FF2B5EF4-FFF2-40B4-BE49-F238E27FC236}">
                <a16:creationId xmlns:a16="http://schemas.microsoft.com/office/drawing/2014/main" id="{E636448C-E440-B144-5903-B0D8E984DB90}"/>
              </a:ext>
            </a:extLst>
          </p:cNvPr>
          <p:cNvSpPr/>
          <p:nvPr/>
        </p:nvSpPr>
        <p:spPr>
          <a:xfrm>
            <a:off x="2462705" y="4294823"/>
            <a:ext cx="103790" cy="113599"/>
          </a:xfrm>
          <a:custGeom>
            <a:avLst/>
            <a:gdLst>
              <a:gd name="connsiteX0" fmla="*/ 102695 w 103790"/>
              <a:gd name="connsiteY0" fmla="*/ 952 h 113599"/>
              <a:gd name="connsiteX1" fmla="*/ 1095 w 103790"/>
              <a:gd name="connsiteY1" fmla="*/ 112077 h 113599"/>
              <a:gd name="connsiteX2" fmla="*/ 51895 w 103790"/>
              <a:gd name="connsiteY2" fmla="*/ 61277 h 113599"/>
              <a:gd name="connsiteX3" fmla="*/ 102695 w 103790"/>
              <a:gd name="connsiteY3" fmla="*/ 952 h 113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790" h="113599">
                <a:moveTo>
                  <a:pt x="102695" y="952"/>
                </a:moveTo>
                <a:cubicBezTo>
                  <a:pt x="94228" y="9419"/>
                  <a:pt x="9562" y="102023"/>
                  <a:pt x="1095" y="112077"/>
                </a:cubicBezTo>
                <a:cubicBezTo>
                  <a:pt x="-7372" y="122131"/>
                  <a:pt x="35491" y="79798"/>
                  <a:pt x="51895" y="61277"/>
                </a:cubicBezTo>
                <a:cubicBezTo>
                  <a:pt x="68299" y="42756"/>
                  <a:pt x="111162" y="-7515"/>
                  <a:pt x="102695" y="9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8" name="フリーフォーム 2297">
            <a:extLst>
              <a:ext uri="{FF2B5EF4-FFF2-40B4-BE49-F238E27FC236}">
                <a16:creationId xmlns:a16="http://schemas.microsoft.com/office/drawing/2014/main" id="{60DFBC71-4015-4103-2CBF-D8329AA11869}"/>
              </a:ext>
            </a:extLst>
          </p:cNvPr>
          <p:cNvSpPr/>
          <p:nvPr/>
        </p:nvSpPr>
        <p:spPr>
          <a:xfrm>
            <a:off x="2590165" y="4552550"/>
            <a:ext cx="212110" cy="25811"/>
          </a:xfrm>
          <a:custGeom>
            <a:avLst/>
            <a:gdLst>
              <a:gd name="connsiteX0" fmla="*/ 635 w 212110"/>
              <a:gd name="connsiteY0" fmla="*/ 25800 h 25811"/>
              <a:gd name="connsiteX1" fmla="*/ 105410 w 212110"/>
              <a:gd name="connsiteY1" fmla="*/ 3575 h 25811"/>
              <a:gd name="connsiteX2" fmla="*/ 210185 w 212110"/>
              <a:gd name="connsiteY2" fmla="*/ 19450 h 25811"/>
              <a:gd name="connsiteX3" fmla="*/ 172085 w 212110"/>
              <a:gd name="connsiteY3" fmla="*/ 400 h 25811"/>
              <a:gd name="connsiteX4" fmla="*/ 156210 w 212110"/>
              <a:gd name="connsiteY4" fmla="*/ 6750 h 25811"/>
              <a:gd name="connsiteX5" fmla="*/ 635 w 212110"/>
              <a:gd name="connsiteY5" fmla="*/ 25800 h 25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110" h="25811">
                <a:moveTo>
                  <a:pt x="635" y="25800"/>
                </a:moveTo>
                <a:cubicBezTo>
                  <a:pt x="-7832" y="25271"/>
                  <a:pt x="70485" y="4633"/>
                  <a:pt x="105410" y="3575"/>
                </a:cubicBezTo>
                <a:cubicBezTo>
                  <a:pt x="140335" y="2517"/>
                  <a:pt x="199073" y="19979"/>
                  <a:pt x="210185" y="19450"/>
                </a:cubicBezTo>
                <a:cubicBezTo>
                  <a:pt x="221297" y="18921"/>
                  <a:pt x="181081" y="2517"/>
                  <a:pt x="172085" y="400"/>
                </a:cubicBezTo>
                <a:cubicBezTo>
                  <a:pt x="163089" y="-1717"/>
                  <a:pt x="185314" y="5163"/>
                  <a:pt x="156210" y="6750"/>
                </a:cubicBezTo>
                <a:cubicBezTo>
                  <a:pt x="127106" y="8337"/>
                  <a:pt x="9102" y="26329"/>
                  <a:pt x="635" y="258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9" name="フリーフォーム 2298">
            <a:extLst>
              <a:ext uri="{FF2B5EF4-FFF2-40B4-BE49-F238E27FC236}">
                <a16:creationId xmlns:a16="http://schemas.microsoft.com/office/drawing/2014/main" id="{0766B1BC-AC44-2EC3-D6DD-A1B96F5481BB}"/>
              </a:ext>
            </a:extLst>
          </p:cNvPr>
          <p:cNvSpPr/>
          <p:nvPr/>
        </p:nvSpPr>
        <p:spPr>
          <a:xfrm>
            <a:off x="3970520" y="4319976"/>
            <a:ext cx="56151" cy="203414"/>
          </a:xfrm>
          <a:custGeom>
            <a:avLst/>
            <a:gdLst>
              <a:gd name="connsiteX0" fmla="*/ 8 w 56151"/>
              <a:gd name="connsiteY0" fmla="*/ 56 h 203414"/>
              <a:gd name="connsiteX1" fmla="*/ 48776 w 56151"/>
              <a:gd name="connsiteY1" fmla="*/ 134168 h 203414"/>
              <a:gd name="connsiteX2" fmla="*/ 52840 w 56151"/>
              <a:gd name="connsiteY2" fmla="*/ 203256 h 203414"/>
              <a:gd name="connsiteX3" fmla="*/ 52840 w 56151"/>
              <a:gd name="connsiteY3" fmla="*/ 154488 h 203414"/>
              <a:gd name="connsiteX4" fmla="*/ 52840 w 56151"/>
              <a:gd name="connsiteY4" fmla="*/ 117912 h 203414"/>
              <a:gd name="connsiteX5" fmla="*/ 8 w 56151"/>
              <a:gd name="connsiteY5" fmla="*/ 56 h 20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51" h="203414">
                <a:moveTo>
                  <a:pt x="8" y="56"/>
                </a:moveTo>
                <a:cubicBezTo>
                  <a:pt x="-669" y="2765"/>
                  <a:pt x="39971" y="100301"/>
                  <a:pt x="48776" y="134168"/>
                </a:cubicBezTo>
                <a:cubicBezTo>
                  <a:pt x="57581" y="168035"/>
                  <a:pt x="52163" y="199869"/>
                  <a:pt x="52840" y="203256"/>
                </a:cubicBezTo>
                <a:cubicBezTo>
                  <a:pt x="53517" y="206643"/>
                  <a:pt x="52840" y="154488"/>
                  <a:pt x="52840" y="154488"/>
                </a:cubicBezTo>
                <a:cubicBezTo>
                  <a:pt x="52840" y="140264"/>
                  <a:pt x="60291" y="142973"/>
                  <a:pt x="52840" y="117912"/>
                </a:cubicBezTo>
                <a:cubicBezTo>
                  <a:pt x="45389" y="92851"/>
                  <a:pt x="685" y="-2653"/>
                  <a:pt x="8" y="5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0" name="フリーフォーム 2299">
            <a:extLst>
              <a:ext uri="{FF2B5EF4-FFF2-40B4-BE49-F238E27FC236}">
                <a16:creationId xmlns:a16="http://schemas.microsoft.com/office/drawing/2014/main" id="{34821C6F-F157-3B21-46E2-2247D7390172}"/>
              </a:ext>
            </a:extLst>
          </p:cNvPr>
          <p:cNvSpPr/>
          <p:nvPr/>
        </p:nvSpPr>
        <p:spPr>
          <a:xfrm>
            <a:off x="3893266" y="4401164"/>
            <a:ext cx="42674" cy="211483"/>
          </a:xfrm>
          <a:custGeom>
            <a:avLst/>
            <a:gdLst>
              <a:gd name="connsiteX0" fmla="*/ 8174 w 42674"/>
              <a:gd name="connsiteY0" fmla="*/ 148 h 211483"/>
              <a:gd name="connsiteX1" fmla="*/ 28494 w 42674"/>
              <a:gd name="connsiteY1" fmla="*/ 130196 h 211483"/>
              <a:gd name="connsiteX2" fmla="*/ 46 w 42674"/>
              <a:gd name="connsiteY2" fmla="*/ 211476 h 211483"/>
              <a:gd name="connsiteX3" fmla="*/ 36622 w 42674"/>
              <a:gd name="connsiteY3" fmla="*/ 126132 h 211483"/>
              <a:gd name="connsiteX4" fmla="*/ 40686 w 42674"/>
              <a:gd name="connsiteY4" fmla="*/ 109876 h 211483"/>
              <a:gd name="connsiteX5" fmla="*/ 16302 w 42674"/>
              <a:gd name="connsiteY5" fmla="*/ 199284 h 211483"/>
              <a:gd name="connsiteX6" fmla="*/ 40686 w 42674"/>
              <a:gd name="connsiteY6" fmla="*/ 105812 h 211483"/>
              <a:gd name="connsiteX7" fmla="*/ 8174 w 42674"/>
              <a:gd name="connsiteY7" fmla="*/ 148 h 211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674" h="211483">
                <a:moveTo>
                  <a:pt x="8174" y="148"/>
                </a:moveTo>
                <a:cubicBezTo>
                  <a:pt x="6142" y="4212"/>
                  <a:pt x="29849" y="94975"/>
                  <a:pt x="28494" y="130196"/>
                </a:cubicBezTo>
                <a:cubicBezTo>
                  <a:pt x="27139" y="165417"/>
                  <a:pt x="-1309" y="212153"/>
                  <a:pt x="46" y="211476"/>
                </a:cubicBezTo>
                <a:cubicBezTo>
                  <a:pt x="1401" y="210799"/>
                  <a:pt x="36622" y="126132"/>
                  <a:pt x="36622" y="126132"/>
                </a:cubicBezTo>
                <a:cubicBezTo>
                  <a:pt x="43395" y="109199"/>
                  <a:pt x="44073" y="97684"/>
                  <a:pt x="40686" y="109876"/>
                </a:cubicBezTo>
                <a:cubicBezTo>
                  <a:pt x="37299" y="122068"/>
                  <a:pt x="16302" y="199961"/>
                  <a:pt x="16302" y="199284"/>
                </a:cubicBezTo>
                <a:cubicBezTo>
                  <a:pt x="16302" y="198607"/>
                  <a:pt x="40686" y="134937"/>
                  <a:pt x="40686" y="105812"/>
                </a:cubicBezTo>
                <a:cubicBezTo>
                  <a:pt x="40686" y="76687"/>
                  <a:pt x="10206" y="-3916"/>
                  <a:pt x="8174" y="14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1" name="フリーフォーム 2300">
            <a:extLst>
              <a:ext uri="{FF2B5EF4-FFF2-40B4-BE49-F238E27FC236}">
                <a16:creationId xmlns:a16="http://schemas.microsoft.com/office/drawing/2014/main" id="{BB2BB80D-B5F0-4D15-FBCE-3719CCD76C74}"/>
              </a:ext>
            </a:extLst>
          </p:cNvPr>
          <p:cNvSpPr/>
          <p:nvPr/>
        </p:nvSpPr>
        <p:spPr>
          <a:xfrm>
            <a:off x="3963428" y="4941824"/>
            <a:ext cx="47783" cy="211328"/>
          </a:xfrm>
          <a:custGeom>
            <a:avLst/>
            <a:gdLst>
              <a:gd name="connsiteX0" fmla="*/ 47740 w 47783"/>
              <a:gd name="connsiteY0" fmla="*/ 0 h 211328"/>
              <a:gd name="connsiteX1" fmla="*/ 11164 w 47783"/>
              <a:gd name="connsiteY1" fmla="*/ 89408 h 211328"/>
              <a:gd name="connsiteX2" fmla="*/ 3036 w 47783"/>
              <a:gd name="connsiteY2" fmla="*/ 211328 h 211328"/>
              <a:gd name="connsiteX3" fmla="*/ 3036 w 47783"/>
              <a:gd name="connsiteY3" fmla="*/ 89408 h 211328"/>
              <a:gd name="connsiteX4" fmla="*/ 47740 w 47783"/>
              <a:gd name="connsiteY4" fmla="*/ 0 h 211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783" h="211328">
                <a:moveTo>
                  <a:pt x="47740" y="0"/>
                </a:moveTo>
                <a:cubicBezTo>
                  <a:pt x="49095" y="0"/>
                  <a:pt x="18615" y="54187"/>
                  <a:pt x="11164" y="89408"/>
                </a:cubicBezTo>
                <a:cubicBezTo>
                  <a:pt x="3713" y="124629"/>
                  <a:pt x="4391" y="211328"/>
                  <a:pt x="3036" y="211328"/>
                </a:cubicBezTo>
                <a:cubicBezTo>
                  <a:pt x="1681" y="211328"/>
                  <a:pt x="-3060" y="122597"/>
                  <a:pt x="3036" y="89408"/>
                </a:cubicBezTo>
                <a:cubicBezTo>
                  <a:pt x="9132" y="56219"/>
                  <a:pt x="46385" y="0"/>
                  <a:pt x="4774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2" name="フリーフォーム 2301">
            <a:extLst>
              <a:ext uri="{FF2B5EF4-FFF2-40B4-BE49-F238E27FC236}">
                <a16:creationId xmlns:a16="http://schemas.microsoft.com/office/drawing/2014/main" id="{77C7C29F-050A-BF47-67CE-4118026A71F4}"/>
              </a:ext>
            </a:extLst>
          </p:cNvPr>
          <p:cNvSpPr/>
          <p:nvPr/>
        </p:nvSpPr>
        <p:spPr>
          <a:xfrm>
            <a:off x="3255243" y="5242521"/>
            <a:ext cx="84808" cy="199234"/>
          </a:xfrm>
          <a:custGeom>
            <a:avLst/>
            <a:gdLst>
              <a:gd name="connsiteX0" fmla="*/ 21 w 84808"/>
              <a:gd name="connsiteY0" fmla="*/ 39 h 199234"/>
              <a:gd name="connsiteX1" fmla="*/ 73173 w 84808"/>
              <a:gd name="connsiteY1" fmla="*/ 117895 h 199234"/>
              <a:gd name="connsiteX2" fmla="*/ 73173 w 84808"/>
              <a:gd name="connsiteY2" fmla="*/ 199175 h 199234"/>
              <a:gd name="connsiteX3" fmla="*/ 81301 w 84808"/>
              <a:gd name="connsiteY3" fmla="*/ 105703 h 199234"/>
              <a:gd name="connsiteX4" fmla="*/ 21 w 84808"/>
              <a:gd name="connsiteY4" fmla="*/ 39 h 199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808" h="199234">
                <a:moveTo>
                  <a:pt x="21" y="39"/>
                </a:moveTo>
                <a:cubicBezTo>
                  <a:pt x="-1334" y="2071"/>
                  <a:pt x="60981" y="84706"/>
                  <a:pt x="73173" y="117895"/>
                </a:cubicBezTo>
                <a:cubicBezTo>
                  <a:pt x="85365" y="151084"/>
                  <a:pt x="71818" y="201207"/>
                  <a:pt x="73173" y="199175"/>
                </a:cubicBezTo>
                <a:cubicBezTo>
                  <a:pt x="74528" y="197143"/>
                  <a:pt x="92138" y="136183"/>
                  <a:pt x="81301" y="105703"/>
                </a:cubicBezTo>
                <a:cubicBezTo>
                  <a:pt x="70464" y="75223"/>
                  <a:pt x="1376" y="-1993"/>
                  <a:pt x="21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3" name="フリーフォーム 2302">
            <a:extLst>
              <a:ext uri="{FF2B5EF4-FFF2-40B4-BE49-F238E27FC236}">
                <a16:creationId xmlns:a16="http://schemas.microsoft.com/office/drawing/2014/main" id="{84DD63F7-48A5-3377-F553-ADBC92E99795}"/>
              </a:ext>
            </a:extLst>
          </p:cNvPr>
          <p:cNvSpPr/>
          <p:nvPr/>
        </p:nvSpPr>
        <p:spPr>
          <a:xfrm>
            <a:off x="2414005" y="4043677"/>
            <a:ext cx="280429" cy="276359"/>
          </a:xfrm>
          <a:custGeom>
            <a:avLst/>
            <a:gdLst>
              <a:gd name="connsiteX0" fmla="*/ 280427 w 280429"/>
              <a:gd name="connsiteY0" fmla="*/ 3 h 276359"/>
              <a:gd name="connsiteX1" fmla="*/ 81291 w 280429"/>
              <a:gd name="connsiteY1" fmla="*/ 150371 h 276359"/>
              <a:gd name="connsiteX2" fmla="*/ 11 w 280429"/>
              <a:gd name="connsiteY2" fmla="*/ 276355 h 276359"/>
              <a:gd name="connsiteX3" fmla="*/ 77227 w 280429"/>
              <a:gd name="connsiteY3" fmla="*/ 146307 h 276359"/>
              <a:gd name="connsiteX4" fmla="*/ 280427 w 280429"/>
              <a:gd name="connsiteY4" fmla="*/ 3 h 276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429" h="276359">
                <a:moveTo>
                  <a:pt x="280427" y="3"/>
                </a:moveTo>
                <a:cubicBezTo>
                  <a:pt x="281104" y="680"/>
                  <a:pt x="128027" y="104312"/>
                  <a:pt x="81291" y="150371"/>
                </a:cubicBezTo>
                <a:cubicBezTo>
                  <a:pt x="34555" y="196430"/>
                  <a:pt x="688" y="277032"/>
                  <a:pt x="11" y="276355"/>
                </a:cubicBezTo>
                <a:cubicBezTo>
                  <a:pt x="-666" y="275678"/>
                  <a:pt x="29814" y="191011"/>
                  <a:pt x="77227" y="146307"/>
                </a:cubicBezTo>
                <a:cubicBezTo>
                  <a:pt x="124640" y="101603"/>
                  <a:pt x="279750" y="-674"/>
                  <a:pt x="280427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4" name="フリーフォーム 2303">
            <a:extLst>
              <a:ext uri="{FF2B5EF4-FFF2-40B4-BE49-F238E27FC236}">
                <a16:creationId xmlns:a16="http://schemas.microsoft.com/office/drawing/2014/main" id="{8A670657-4225-1BDB-6C5B-858382BCF9D6}"/>
              </a:ext>
            </a:extLst>
          </p:cNvPr>
          <p:cNvSpPr/>
          <p:nvPr/>
        </p:nvSpPr>
        <p:spPr>
          <a:xfrm>
            <a:off x="4892917" y="3856732"/>
            <a:ext cx="203366" cy="162574"/>
          </a:xfrm>
          <a:custGeom>
            <a:avLst/>
            <a:gdLst>
              <a:gd name="connsiteX0" fmla="*/ 203339 w 203366"/>
              <a:gd name="connsiteY0" fmla="*/ 4 h 162574"/>
              <a:gd name="connsiteX1" fmla="*/ 61099 w 203366"/>
              <a:gd name="connsiteY1" fmla="*/ 101604 h 162574"/>
              <a:gd name="connsiteX2" fmla="*/ 139 w 203366"/>
              <a:gd name="connsiteY2" fmla="*/ 162564 h 162574"/>
              <a:gd name="connsiteX3" fmla="*/ 48907 w 203366"/>
              <a:gd name="connsiteY3" fmla="*/ 105668 h 162574"/>
              <a:gd name="connsiteX4" fmla="*/ 203339 w 203366"/>
              <a:gd name="connsiteY4" fmla="*/ 4 h 16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366" h="162574">
                <a:moveTo>
                  <a:pt x="203339" y="4"/>
                </a:moveTo>
                <a:cubicBezTo>
                  <a:pt x="205371" y="-673"/>
                  <a:pt x="94966" y="74511"/>
                  <a:pt x="61099" y="101604"/>
                </a:cubicBezTo>
                <a:cubicBezTo>
                  <a:pt x="27232" y="128697"/>
                  <a:pt x="2171" y="161887"/>
                  <a:pt x="139" y="162564"/>
                </a:cubicBezTo>
                <a:cubicBezTo>
                  <a:pt x="-1893" y="163241"/>
                  <a:pt x="18427" y="130052"/>
                  <a:pt x="48907" y="105668"/>
                </a:cubicBezTo>
                <a:cubicBezTo>
                  <a:pt x="79387" y="81284"/>
                  <a:pt x="201307" y="681"/>
                  <a:pt x="203339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5" name="フリーフォーム 2304">
            <a:extLst>
              <a:ext uri="{FF2B5EF4-FFF2-40B4-BE49-F238E27FC236}">
                <a16:creationId xmlns:a16="http://schemas.microsoft.com/office/drawing/2014/main" id="{8E4EB97A-3E6E-CECF-C1BF-39C760D29B1F}"/>
              </a:ext>
            </a:extLst>
          </p:cNvPr>
          <p:cNvSpPr/>
          <p:nvPr/>
        </p:nvSpPr>
        <p:spPr>
          <a:xfrm>
            <a:off x="2656185" y="7407687"/>
            <a:ext cx="944046" cy="1538335"/>
          </a:xfrm>
          <a:custGeom>
            <a:avLst/>
            <a:gdLst>
              <a:gd name="connsiteX0" fmla="*/ 5935 w 944046"/>
              <a:gd name="connsiteY0" fmla="*/ 6611 h 1538335"/>
              <a:gd name="connsiteX1" fmla="*/ 420343 w 944046"/>
              <a:gd name="connsiteY1" fmla="*/ 749842 h 1538335"/>
              <a:gd name="connsiteX2" fmla="*/ 379803 w 944046"/>
              <a:gd name="connsiteY2" fmla="*/ 646240 h 1538335"/>
              <a:gd name="connsiteX3" fmla="*/ 582503 w 944046"/>
              <a:gd name="connsiteY3" fmla="*/ 1065152 h 1538335"/>
              <a:gd name="connsiteX4" fmla="*/ 555476 w 944046"/>
              <a:gd name="connsiteY4" fmla="*/ 993081 h 1538335"/>
              <a:gd name="connsiteX5" fmla="*/ 789707 w 944046"/>
              <a:gd name="connsiteY5" fmla="*/ 1326410 h 1538335"/>
              <a:gd name="connsiteX6" fmla="*/ 735653 w 944046"/>
              <a:gd name="connsiteY6" fmla="*/ 1258843 h 1538335"/>
              <a:gd name="connsiteX7" fmla="*/ 938353 w 944046"/>
              <a:gd name="connsiteY7" fmla="*/ 1529109 h 1538335"/>
              <a:gd name="connsiteX8" fmla="*/ 861778 w 944046"/>
              <a:gd name="connsiteY8" fmla="*/ 1434516 h 1538335"/>
              <a:gd name="connsiteX9" fmla="*/ 591512 w 944046"/>
              <a:gd name="connsiteY9" fmla="*/ 1042630 h 1538335"/>
              <a:gd name="connsiteX10" fmla="*/ 325750 w 944046"/>
              <a:gd name="connsiteY10" fmla="*/ 601196 h 1538335"/>
              <a:gd name="connsiteX11" fmla="*/ 415839 w 944046"/>
              <a:gd name="connsiteY11" fmla="*/ 767860 h 1538335"/>
              <a:gd name="connsiteX12" fmla="*/ 199626 w 944046"/>
              <a:gd name="connsiteY12" fmla="*/ 335434 h 1538335"/>
              <a:gd name="connsiteX13" fmla="*/ 249175 w 944046"/>
              <a:gd name="connsiteY13" fmla="*/ 484080 h 1538335"/>
              <a:gd name="connsiteX14" fmla="*/ 136564 w 944046"/>
              <a:gd name="connsiteY14" fmla="*/ 303903 h 1538335"/>
              <a:gd name="connsiteX15" fmla="*/ 172599 w 944046"/>
              <a:gd name="connsiteY15" fmla="*/ 380479 h 1538335"/>
              <a:gd name="connsiteX16" fmla="*/ 5935 w 944046"/>
              <a:gd name="connsiteY16" fmla="*/ 6611 h 1538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4046" h="1538335">
                <a:moveTo>
                  <a:pt x="5935" y="6611"/>
                </a:moveTo>
                <a:cubicBezTo>
                  <a:pt x="47226" y="68172"/>
                  <a:pt x="358032" y="643237"/>
                  <a:pt x="420343" y="749842"/>
                </a:cubicBezTo>
                <a:cubicBezTo>
                  <a:pt x="482654" y="856447"/>
                  <a:pt x="352776" y="593688"/>
                  <a:pt x="379803" y="646240"/>
                </a:cubicBezTo>
                <a:cubicBezTo>
                  <a:pt x="406830" y="698792"/>
                  <a:pt x="553224" y="1007345"/>
                  <a:pt x="582503" y="1065152"/>
                </a:cubicBezTo>
                <a:cubicBezTo>
                  <a:pt x="611782" y="1122959"/>
                  <a:pt x="520942" y="949538"/>
                  <a:pt x="555476" y="993081"/>
                </a:cubicBezTo>
                <a:cubicBezTo>
                  <a:pt x="590010" y="1036624"/>
                  <a:pt x="759678" y="1282116"/>
                  <a:pt x="789707" y="1326410"/>
                </a:cubicBezTo>
                <a:cubicBezTo>
                  <a:pt x="819736" y="1370704"/>
                  <a:pt x="710879" y="1225060"/>
                  <a:pt x="735653" y="1258843"/>
                </a:cubicBezTo>
                <a:cubicBezTo>
                  <a:pt x="760427" y="1292626"/>
                  <a:pt x="917332" y="1499830"/>
                  <a:pt x="938353" y="1529109"/>
                </a:cubicBezTo>
                <a:cubicBezTo>
                  <a:pt x="959374" y="1558388"/>
                  <a:pt x="919585" y="1515596"/>
                  <a:pt x="861778" y="1434516"/>
                </a:cubicBezTo>
                <a:cubicBezTo>
                  <a:pt x="803971" y="1353436"/>
                  <a:pt x="680850" y="1181517"/>
                  <a:pt x="591512" y="1042630"/>
                </a:cubicBezTo>
                <a:cubicBezTo>
                  <a:pt x="502174" y="903743"/>
                  <a:pt x="355029" y="646991"/>
                  <a:pt x="325750" y="601196"/>
                </a:cubicBezTo>
                <a:cubicBezTo>
                  <a:pt x="296471" y="555401"/>
                  <a:pt x="436860" y="812154"/>
                  <a:pt x="415839" y="767860"/>
                </a:cubicBezTo>
                <a:cubicBezTo>
                  <a:pt x="394818" y="723566"/>
                  <a:pt x="227403" y="382731"/>
                  <a:pt x="199626" y="335434"/>
                </a:cubicBezTo>
                <a:cubicBezTo>
                  <a:pt x="171849" y="288137"/>
                  <a:pt x="259685" y="489335"/>
                  <a:pt x="249175" y="484080"/>
                </a:cubicBezTo>
                <a:cubicBezTo>
                  <a:pt x="238665" y="478825"/>
                  <a:pt x="149327" y="321170"/>
                  <a:pt x="136564" y="303903"/>
                </a:cubicBezTo>
                <a:cubicBezTo>
                  <a:pt x="123801" y="286636"/>
                  <a:pt x="193620" y="428526"/>
                  <a:pt x="172599" y="380479"/>
                </a:cubicBezTo>
                <a:cubicBezTo>
                  <a:pt x="151578" y="332432"/>
                  <a:pt x="-35356" y="-54950"/>
                  <a:pt x="5935" y="66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6" name="フリーフォーム 2305">
            <a:extLst>
              <a:ext uri="{FF2B5EF4-FFF2-40B4-BE49-F238E27FC236}">
                <a16:creationId xmlns:a16="http://schemas.microsoft.com/office/drawing/2014/main" id="{D2F402BD-B61E-6CAD-CD8F-A6C54A227246}"/>
              </a:ext>
            </a:extLst>
          </p:cNvPr>
          <p:cNvSpPr/>
          <p:nvPr/>
        </p:nvSpPr>
        <p:spPr>
          <a:xfrm>
            <a:off x="5036119" y="7217294"/>
            <a:ext cx="840916" cy="868426"/>
          </a:xfrm>
          <a:custGeom>
            <a:avLst/>
            <a:gdLst>
              <a:gd name="connsiteX0" fmla="*/ 837662 w 840916"/>
              <a:gd name="connsiteY0" fmla="*/ 3313 h 868426"/>
              <a:gd name="connsiteX1" fmla="*/ 337670 w 840916"/>
              <a:gd name="connsiteY1" fmla="*/ 530332 h 868426"/>
              <a:gd name="connsiteX2" fmla="*/ 423254 w 840916"/>
              <a:gd name="connsiteY2" fmla="*/ 467270 h 868426"/>
              <a:gd name="connsiteX3" fmla="*/ 4342 w 840916"/>
              <a:gd name="connsiteY3" fmla="*/ 863660 h 868426"/>
              <a:gd name="connsiteX4" fmla="*/ 193528 w 840916"/>
              <a:gd name="connsiteY4" fmla="*/ 696996 h 868426"/>
              <a:gd name="connsiteX5" fmla="*/ 612441 w 840916"/>
              <a:gd name="connsiteY5" fmla="*/ 318623 h 868426"/>
              <a:gd name="connsiteX6" fmla="*/ 418750 w 840916"/>
              <a:gd name="connsiteY6" fmla="*/ 462765 h 868426"/>
              <a:gd name="connsiteX7" fmla="*/ 544874 w 840916"/>
              <a:gd name="connsiteY7" fmla="*/ 314119 h 868426"/>
              <a:gd name="connsiteX8" fmla="*/ 837662 w 840916"/>
              <a:gd name="connsiteY8" fmla="*/ 3313 h 86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0916" h="868426">
                <a:moveTo>
                  <a:pt x="837662" y="3313"/>
                </a:moveTo>
                <a:cubicBezTo>
                  <a:pt x="803128" y="39348"/>
                  <a:pt x="406738" y="453006"/>
                  <a:pt x="337670" y="530332"/>
                </a:cubicBezTo>
                <a:cubicBezTo>
                  <a:pt x="268602" y="607658"/>
                  <a:pt x="478809" y="411715"/>
                  <a:pt x="423254" y="467270"/>
                </a:cubicBezTo>
                <a:cubicBezTo>
                  <a:pt x="367699" y="522825"/>
                  <a:pt x="42630" y="825372"/>
                  <a:pt x="4342" y="863660"/>
                </a:cubicBezTo>
                <a:cubicBezTo>
                  <a:pt x="-33946" y="901948"/>
                  <a:pt x="193528" y="696996"/>
                  <a:pt x="193528" y="696996"/>
                </a:cubicBezTo>
                <a:cubicBezTo>
                  <a:pt x="294878" y="606157"/>
                  <a:pt x="574904" y="357662"/>
                  <a:pt x="612441" y="318623"/>
                </a:cubicBezTo>
                <a:cubicBezTo>
                  <a:pt x="649978" y="279584"/>
                  <a:pt x="430011" y="463516"/>
                  <a:pt x="418750" y="462765"/>
                </a:cubicBezTo>
                <a:cubicBezTo>
                  <a:pt x="407489" y="462014"/>
                  <a:pt x="467548" y="392946"/>
                  <a:pt x="544874" y="314119"/>
                </a:cubicBezTo>
                <a:cubicBezTo>
                  <a:pt x="622200" y="235292"/>
                  <a:pt x="872196" y="-32722"/>
                  <a:pt x="837662" y="33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7" name="フリーフォーム 2306">
            <a:extLst>
              <a:ext uri="{FF2B5EF4-FFF2-40B4-BE49-F238E27FC236}">
                <a16:creationId xmlns:a16="http://schemas.microsoft.com/office/drawing/2014/main" id="{BF238071-9AD8-800B-82FF-C0C76D9FCE82}"/>
              </a:ext>
            </a:extLst>
          </p:cNvPr>
          <p:cNvSpPr/>
          <p:nvPr/>
        </p:nvSpPr>
        <p:spPr>
          <a:xfrm>
            <a:off x="3571348" y="8061847"/>
            <a:ext cx="251086" cy="647663"/>
          </a:xfrm>
          <a:custGeom>
            <a:avLst/>
            <a:gdLst>
              <a:gd name="connsiteX0" fmla="*/ 162827 w 251086"/>
              <a:gd name="connsiteY0" fmla="*/ 1089 h 647663"/>
              <a:gd name="connsiteX1" fmla="*/ 50217 w 251086"/>
              <a:gd name="connsiteY1" fmla="*/ 280364 h 647663"/>
              <a:gd name="connsiteX2" fmla="*/ 72739 w 251086"/>
              <a:gd name="connsiteY2" fmla="*/ 352435 h 647663"/>
              <a:gd name="connsiteX3" fmla="*/ 239403 w 251086"/>
              <a:gd name="connsiteY3" fmla="*/ 631710 h 647663"/>
              <a:gd name="connsiteX4" fmla="*/ 212376 w 251086"/>
              <a:gd name="connsiteY4" fmla="*/ 577656 h 647663"/>
              <a:gd name="connsiteX5" fmla="*/ 14181 w 251086"/>
              <a:gd name="connsiteY5" fmla="*/ 280364 h 647663"/>
              <a:gd name="connsiteX6" fmla="*/ 23190 w 251086"/>
              <a:gd name="connsiteY6" fmla="*/ 275859 h 647663"/>
              <a:gd name="connsiteX7" fmla="*/ 81748 w 251086"/>
              <a:gd name="connsiteY7" fmla="*/ 185771 h 647663"/>
              <a:gd name="connsiteX8" fmla="*/ 162827 w 251086"/>
              <a:gd name="connsiteY8" fmla="*/ 1089 h 647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1086" h="647663">
                <a:moveTo>
                  <a:pt x="162827" y="1089"/>
                </a:moveTo>
                <a:cubicBezTo>
                  <a:pt x="157572" y="16854"/>
                  <a:pt x="65232" y="221806"/>
                  <a:pt x="50217" y="280364"/>
                </a:cubicBezTo>
                <a:cubicBezTo>
                  <a:pt x="35202" y="338922"/>
                  <a:pt x="41208" y="293877"/>
                  <a:pt x="72739" y="352435"/>
                </a:cubicBezTo>
                <a:cubicBezTo>
                  <a:pt x="104270" y="410993"/>
                  <a:pt x="216130" y="594173"/>
                  <a:pt x="239403" y="631710"/>
                </a:cubicBezTo>
                <a:cubicBezTo>
                  <a:pt x="262676" y="669247"/>
                  <a:pt x="249913" y="636214"/>
                  <a:pt x="212376" y="577656"/>
                </a:cubicBezTo>
                <a:cubicBezTo>
                  <a:pt x="174839" y="519098"/>
                  <a:pt x="14181" y="280364"/>
                  <a:pt x="14181" y="280364"/>
                </a:cubicBezTo>
                <a:cubicBezTo>
                  <a:pt x="-17350" y="230065"/>
                  <a:pt x="11929" y="291624"/>
                  <a:pt x="23190" y="275859"/>
                </a:cubicBezTo>
                <a:cubicBezTo>
                  <a:pt x="34451" y="260094"/>
                  <a:pt x="56974" y="226311"/>
                  <a:pt x="81748" y="185771"/>
                </a:cubicBezTo>
                <a:cubicBezTo>
                  <a:pt x="106522" y="145231"/>
                  <a:pt x="168082" y="-14676"/>
                  <a:pt x="162827" y="10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8" name="フリーフォーム 2307">
            <a:extLst>
              <a:ext uri="{FF2B5EF4-FFF2-40B4-BE49-F238E27FC236}">
                <a16:creationId xmlns:a16="http://schemas.microsoft.com/office/drawing/2014/main" id="{48F0D63F-1D39-343D-71B0-0C64153532E7}"/>
              </a:ext>
            </a:extLst>
          </p:cNvPr>
          <p:cNvSpPr/>
          <p:nvPr/>
        </p:nvSpPr>
        <p:spPr>
          <a:xfrm>
            <a:off x="3067240" y="7743043"/>
            <a:ext cx="478379" cy="252389"/>
          </a:xfrm>
          <a:custGeom>
            <a:avLst/>
            <a:gdLst>
              <a:gd name="connsiteX0" fmla="*/ 279 w 478379"/>
              <a:gd name="connsiteY0" fmla="*/ 78 h 252389"/>
              <a:gd name="connsiteX1" fmla="*/ 216492 w 478379"/>
              <a:gd name="connsiteY1" fmla="*/ 85662 h 252389"/>
              <a:gd name="connsiteX2" fmla="*/ 468740 w 478379"/>
              <a:gd name="connsiteY2" fmla="*/ 247822 h 252389"/>
              <a:gd name="connsiteX3" fmla="*/ 410183 w 478379"/>
              <a:gd name="connsiteY3" fmla="*/ 198273 h 252389"/>
              <a:gd name="connsiteX4" fmla="*/ 261536 w 478379"/>
              <a:gd name="connsiteY4" fmla="*/ 99176 h 252389"/>
              <a:gd name="connsiteX5" fmla="*/ 279 w 478379"/>
              <a:gd name="connsiteY5" fmla="*/ 78 h 252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8379" h="252389">
                <a:moveTo>
                  <a:pt x="279" y="78"/>
                </a:moveTo>
                <a:cubicBezTo>
                  <a:pt x="-7228" y="-2174"/>
                  <a:pt x="138415" y="44371"/>
                  <a:pt x="216492" y="85662"/>
                </a:cubicBezTo>
                <a:cubicBezTo>
                  <a:pt x="294569" y="126953"/>
                  <a:pt x="436458" y="229054"/>
                  <a:pt x="468740" y="247822"/>
                </a:cubicBezTo>
                <a:cubicBezTo>
                  <a:pt x="501022" y="266590"/>
                  <a:pt x="444717" y="223047"/>
                  <a:pt x="410183" y="198273"/>
                </a:cubicBezTo>
                <a:cubicBezTo>
                  <a:pt x="375649" y="173499"/>
                  <a:pt x="329102" y="130707"/>
                  <a:pt x="261536" y="99176"/>
                </a:cubicBezTo>
                <a:cubicBezTo>
                  <a:pt x="193970" y="67645"/>
                  <a:pt x="7786" y="2330"/>
                  <a:pt x="279" y="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9" name="フリーフォーム 2308">
            <a:extLst>
              <a:ext uri="{FF2B5EF4-FFF2-40B4-BE49-F238E27FC236}">
                <a16:creationId xmlns:a16="http://schemas.microsoft.com/office/drawing/2014/main" id="{A9158BD5-5604-316A-9AE4-7B6FB8E56A44}"/>
              </a:ext>
            </a:extLst>
          </p:cNvPr>
          <p:cNvSpPr/>
          <p:nvPr/>
        </p:nvSpPr>
        <p:spPr>
          <a:xfrm>
            <a:off x="4019976" y="8021901"/>
            <a:ext cx="606633" cy="334333"/>
          </a:xfrm>
          <a:custGeom>
            <a:avLst/>
            <a:gdLst>
              <a:gd name="connsiteX0" fmla="*/ 606077 w 606633"/>
              <a:gd name="connsiteY0" fmla="*/ 495 h 334333"/>
              <a:gd name="connsiteX1" fmla="*/ 227705 w 606633"/>
              <a:gd name="connsiteY1" fmla="*/ 144637 h 334333"/>
              <a:gd name="connsiteX2" fmla="*/ 2483 w 606633"/>
              <a:gd name="connsiteY2" fmla="*/ 333823 h 334333"/>
              <a:gd name="connsiteX3" fmla="*/ 137616 w 606633"/>
              <a:gd name="connsiteY3" fmla="*/ 194186 h 334333"/>
              <a:gd name="connsiteX4" fmla="*/ 606077 w 606633"/>
              <a:gd name="connsiteY4" fmla="*/ 495 h 334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633" h="334333">
                <a:moveTo>
                  <a:pt x="606077" y="495"/>
                </a:moveTo>
                <a:cubicBezTo>
                  <a:pt x="621092" y="-7763"/>
                  <a:pt x="328304" y="89082"/>
                  <a:pt x="227705" y="144637"/>
                </a:cubicBezTo>
                <a:cubicBezTo>
                  <a:pt x="127106" y="200192"/>
                  <a:pt x="17498" y="325565"/>
                  <a:pt x="2483" y="333823"/>
                </a:cubicBezTo>
                <a:cubicBezTo>
                  <a:pt x="-12532" y="342081"/>
                  <a:pt x="41521" y="248239"/>
                  <a:pt x="137616" y="194186"/>
                </a:cubicBezTo>
                <a:cubicBezTo>
                  <a:pt x="233711" y="140133"/>
                  <a:pt x="591062" y="8753"/>
                  <a:pt x="606077" y="4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0" name="フリーフォーム 2309">
            <a:extLst>
              <a:ext uri="{FF2B5EF4-FFF2-40B4-BE49-F238E27FC236}">
                <a16:creationId xmlns:a16="http://schemas.microsoft.com/office/drawing/2014/main" id="{44D4DA45-73CC-0262-F35A-9A9911F8333B}"/>
              </a:ext>
            </a:extLst>
          </p:cNvPr>
          <p:cNvSpPr/>
          <p:nvPr/>
        </p:nvSpPr>
        <p:spPr>
          <a:xfrm>
            <a:off x="3864692" y="8369205"/>
            <a:ext cx="262553" cy="447549"/>
          </a:xfrm>
          <a:custGeom>
            <a:avLst/>
            <a:gdLst>
              <a:gd name="connsiteX0" fmla="*/ 112 w 262553"/>
              <a:gd name="connsiteY0" fmla="*/ 32 h 447549"/>
              <a:gd name="connsiteX1" fmla="*/ 157767 w 262553"/>
              <a:gd name="connsiteY1" fmla="*/ 144174 h 447549"/>
              <a:gd name="connsiteX2" fmla="*/ 180289 w 262553"/>
              <a:gd name="connsiteY2" fmla="*/ 189219 h 447549"/>
              <a:gd name="connsiteX3" fmla="*/ 211820 w 262553"/>
              <a:gd name="connsiteY3" fmla="*/ 171201 h 447549"/>
              <a:gd name="connsiteX4" fmla="*/ 252360 w 262553"/>
              <a:gd name="connsiteY4" fmla="*/ 261290 h 447549"/>
              <a:gd name="connsiteX5" fmla="*/ 247856 w 262553"/>
              <a:gd name="connsiteY5" fmla="*/ 445971 h 447549"/>
              <a:gd name="connsiteX6" fmla="*/ 256865 w 262553"/>
              <a:gd name="connsiteY6" fmla="*/ 342369 h 447549"/>
              <a:gd name="connsiteX7" fmla="*/ 256865 w 262553"/>
              <a:gd name="connsiteY7" fmla="*/ 202732 h 447549"/>
              <a:gd name="connsiteX8" fmla="*/ 184794 w 262553"/>
              <a:gd name="connsiteY8" fmla="*/ 157688 h 447549"/>
              <a:gd name="connsiteX9" fmla="*/ 112 w 262553"/>
              <a:gd name="connsiteY9" fmla="*/ 32 h 447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2553" h="447549">
                <a:moveTo>
                  <a:pt x="112" y="32"/>
                </a:moveTo>
                <a:cubicBezTo>
                  <a:pt x="-4392" y="-2220"/>
                  <a:pt x="127738" y="112643"/>
                  <a:pt x="157767" y="144174"/>
                </a:cubicBezTo>
                <a:cubicBezTo>
                  <a:pt x="187796" y="175705"/>
                  <a:pt x="180289" y="189219"/>
                  <a:pt x="180289" y="189219"/>
                </a:cubicBezTo>
                <a:cubicBezTo>
                  <a:pt x="189298" y="193723"/>
                  <a:pt x="199808" y="159189"/>
                  <a:pt x="211820" y="171201"/>
                </a:cubicBezTo>
                <a:cubicBezTo>
                  <a:pt x="223832" y="183213"/>
                  <a:pt x="246354" y="215495"/>
                  <a:pt x="252360" y="261290"/>
                </a:cubicBezTo>
                <a:cubicBezTo>
                  <a:pt x="258366" y="307085"/>
                  <a:pt x="247105" y="432458"/>
                  <a:pt x="247856" y="445971"/>
                </a:cubicBezTo>
                <a:cubicBezTo>
                  <a:pt x="248607" y="459484"/>
                  <a:pt x="255364" y="382909"/>
                  <a:pt x="256865" y="342369"/>
                </a:cubicBezTo>
                <a:cubicBezTo>
                  <a:pt x="258366" y="301829"/>
                  <a:pt x="268877" y="233512"/>
                  <a:pt x="256865" y="202732"/>
                </a:cubicBezTo>
                <a:cubicBezTo>
                  <a:pt x="244853" y="171952"/>
                  <a:pt x="225334" y="192973"/>
                  <a:pt x="184794" y="157688"/>
                </a:cubicBezTo>
                <a:cubicBezTo>
                  <a:pt x="144254" y="122403"/>
                  <a:pt x="4616" y="2284"/>
                  <a:pt x="112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1" name="フリーフォーム 2310">
            <a:extLst>
              <a:ext uri="{FF2B5EF4-FFF2-40B4-BE49-F238E27FC236}">
                <a16:creationId xmlns:a16="http://schemas.microsoft.com/office/drawing/2014/main" id="{C4ADB385-1D95-113E-800D-DD7885151467}"/>
              </a:ext>
            </a:extLst>
          </p:cNvPr>
          <p:cNvSpPr/>
          <p:nvPr/>
        </p:nvSpPr>
        <p:spPr>
          <a:xfrm>
            <a:off x="3165858" y="7941090"/>
            <a:ext cx="238494" cy="563966"/>
          </a:xfrm>
          <a:custGeom>
            <a:avLst/>
            <a:gdLst>
              <a:gd name="connsiteX0" fmla="*/ 759 w 238494"/>
              <a:gd name="connsiteY0" fmla="*/ 226 h 563966"/>
              <a:gd name="connsiteX1" fmla="*/ 27785 w 238494"/>
              <a:gd name="connsiteY1" fmla="*/ 220943 h 563966"/>
              <a:gd name="connsiteX2" fmla="*/ 234989 w 238494"/>
              <a:gd name="connsiteY2" fmla="*/ 558776 h 563966"/>
              <a:gd name="connsiteX3" fmla="*/ 149405 w 238494"/>
              <a:gd name="connsiteY3" fmla="*/ 414634 h 563966"/>
              <a:gd name="connsiteX4" fmla="*/ 36794 w 238494"/>
              <a:gd name="connsiteY4" fmla="*/ 261483 h 563966"/>
              <a:gd name="connsiteX5" fmla="*/ 14272 w 238494"/>
              <a:gd name="connsiteY5" fmla="*/ 180404 h 563966"/>
              <a:gd name="connsiteX6" fmla="*/ 759 w 238494"/>
              <a:gd name="connsiteY6" fmla="*/ 226 h 56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494" h="563966">
                <a:moveTo>
                  <a:pt x="759" y="226"/>
                </a:moveTo>
                <a:cubicBezTo>
                  <a:pt x="3011" y="6982"/>
                  <a:pt x="-11253" y="127851"/>
                  <a:pt x="27785" y="220943"/>
                </a:cubicBezTo>
                <a:cubicBezTo>
                  <a:pt x="66823" y="314035"/>
                  <a:pt x="214719" y="526494"/>
                  <a:pt x="234989" y="558776"/>
                </a:cubicBezTo>
                <a:cubicBezTo>
                  <a:pt x="255259" y="591058"/>
                  <a:pt x="182437" y="464183"/>
                  <a:pt x="149405" y="414634"/>
                </a:cubicBezTo>
                <a:cubicBezTo>
                  <a:pt x="116373" y="365085"/>
                  <a:pt x="59316" y="300521"/>
                  <a:pt x="36794" y="261483"/>
                </a:cubicBezTo>
                <a:cubicBezTo>
                  <a:pt x="14272" y="222445"/>
                  <a:pt x="18026" y="220944"/>
                  <a:pt x="14272" y="180404"/>
                </a:cubicBezTo>
                <a:cubicBezTo>
                  <a:pt x="10518" y="139864"/>
                  <a:pt x="-1493" y="-6530"/>
                  <a:pt x="759" y="2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2" name="フリーフォーム 2311">
            <a:extLst>
              <a:ext uri="{FF2B5EF4-FFF2-40B4-BE49-F238E27FC236}">
                <a16:creationId xmlns:a16="http://schemas.microsoft.com/office/drawing/2014/main" id="{722D0F76-BD6D-FAC1-9931-27BA3092463A}"/>
              </a:ext>
            </a:extLst>
          </p:cNvPr>
          <p:cNvSpPr/>
          <p:nvPr/>
        </p:nvSpPr>
        <p:spPr>
          <a:xfrm>
            <a:off x="4216062" y="8396264"/>
            <a:ext cx="95160" cy="333328"/>
          </a:xfrm>
          <a:custGeom>
            <a:avLst/>
            <a:gdLst>
              <a:gd name="connsiteX0" fmla="*/ 31619 w 95160"/>
              <a:gd name="connsiteY0" fmla="*/ 0 h 333328"/>
              <a:gd name="connsiteX1" fmla="*/ 76663 w 95160"/>
              <a:gd name="connsiteY1" fmla="*/ 108106 h 333328"/>
              <a:gd name="connsiteX2" fmla="*/ 88 w 95160"/>
              <a:gd name="connsiteY2" fmla="*/ 333328 h 333328"/>
              <a:gd name="connsiteX3" fmla="*/ 94681 w 95160"/>
              <a:gd name="connsiteY3" fmla="*/ 108106 h 333328"/>
              <a:gd name="connsiteX4" fmla="*/ 31619 w 95160"/>
              <a:gd name="connsiteY4" fmla="*/ 0 h 33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160" h="333328">
                <a:moveTo>
                  <a:pt x="31619" y="0"/>
                </a:moveTo>
                <a:cubicBezTo>
                  <a:pt x="28616" y="0"/>
                  <a:pt x="81918" y="52551"/>
                  <a:pt x="76663" y="108106"/>
                </a:cubicBezTo>
                <a:cubicBezTo>
                  <a:pt x="71408" y="163661"/>
                  <a:pt x="-2915" y="333328"/>
                  <a:pt x="88" y="333328"/>
                </a:cubicBezTo>
                <a:cubicBezTo>
                  <a:pt x="3091" y="333328"/>
                  <a:pt x="87924" y="158405"/>
                  <a:pt x="94681" y="108106"/>
                </a:cubicBezTo>
                <a:cubicBezTo>
                  <a:pt x="101438" y="57807"/>
                  <a:pt x="34622" y="0"/>
                  <a:pt x="3161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3" name="フリーフォーム 2312">
            <a:extLst>
              <a:ext uri="{FF2B5EF4-FFF2-40B4-BE49-F238E27FC236}">
                <a16:creationId xmlns:a16="http://schemas.microsoft.com/office/drawing/2014/main" id="{61D5C283-D626-0B17-F338-58F49164D6BA}"/>
              </a:ext>
            </a:extLst>
          </p:cNvPr>
          <p:cNvSpPr/>
          <p:nvPr/>
        </p:nvSpPr>
        <p:spPr>
          <a:xfrm>
            <a:off x="3806246" y="7990865"/>
            <a:ext cx="413018" cy="25625"/>
          </a:xfrm>
          <a:custGeom>
            <a:avLst/>
            <a:gdLst>
              <a:gd name="connsiteX0" fmla="*/ 0 w 413018"/>
              <a:gd name="connsiteY0" fmla="*/ 0 h 25625"/>
              <a:gd name="connsiteX1" fmla="*/ 400895 w 413018"/>
              <a:gd name="connsiteY1" fmla="*/ 22522 h 25625"/>
              <a:gd name="connsiteX2" fmla="*/ 283780 w 413018"/>
              <a:gd name="connsiteY2" fmla="*/ 22522 h 25625"/>
              <a:gd name="connsiteX3" fmla="*/ 0 w 413018"/>
              <a:gd name="connsiteY3" fmla="*/ 0 h 25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3018" h="25625">
                <a:moveTo>
                  <a:pt x="0" y="0"/>
                </a:moveTo>
                <a:cubicBezTo>
                  <a:pt x="19519" y="0"/>
                  <a:pt x="353598" y="18768"/>
                  <a:pt x="400895" y="22522"/>
                </a:cubicBezTo>
                <a:cubicBezTo>
                  <a:pt x="448192" y="26276"/>
                  <a:pt x="346091" y="27026"/>
                  <a:pt x="283780" y="22522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4" name="フリーフォーム 2313">
            <a:extLst>
              <a:ext uri="{FF2B5EF4-FFF2-40B4-BE49-F238E27FC236}">
                <a16:creationId xmlns:a16="http://schemas.microsoft.com/office/drawing/2014/main" id="{91F385E8-2BF6-E1E2-7982-AA3A5F0B5905}"/>
              </a:ext>
            </a:extLst>
          </p:cNvPr>
          <p:cNvSpPr/>
          <p:nvPr/>
        </p:nvSpPr>
        <p:spPr>
          <a:xfrm>
            <a:off x="6277900" y="6424108"/>
            <a:ext cx="763286" cy="852221"/>
          </a:xfrm>
          <a:custGeom>
            <a:avLst/>
            <a:gdLst>
              <a:gd name="connsiteX0" fmla="*/ 2398 w 763286"/>
              <a:gd name="connsiteY0" fmla="*/ 5045 h 852221"/>
              <a:gd name="connsiteX1" fmla="*/ 534026 w 763286"/>
              <a:gd name="connsiteY1" fmla="*/ 614645 h 852221"/>
              <a:gd name="connsiteX2" fmla="*/ 491495 w 763286"/>
              <a:gd name="connsiteY2" fmla="*/ 550850 h 852221"/>
              <a:gd name="connsiteX3" fmla="*/ 760853 w 763286"/>
              <a:gd name="connsiteY3" fmla="*/ 848562 h 852221"/>
              <a:gd name="connsiteX4" fmla="*/ 619086 w 763286"/>
              <a:gd name="connsiteY4" fmla="*/ 706794 h 852221"/>
              <a:gd name="connsiteX5" fmla="*/ 526937 w 763286"/>
              <a:gd name="connsiteY5" fmla="*/ 557939 h 852221"/>
              <a:gd name="connsiteX6" fmla="*/ 115812 w 763286"/>
              <a:gd name="connsiteY6" fmla="*/ 203520 h 852221"/>
              <a:gd name="connsiteX7" fmla="*/ 328463 w 763286"/>
              <a:gd name="connsiteY7" fmla="*/ 316934 h 852221"/>
              <a:gd name="connsiteX8" fmla="*/ 2398 w 763286"/>
              <a:gd name="connsiteY8" fmla="*/ 5045 h 852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286" h="852221">
                <a:moveTo>
                  <a:pt x="2398" y="5045"/>
                </a:moveTo>
                <a:cubicBezTo>
                  <a:pt x="36658" y="54663"/>
                  <a:pt x="452510" y="523678"/>
                  <a:pt x="534026" y="614645"/>
                </a:cubicBezTo>
                <a:cubicBezTo>
                  <a:pt x="615542" y="705612"/>
                  <a:pt x="453691" y="511864"/>
                  <a:pt x="491495" y="550850"/>
                </a:cubicBezTo>
                <a:cubicBezTo>
                  <a:pt x="529299" y="589836"/>
                  <a:pt x="739588" y="822571"/>
                  <a:pt x="760853" y="848562"/>
                </a:cubicBezTo>
                <a:cubicBezTo>
                  <a:pt x="782118" y="874553"/>
                  <a:pt x="658072" y="755231"/>
                  <a:pt x="619086" y="706794"/>
                </a:cubicBezTo>
                <a:cubicBezTo>
                  <a:pt x="580100" y="658357"/>
                  <a:pt x="610816" y="641818"/>
                  <a:pt x="526937" y="557939"/>
                </a:cubicBezTo>
                <a:cubicBezTo>
                  <a:pt x="443058" y="474060"/>
                  <a:pt x="148891" y="243687"/>
                  <a:pt x="115812" y="203520"/>
                </a:cubicBezTo>
                <a:cubicBezTo>
                  <a:pt x="82733" y="163353"/>
                  <a:pt x="345003" y="346469"/>
                  <a:pt x="328463" y="316934"/>
                </a:cubicBezTo>
                <a:cubicBezTo>
                  <a:pt x="311923" y="287399"/>
                  <a:pt x="-31862" y="-44573"/>
                  <a:pt x="2398" y="50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5" name="フリーフォーム 2314">
            <a:extLst>
              <a:ext uri="{FF2B5EF4-FFF2-40B4-BE49-F238E27FC236}">
                <a16:creationId xmlns:a16="http://schemas.microsoft.com/office/drawing/2014/main" id="{C1A958D8-4DD6-E76E-0CA0-2998F04065AA}"/>
              </a:ext>
            </a:extLst>
          </p:cNvPr>
          <p:cNvSpPr/>
          <p:nvPr/>
        </p:nvSpPr>
        <p:spPr>
          <a:xfrm>
            <a:off x="5557206" y="6485860"/>
            <a:ext cx="716003" cy="1446048"/>
          </a:xfrm>
          <a:custGeom>
            <a:avLst/>
            <a:gdLst>
              <a:gd name="connsiteX0" fmla="*/ 716003 w 716003"/>
              <a:gd name="connsiteY0" fmla="*/ 0 h 1446048"/>
              <a:gd name="connsiteX1" fmla="*/ 560059 w 716003"/>
              <a:gd name="connsiteY1" fmla="*/ 581247 h 1446048"/>
              <a:gd name="connsiteX2" fmla="*/ 347408 w 716003"/>
              <a:gd name="connsiteY2" fmla="*/ 956931 h 1446048"/>
              <a:gd name="connsiteX3" fmla="*/ 382850 w 716003"/>
              <a:gd name="connsiteY3" fmla="*/ 900224 h 1446048"/>
              <a:gd name="connsiteX4" fmla="*/ 78 w 716003"/>
              <a:gd name="connsiteY4" fmla="*/ 1446028 h 1446048"/>
              <a:gd name="connsiteX5" fmla="*/ 418292 w 716003"/>
              <a:gd name="connsiteY5" fmla="*/ 878959 h 1446048"/>
              <a:gd name="connsiteX6" fmla="*/ 567147 w 716003"/>
              <a:gd name="connsiteY6" fmla="*/ 574159 h 1446048"/>
              <a:gd name="connsiteX7" fmla="*/ 538794 w 716003"/>
              <a:gd name="connsiteY7" fmla="*/ 623777 h 1446048"/>
              <a:gd name="connsiteX8" fmla="*/ 595501 w 716003"/>
              <a:gd name="connsiteY8" fmla="*/ 432391 h 1446048"/>
              <a:gd name="connsiteX9" fmla="*/ 560059 w 716003"/>
              <a:gd name="connsiteY9" fmla="*/ 581247 h 1446048"/>
              <a:gd name="connsiteX10" fmla="*/ 716003 w 716003"/>
              <a:gd name="connsiteY10" fmla="*/ 0 h 144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16003" h="1446048">
                <a:moveTo>
                  <a:pt x="716003" y="0"/>
                </a:moveTo>
                <a:cubicBezTo>
                  <a:pt x="716003" y="0"/>
                  <a:pt x="621491" y="421759"/>
                  <a:pt x="560059" y="581247"/>
                </a:cubicBezTo>
                <a:cubicBezTo>
                  <a:pt x="498626" y="740736"/>
                  <a:pt x="376943" y="903768"/>
                  <a:pt x="347408" y="956931"/>
                </a:cubicBezTo>
                <a:cubicBezTo>
                  <a:pt x="317873" y="1010094"/>
                  <a:pt x="440738" y="818708"/>
                  <a:pt x="382850" y="900224"/>
                </a:cubicBezTo>
                <a:cubicBezTo>
                  <a:pt x="324962" y="981740"/>
                  <a:pt x="-5829" y="1449572"/>
                  <a:pt x="78" y="1446028"/>
                </a:cubicBezTo>
                <a:cubicBezTo>
                  <a:pt x="5985" y="1442484"/>
                  <a:pt x="323780" y="1024271"/>
                  <a:pt x="418292" y="878959"/>
                </a:cubicBezTo>
                <a:cubicBezTo>
                  <a:pt x="512803" y="733648"/>
                  <a:pt x="547063" y="616689"/>
                  <a:pt x="567147" y="574159"/>
                </a:cubicBezTo>
                <a:cubicBezTo>
                  <a:pt x="587231" y="531629"/>
                  <a:pt x="534068" y="647405"/>
                  <a:pt x="538794" y="623777"/>
                </a:cubicBezTo>
                <a:cubicBezTo>
                  <a:pt x="543520" y="600149"/>
                  <a:pt x="591957" y="439479"/>
                  <a:pt x="595501" y="432391"/>
                </a:cubicBezTo>
                <a:cubicBezTo>
                  <a:pt x="599045" y="425303"/>
                  <a:pt x="542338" y="647405"/>
                  <a:pt x="560059" y="581247"/>
                </a:cubicBezTo>
                <a:lnTo>
                  <a:pt x="71600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6" name="フリーフォーム 2315">
            <a:extLst>
              <a:ext uri="{FF2B5EF4-FFF2-40B4-BE49-F238E27FC236}">
                <a16:creationId xmlns:a16="http://schemas.microsoft.com/office/drawing/2014/main" id="{8EF73A28-0A57-D5B6-2E03-2C779E6AF979}"/>
              </a:ext>
            </a:extLst>
          </p:cNvPr>
          <p:cNvSpPr/>
          <p:nvPr/>
        </p:nvSpPr>
        <p:spPr>
          <a:xfrm>
            <a:off x="4890946" y="6376605"/>
            <a:ext cx="1389897" cy="1980793"/>
          </a:xfrm>
          <a:custGeom>
            <a:avLst/>
            <a:gdLst>
              <a:gd name="connsiteX0" fmla="*/ 1389352 w 1389897"/>
              <a:gd name="connsiteY0" fmla="*/ 2930 h 1980793"/>
              <a:gd name="connsiteX1" fmla="*/ 1070375 w 1389897"/>
              <a:gd name="connsiteY1" fmla="*/ 881888 h 1980793"/>
              <a:gd name="connsiteX2" fmla="*/ 1119994 w 1389897"/>
              <a:gd name="connsiteY2" fmla="*/ 789739 h 1980793"/>
              <a:gd name="connsiteX3" fmla="*/ 645073 w 1389897"/>
              <a:gd name="connsiteY3" fmla="*/ 1441869 h 1980793"/>
              <a:gd name="connsiteX4" fmla="*/ 715956 w 1389897"/>
              <a:gd name="connsiteY4" fmla="*/ 1363897 h 1980793"/>
              <a:gd name="connsiteX5" fmla="*/ 31 w 1389897"/>
              <a:gd name="connsiteY5" fmla="*/ 1980586 h 1980793"/>
              <a:gd name="connsiteX6" fmla="*/ 687603 w 1389897"/>
              <a:gd name="connsiteY6" fmla="*/ 1427693 h 1980793"/>
              <a:gd name="connsiteX7" fmla="*/ 1013668 w 1389897"/>
              <a:gd name="connsiteY7" fmla="*/ 1009479 h 1980793"/>
              <a:gd name="connsiteX8" fmla="*/ 985314 w 1389897"/>
              <a:gd name="connsiteY8" fmla="*/ 1016567 h 1980793"/>
              <a:gd name="connsiteX9" fmla="*/ 1190877 w 1389897"/>
              <a:gd name="connsiteY9" fmla="*/ 669237 h 1980793"/>
              <a:gd name="connsiteX10" fmla="*/ 1127082 w 1389897"/>
              <a:gd name="connsiteY10" fmla="*/ 733032 h 1980793"/>
              <a:gd name="connsiteX11" fmla="*/ 1205054 w 1389897"/>
              <a:gd name="connsiteY11" fmla="*/ 470762 h 1980793"/>
              <a:gd name="connsiteX12" fmla="*/ 1148347 w 1389897"/>
              <a:gd name="connsiteY12" fmla="*/ 591265 h 1980793"/>
              <a:gd name="connsiteX13" fmla="*/ 1389352 w 1389897"/>
              <a:gd name="connsiteY13" fmla="*/ 2930 h 1980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89897" h="1980793">
                <a:moveTo>
                  <a:pt x="1389352" y="2930"/>
                </a:moveTo>
                <a:cubicBezTo>
                  <a:pt x="1376357" y="51367"/>
                  <a:pt x="1115268" y="750753"/>
                  <a:pt x="1070375" y="881888"/>
                </a:cubicBezTo>
                <a:cubicBezTo>
                  <a:pt x="1025482" y="1013023"/>
                  <a:pt x="1190878" y="696409"/>
                  <a:pt x="1119994" y="789739"/>
                </a:cubicBezTo>
                <a:cubicBezTo>
                  <a:pt x="1049110" y="883069"/>
                  <a:pt x="712413" y="1346176"/>
                  <a:pt x="645073" y="1441869"/>
                </a:cubicBezTo>
                <a:cubicBezTo>
                  <a:pt x="577733" y="1537562"/>
                  <a:pt x="823463" y="1274111"/>
                  <a:pt x="715956" y="1363897"/>
                </a:cubicBezTo>
                <a:cubicBezTo>
                  <a:pt x="608449" y="1453683"/>
                  <a:pt x="4756" y="1969953"/>
                  <a:pt x="31" y="1980586"/>
                </a:cubicBezTo>
                <a:cubicBezTo>
                  <a:pt x="-4695" y="1991219"/>
                  <a:pt x="518663" y="1589544"/>
                  <a:pt x="687603" y="1427693"/>
                </a:cubicBezTo>
                <a:cubicBezTo>
                  <a:pt x="856542" y="1265842"/>
                  <a:pt x="964049" y="1078000"/>
                  <a:pt x="1013668" y="1009479"/>
                </a:cubicBezTo>
                <a:cubicBezTo>
                  <a:pt x="1063287" y="940958"/>
                  <a:pt x="955779" y="1073274"/>
                  <a:pt x="985314" y="1016567"/>
                </a:cubicBezTo>
                <a:cubicBezTo>
                  <a:pt x="1014849" y="959860"/>
                  <a:pt x="1167249" y="716493"/>
                  <a:pt x="1190877" y="669237"/>
                </a:cubicBezTo>
                <a:cubicBezTo>
                  <a:pt x="1214505" y="621981"/>
                  <a:pt x="1124719" y="766111"/>
                  <a:pt x="1127082" y="733032"/>
                </a:cubicBezTo>
                <a:cubicBezTo>
                  <a:pt x="1129445" y="699953"/>
                  <a:pt x="1201510" y="494390"/>
                  <a:pt x="1205054" y="470762"/>
                </a:cubicBezTo>
                <a:cubicBezTo>
                  <a:pt x="1208598" y="447134"/>
                  <a:pt x="1117631" y="660967"/>
                  <a:pt x="1148347" y="591265"/>
                </a:cubicBezTo>
                <a:cubicBezTo>
                  <a:pt x="1179063" y="521563"/>
                  <a:pt x="1402347" y="-45507"/>
                  <a:pt x="1389352" y="2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7" name="フリーフォーム 2316">
            <a:extLst>
              <a:ext uri="{FF2B5EF4-FFF2-40B4-BE49-F238E27FC236}">
                <a16:creationId xmlns:a16="http://schemas.microsoft.com/office/drawing/2014/main" id="{4599BF97-6048-90F7-FC52-8086E031E0FB}"/>
              </a:ext>
            </a:extLst>
          </p:cNvPr>
          <p:cNvSpPr/>
          <p:nvPr/>
        </p:nvSpPr>
        <p:spPr>
          <a:xfrm>
            <a:off x="2667887" y="7695282"/>
            <a:ext cx="126090" cy="782802"/>
          </a:xfrm>
          <a:custGeom>
            <a:avLst/>
            <a:gdLst>
              <a:gd name="connsiteX0" fmla="*/ 110755 w 126090"/>
              <a:gd name="connsiteY0" fmla="*/ 31044 h 782802"/>
              <a:gd name="connsiteX1" fmla="*/ 11518 w 126090"/>
              <a:gd name="connsiteY1" fmla="*/ 498876 h 782802"/>
              <a:gd name="connsiteX2" fmla="*/ 4429 w 126090"/>
              <a:gd name="connsiteY2" fmla="*/ 782411 h 782802"/>
              <a:gd name="connsiteX3" fmla="*/ 32783 w 126090"/>
              <a:gd name="connsiteY3" fmla="*/ 555583 h 782802"/>
              <a:gd name="connsiteX4" fmla="*/ 46960 w 126090"/>
              <a:gd name="connsiteY4" fmla="*/ 350020 h 782802"/>
              <a:gd name="connsiteX5" fmla="*/ 117843 w 126090"/>
              <a:gd name="connsiteY5" fmla="*/ 80662 h 782802"/>
              <a:gd name="connsiteX6" fmla="*/ 110755 w 126090"/>
              <a:gd name="connsiteY6" fmla="*/ 31044 h 782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090" h="782802">
                <a:moveTo>
                  <a:pt x="110755" y="31044"/>
                </a:moveTo>
                <a:cubicBezTo>
                  <a:pt x="93034" y="100746"/>
                  <a:pt x="29239" y="373648"/>
                  <a:pt x="11518" y="498876"/>
                </a:cubicBezTo>
                <a:cubicBezTo>
                  <a:pt x="-6203" y="624104"/>
                  <a:pt x="885" y="772960"/>
                  <a:pt x="4429" y="782411"/>
                </a:cubicBezTo>
                <a:cubicBezTo>
                  <a:pt x="7973" y="791862"/>
                  <a:pt x="25695" y="627648"/>
                  <a:pt x="32783" y="555583"/>
                </a:cubicBezTo>
                <a:cubicBezTo>
                  <a:pt x="39871" y="483518"/>
                  <a:pt x="32783" y="429173"/>
                  <a:pt x="46960" y="350020"/>
                </a:cubicBezTo>
                <a:cubicBezTo>
                  <a:pt x="61137" y="270867"/>
                  <a:pt x="104848" y="138550"/>
                  <a:pt x="117843" y="80662"/>
                </a:cubicBezTo>
                <a:cubicBezTo>
                  <a:pt x="130838" y="22774"/>
                  <a:pt x="128476" y="-38658"/>
                  <a:pt x="110755" y="310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8" name="フリーフォーム 2317">
            <a:extLst>
              <a:ext uri="{FF2B5EF4-FFF2-40B4-BE49-F238E27FC236}">
                <a16:creationId xmlns:a16="http://schemas.microsoft.com/office/drawing/2014/main" id="{61FDA689-316D-90A1-014D-D57573A9497C}"/>
              </a:ext>
            </a:extLst>
          </p:cNvPr>
          <p:cNvSpPr/>
          <p:nvPr/>
        </p:nvSpPr>
        <p:spPr>
          <a:xfrm>
            <a:off x="2736112" y="7747578"/>
            <a:ext cx="106365" cy="637966"/>
          </a:xfrm>
          <a:custGeom>
            <a:avLst/>
            <a:gdLst>
              <a:gd name="connsiteX0" fmla="*/ 7088 w 106365"/>
              <a:gd name="connsiteY0" fmla="*/ 13 h 637966"/>
              <a:gd name="connsiteX1" fmla="*/ 92148 w 106365"/>
              <a:gd name="connsiteY1" fmla="*/ 184310 h 637966"/>
              <a:gd name="connsiteX2" fmla="*/ 63795 w 106365"/>
              <a:gd name="connsiteY2" fmla="*/ 361520 h 637966"/>
              <a:gd name="connsiteX3" fmla="*/ 0 w 106365"/>
              <a:gd name="connsiteY3" fmla="*/ 637966 h 637966"/>
              <a:gd name="connsiteX4" fmla="*/ 106325 w 106365"/>
              <a:gd name="connsiteY4" fmla="*/ 177222 h 637966"/>
              <a:gd name="connsiteX5" fmla="*/ 7088 w 106365"/>
              <a:gd name="connsiteY5" fmla="*/ 13 h 637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365" h="637966">
                <a:moveTo>
                  <a:pt x="7088" y="13"/>
                </a:moveTo>
                <a:cubicBezTo>
                  <a:pt x="4725" y="1194"/>
                  <a:pt x="82697" y="124059"/>
                  <a:pt x="92148" y="184310"/>
                </a:cubicBezTo>
                <a:cubicBezTo>
                  <a:pt x="101599" y="244561"/>
                  <a:pt x="79153" y="285911"/>
                  <a:pt x="63795" y="361520"/>
                </a:cubicBezTo>
                <a:cubicBezTo>
                  <a:pt x="48437" y="437129"/>
                  <a:pt x="0" y="637966"/>
                  <a:pt x="0" y="637966"/>
                </a:cubicBezTo>
                <a:cubicBezTo>
                  <a:pt x="7088" y="607250"/>
                  <a:pt x="108688" y="278822"/>
                  <a:pt x="106325" y="177222"/>
                </a:cubicBezTo>
                <a:cubicBezTo>
                  <a:pt x="103962" y="75622"/>
                  <a:pt x="9451" y="-1168"/>
                  <a:pt x="7088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9" name="フリーフォーム 2318">
            <a:extLst>
              <a:ext uri="{FF2B5EF4-FFF2-40B4-BE49-F238E27FC236}">
                <a16:creationId xmlns:a16="http://schemas.microsoft.com/office/drawing/2014/main" id="{19818D6D-6896-EB61-C3E5-55EBD1F50AB6}"/>
              </a:ext>
            </a:extLst>
          </p:cNvPr>
          <p:cNvSpPr/>
          <p:nvPr/>
        </p:nvSpPr>
        <p:spPr>
          <a:xfrm>
            <a:off x="2750200" y="8371307"/>
            <a:ext cx="496006" cy="539277"/>
          </a:xfrm>
          <a:custGeom>
            <a:avLst/>
            <a:gdLst>
              <a:gd name="connsiteX0" fmla="*/ 88 w 496006"/>
              <a:gd name="connsiteY0" fmla="*/ 60 h 539277"/>
              <a:gd name="connsiteX1" fmla="*/ 134767 w 496006"/>
              <a:gd name="connsiteY1" fmla="*/ 177270 h 539277"/>
              <a:gd name="connsiteX2" fmla="*/ 205651 w 496006"/>
              <a:gd name="connsiteY2" fmla="*/ 163093 h 539277"/>
              <a:gd name="connsiteX3" fmla="*/ 198563 w 496006"/>
              <a:gd name="connsiteY3" fmla="*/ 233977 h 539277"/>
              <a:gd name="connsiteX4" fmla="*/ 248181 w 496006"/>
              <a:gd name="connsiteY4" fmla="*/ 212712 h 539277"/>
              <a:gd name="connsiteX5" fmla="*/ 276535 w 496006"/>
              <a:gd name="connsiteY5" fmla="*/ 326126 h 539277"/>
              <a:gd name="connsiteX6" fmla="*/ 375772 w 496006"/>
              <a:gd name="connsiteY6" fmla="*/ 340302 h 539277"/>
              <a:gd name="connsiteX7" fmla="*/ 418302 w 496006"/>
              <a:gd name="connsiteY7" fmla="*/ 404098 h 539277"/>
              <a:gd name="connsiteX8" fmla="*/ 489186 w 496006"/>
              <a:gd name="connsiteY8" fmla="*/ 439540 h 539277"/>
              <a:gd name="connsiteX9" fmla="*/ 489186 w 496006"/>
              <a:gd name="connsiteY9" fmla="*/ 538777 h 539277"/>
              <a:gd name="connsiteX10" fmla="*/ 453744 w 496006"/>
              <a:gd name="connsiteY10" fmla="*/ 460805 h 539277"/>
              <a:gd name="connsiteX11" fmla="*/ 113502 w 496006"/>
              <a:gd name="connsiteY11" fmla="*/ 134740 h 539277"/>
              <a:gd name="connsiteX12" fmla="*/ 156033 w 496006"/>
              <a:gd name="connsiteY12" fmla="*/ 198535 h 539277"/>
              <a:gd name="connsiteX13" fmla="*/ 88 w 496006"/>
              <a:gd name="connsiteY13" fmla="*/ 60 h 539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96006" h="539277">
                <a:moveTo>
                  <a:pt x="88" y="60"/>
                </a:moveTo>
                <a:cubicBezTo>
                  <a:pt x="-3456" y="-3484"/>
                  <a:pt x="100507" y="150098"/>
                  <a:pt x="134767" y="177270"/>
                </a:cubicBezTo>
                <a:cubicBezTo>
                  <a:pt x="169027" y="204442"/>
                  <a:pt x="195018" y="153642"/>
                  <a:pt x="205651" y="163093"/>
                </a:cubicBezTo>
                <a:cubicBezTo>
                  <a:pt x="216284" y="172544"/>
                  <a:pt x="191475" y="225707"/>
                  <a:pt x="198563" y="233977"/>
                </a:cubicBezTo>
                <a:cubicBezTo>
                  <a:pt x="205651" y="242247"/>
                  <a:pt x="235186" y="197354"/>
                  <a:pt x="248181" y="212712"/>
                </a:cubicBezTo>
                <a:cubicBezTo>
                  <a:pt x="261176" y="228070"/>
                  <a:pt x="255270" y="304861"/>
                  <a:pt x="276535" y="326126"/>
                </a:cubicBezTo>
                <a:cubicBezTo>
                  <a:pt x="297800" y="347391"/>
                  <a:pt x="352144" y="327307"/>
                  <a:pt x="375772" y="340302"/>
                </a:cubicBezTo>
                <a:cubicBezTo>
                  <a:pt x="399400" y="353297"/>
                  <a:pt x="399400" y="387558"/>
                  <a:pt x="418302" y="404098"/>
                </a:cubicBezTo>
                <a:cubicBezTo>
                  <a:pt x="437204" y="420638"/>
                  <a:pt x="477372" y="417094"/>
                  <a:pt x="489186" y="439540"/>
                </a:cubicBezTo>
                <a:cubicBezTo>
                  <a:pt x="501000" y="461986"/>
                  <a:pt x="495093" y="535233"/>
                  <a:pt x="489186" y="538777"/>
                </a:cubicBezTo>
                <a:cubicBezTo>
                  <a:pt x="483279" y="542321"/>
                  <a:pt x="516358" y="528144"/>
                  <a:pt x="453744" y="460805"/>
                </a:cubicBezTo>
                <a:cubicBezTo>
                  <a:pt x="391130" y="393466"/>
                  <a:pt x="163120" y="178452"/>
                  <a:pt x="113502" y="134740"/>
                </a:cubicBezTo>
                <a:cubicBezTo>
                  <a:pt x="63884" y="91028"/>
                  <a:pt x="171391" y="217437"/>
                  <a:pt x="156033" y="198535"/>
                </a:cubicBezTo>
                <a:cubicBezTo>
                  <a:pt x="140675" y="179633"/>
                  <a:pt x="3632" y="3604"/>
                  <a:pt x="88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1" name="フリーフォーム 2320">
            <a:extLst>
              <a:ext uri="{FF2B5EF4-FFF2-40B4-BE49-F238E27FC236}">
                <a16:creationId xmlns:a16="http://schemas.microsoft.com/office/drawing/2014/main" id="{786B2E73-9161-643B-0565-108338816354}"/>
              </a:ext>
            </a:extLst>
          </p:cNvPr>
          <p:cNvSpPr/>
          <p:nvPr/>
        </p:nvSpPr>
        <p:spPr>
          <a:xfrm>
            <a:off x="3232265" y="8909689"/>
            <a:ext cx="546166" cy="71361"/>
          </a:xfrm>
          <a:custGeom>
            <a:avLst/>
            <a:gdLst>
              <a:gd name="connsiteX0" fmla="*/ 14209 w 546166"/>
              <a:gd name="connsiteY0" fmla="*/ 14571 h 71361"/>
              <a:gd name="connsiteX1" fmla="*/ 63828 w 546166"/>
              <a:gd name="connsiteY1" fmla="*/ 7483 h 71361"/>
              <a:gd name="connsiteX2" fmla="*/ 184330 w 546166"/>
              <a:gd name="connsiteY2" fmla="*/ 14571 h 71361"/>
              <a:gd name="connsiteX3" fmla="*/ 333186 w 546166"/>
              <a:gd name="connsiteY3" fmla="*/ 71278 h 71361"/>
              <a:gd name="connsiteX4" fmla="*/ 368628 w 546166"/>
              <a:gd name="connsiteY4" fmla="*/ 395 h 71361"/>
              <a:gd name="connsiteX5" fmla="*/ 545837 w 546166"/>
              <a:gd name="connsiteY5" fmla="*/ 42925 h 71361"/>
              <a:gd name="connsiteX6" fmla="*/ 319009 w 546166"/>
              <a:gd name="connsiteY6" fmla="*/ 50013 h 71361"/>
              <a:gd name="connsiteX7" fmla="*/ 14209 w 546166"/>
              <a:gd name="connsiteY7" fmla="*/ 14571 h 7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6166" h="71361">
                <a:moveTo>
                  <a:pt x="14209" y="14571"/>
                </a:moveTo>
                <a:cubicBezTo>
                  <a:pt x="-28321" y="7483"/>
                  <a:pt x="35475" y="7483"/>
                  <a:pt x="63828" y="7483"/>
                </a:cubicBezTo>
                <a:cubicBezTo>
                  <a:pt x="92181" y="7483"/>
                  <a:pt x="139437" y="3938"/>
                  <a:pt x="184330" y="14571"/>
                </a:cubicBezTo>
                <a:cubicBezTo>
                  <a:pt x="229223" y="25204"/>
                  <a:pt x="302470" y="73641"/>
                  <a:pt x="333186" y="71278"/>
                </a:cubicBezTo>
                <a:cubicBezTo>
                  <a:pt x="363902" y="68915"/>
                  <a:pt x="333186" y="5120"/>
                  <a:pt x="368628" y="395"/>
                </a:cubicBezTo>
                <a:cubicBezTo>
                  <a:pt x="404070" y="-4330"/>
                  <a:pt x="554107" y="34655"/>
                  <a:pt x="545837" y="42925"/>
                </a:cubicBezTo>
                <a:cubicBezTo>
                  <a:pt x="537567" y="51195"/>
                  <a:pt x="406432" y="53557"/>
                  <a:pt x="319009" y="50013"/>
                </a:cubicBezTo>
                <a:cubicBezTo>
                  <a:pt x="231586" y="46469"/>
                  <a:pt x="56739" y="21659"/>
                  <a:pt x="14209" y="145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2" name="フリーフォーム 2321">
            <a:extLst>
              <a:ext uri="{FF2B5EF4-FFF2-40B4-BE49-F238E27FC236}">
                <a16:creationId xmlns:a16="http://schemas.microsoft.com/office/drawing/2014/main" id="{922E2C8F-44C9-595F-51B1-027325F4FD06}"/>
              </a:ext>
            </a:extLst>
          </p:cNvPr>
          <p:cNvSpPr/>
          <p:nvPr/>
        </p:nvSpPr>
        <p:spPr>
          <a:xfrm>
            <a:off x="3770845" y="8711594"/>
            <a:ext cx="625815" cy="251283"/>
          </a:xfrm>
          <a:custGeom>
            <a:avLst/>
            <a:gdLst>
              <a:gd name="connsiteX0" fmla="*/ 7257 w 625815"/>
              <a:gd name="connsiteY0" fmla="*/ 248108 h 251283"/>
              <a:gd name="connsiteX1" fmla="*/ 191555 w 625815"/>
              <a:gd name="connsiteY1" fmla="*/ 205578 h 251283"/>
              <a:gd name="connsiteX2" fmla="*/ 269527 w 625815"/>
              <a:gd name="connsiteY2" fmla="*/ 212666 h 251283"/>
              <a:gd name="connsiteX3" fmla="*/ 269527 w 625815"/>
              <a:gd name="connsiteY3" fmla="*/ 92164 h 251283"/>
              <a:gd name="connsiteX4" fmla="*/ 609769 w 625815"/>
              <a:gd name="connsiteY4" fmla="*/ 113429 h 251283"/>
              <a:gd name="connsiteX5" fmla="*/ 560150 w 625815"/>
              <a:gd name="connsiteY5" fmla="*/ 15 h 251283"/>
              <a:gd name="connsiteX6" fmla="*/ 468002 w 625815"/>
              <a:gd name="connsiteY6" fmla="*/ 106341 h 251283"/>
              <a:gd name="connsiteX7" fmla="*/ 7257 w 625815"/>
              <a:gd name="connsiteY7" fmla="*/ 248108 h 251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5815" h="251283">
                <a:moveTo>
                  <a:pt x="7257" y="248108"/>
                </a:moveTo>
                <a:cubicBezTo>
                  <a:pt x="-38817" y="264647"/>
                  <a:pt x="147843" y="211485"/>
                  <a:pt x="191555" y="205578"/>
                </a:cubicBezTo>
                <a:cubicBezTo>
                  <a:pt x="235267" y="199671"/>
                  <a:pt x="256532" y="231568"/>
                  <a:pt x="269527" y="212666"/>
                </a:cubicBezTo>
                <a:cubicBezTo>
                  <a:pt x="282522" y="193764"/>
                  <a:pt x="212820" y="108703"/>
                  <a:pt x="269527" y="92164"/>
                </a:cubicBezTo>
                <a:cubicBezTo>
                  <a:pt x="326234" y="75625"/>
                  <a:pt x="561332" y="128787"/>
                  <a:pt x="609769" y="113429"/>
                </a:cubicBezTo>
                <a:cubicBezTo>
                  <a:pt x="658206" y="98071"/>
                  <a:pt x="583778" y="1196"/>
                  <a:pt x="560150" y="15"/>
                </a:cubicBezTo>
                <a:cubicBezTo>
                  <a:pt x="536522" y="-1166"/>
                  <a:pt x="560151" y="64992"/>
                  <a:pt x="468002" y="106341"/>
                </a:cubicBezTo>
                <a:cubicBezTo>
                  <a:pt x="375853" y="147690"/>
                  <a:pt x="53331" y="231569"/>
                  <a:pt x="7257" y="248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3" name="フリーフォーム 2322">
            <a:extLst>
              <a:ext uri="{FF2B5EF4-FFF2-40B4-BE49-F238E27FC236}">
                <a16:creationId xmlns:a16="http://schemas.microsoft.com/office/drawing/2014/main" id="{318A35A7-B289-20FD-6454-B7F9F7E6A62D}"/>
              </a:ext>
            </a:extLst>
          </p:cNvPr>
          <p:cNvSpPr/>
          <p:nvPr/>
        </p:nvSpPr>
        <p:spPr>
          <a:xfrm>
            <a:off x="4293499" y="8356527"/>
            <a:ext cx="662055" cy="422408"/>
          </a:xfrm>
          <a:custGeom>
            <a:avLst/>
            <a:gdLst>
              <a:gd name="connsiteX0" fmla="*/ 661273 w 662055"/>
              <a:gd name="connsiteY0" fmla="*/ 664 h 422408"/>
              <a:gd name="connsiteX1" fmla="*/ 30408 w 662055"/>
              <a:gd name="connsiteY1" fmla="*/ 404701 h 422408"/>
              <a:gd name="connsiteX2" fmla="*/ 157999 w 662055"/>
              <a:gd name="connsiteY2" fmla="*/ 312552 h 422408"/>
              <a:gd name="connsiteX3" fmla="*/ 661273 w 662055"/>
              <a:gd name="connsiteY3" fmla="*/ 664 h 42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2055" h="422408">
                <a:moveTo>
                  <a:pt x="661273" y="664"/>
                </a:moveTo>
                <a:cubicBezTo>
                  <a:pt x="640008" y="16022"/>
                  <a:pt x="114287" y="352720"/>
                  <a:pt x="30408" y="404701"/>
                </a:cubicBezTo>
                <a:cubicBezTo>
                  <a:pt x="-53471" y="456682"/>
                  <a:pt x="51673" y="384617"/>
                  <a:pt x="157999" y="312552"/>
                </a:cubicBezTo>
                <a:cubicBezTo>
                  <a:pt x="264324" y="240487"/>
                  <a:pt x="682538" y="-14694"/>
                  <a:pt x="661273" y="6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4" name="フリーフォーム 2323">
            <a:extLst>
              <a:ext uri="{FF2B5EF4-FFF2-40B4-BE49-F238E27FC236}">
                <a16:creationId xmlns:a16="http://schemas.microsoft.com/office/drawing/2014/main" id="{85B8E85A-D43D-63C3-2895-9149A2CD3752}"/>
              </a:ext>
            </a:extLst>
          </p:cNvPr>
          <p:cNvSpPr/>
          <p:nvPr/>
        </p:nvSpPr>
        <p:spPr>
          <a:xfrm>
            <a:off x="2636450" y="8399480"/>
            <a:ext cx="591452" cy="817098"/>
          </a:xfrm>
          <a:custGeom>
            <a:avLst/>
            <a:gdLst>
              <a:gd name="connsiteX0" fmla="*/ 424 w 591452"/>
              <a:gd name="connsiteY0" fmla="*/ 241 h 817098"/>
              <a:gd name="connsiteX1" fmla="*/ 227252 w 591452"/>
              <a:gd name="connsiteY1" fmla="*/ 361748 h 817098"/>
              <a:gd name="connsiteX2" fmla="*/ 163457 w 591452"/>
              <a:gd name="connsiteY2" fmla="*/ 312129 h 817098"/>
              <a:gd name="connsiteX3" fmla="*/ 432815 w 591452"/>
              <a:gd name="connsiteY3" fmla="*/ 652371 h 817098"/>
              <a:gd name="connsiteX4" fmla="*/ 383197 w 591452"/>
              <a:gd name="connsiteY4" fmla="*/ 574399 h 817098"/>
              <a:gd name="connsiteX5" fmla="*/ 588759 w 591452"/>
              <a:gd name="connsiteY5" fmla="*/ 815404 h 817098"/>
              <a:gd name="connsiteX6" fmla="*/ 475345 w 591452"/>
              <a:gd name="connsiteY6" fmla="*/ 659460 h 817098"/>
              <a:gd name="connsiteX7" fmla="*/ 128015 w 591452"/>
              <a:gd name="connsiteY7" fmla="*/ 255422 h 817098"/>
              <a:gd name="connsiteX8" fmla="*/ 170545 w 591452"/>
              <a:gd name="connsiteY8" fmla="*/ 305041 h 817098"/>
              <a:gd name="connsiteX9" fmla="*/ 424 w 591452"/>
              <a:gd name="connsiteY9" fmla="*/ 241 h 817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1452" h="817098">
                <a:moveTo>
                  <a:pt x="424" y="241"/>
                </a:moveTo>
                <a:cubicBezTo>
                  <a:pt x="9875" y="9692"/>
                  <a:pt x="200080" y="309767"/>
                  <a:pt x="227252" y="361748"/>
                </a:cubicBezTo>
                <a:cubicBezTo>
                  <a:pt x="254424" y="413729"/>
                  <a:pt x="129197" y="263692"/>
                  <a:pt x="163457" y="312129"/>
                </a:cubicBezTo>
                <a:cubicBezTo>
                  <a:pt x="197717" y="360566"/>
                  <a:pt x="396192" y="608659"/>
                  <a:pt x="432815" y="652371"/>
                </a:cubicBezTo>
                <a:cubicBezTo>
                  <a:pt x="469438" y="696083"/>
                  <a:pt x="357206" y="547227"/>
                  <a:pt x="383197" y="574399"/>
                </a:cubicBezTo>
                <a:cubicBezTo>
                  <a:pt x="409188" y="601571"/>
                  <a:pt x="573401" y="801227"/>
                  <a:pt x="588759" y="815404"/>
                </a:cubicBezTo>
                <a:cubicBezTo>
                  <a:pt x="604117" y="829581"/>
                  <a:pt x="552136" y="752790"/>
                  <a:pt x="475345" y="659460"/>
                </a:cubicBezTo>
                <a:cubicBezTo>
                  <a:pt x="398554" y="566130"/>
                  <a:pt x="178815" y="314492"/>
                  <a:pt x="128015" y="255422"/>
                </a:cubicBezTo>
                <a:cubicBezTo>
                  <a:pt x="77215" y="196352"/>
                  <a:pt x="198899" y="348753"/>
                  <a:pt x="170545" y="305041"/>
                </a:cubicBezTo>
                <a:cubicBezTo>
                  <a:pt x="142192" y="261330"/>
                  <a:pt x="-9027" y="-9210"/>
                  <a:pt x="424" y="2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5" name="フリーフォーム 2324">
            <a:extLst>
              <a:ext uri="{FF2B5EF4-FFF2-40B4-BE49-F238E27FC236}">
                <a16:creationId xmlns:a16="http://schemas.microsoft.com/office/drawing/2014/main" id="{F57A4A41-9E62-3093-C8BE-E95BF1550579}"/>
              </a:ext>
            </a:extLst>
          </p:cNvPr>
          <p:cNvSpPr/>
          <p:nvPr/>
        </p:nvSpPr>
        <p:spPr>
          <a:xfrm>
            <a:off x="1618421" y="7154396"/>
            <a:ext cx="761430" cy="831947"/>
          </a:xfrm>
          <a:custGeom>
            <a:avLst/>
            <a:gdLst>
              <a:gd name="connsiteX0" fmla="*/ 760214 w 761430"/>
              <a:gd name="connsiteY0" fmla="*/ 5416 h 831947"/>
              <a:gd name="connsiteX1" fmla="*/ 395650 w 761430"/>
              <a:gd name="connsiteY1" fmla="*/ 124945 h 831947"/>
              <a:gd name="connsiteX2" fmla="*/ 1203 w 761430"/>
              <a:gd name="connsiteY2" fmla="*/ 830169 h 831947"/>
              <a:gd name="connsiteX3" fmla="*/ 276120 w 761430"/>
              <a:gd name="connsiteY3" fmla="*/ 322169 h 831947"/>
              <a:gd name="connsiteX4" fmla="*/ 371744 w 761430"/>
              <a:gd name="connsiteY4" fmla="*/ 178733 h 831947"/>
              <a:gd name="connsiteX5" fmla="*/ 509203 w 761430"/>
              <a:gd name="connsiteY5" fmla="*/ 35298 h 831947"/>
              <a:gd name="connsiteX6" fmla="*/ 760214 w 761430"/>
              <a:gd name="connsiteY6" fmla="*/ 5416 h 83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61430" h="831947">
                <a:moveTo>
                  <a:pt x="760214" y="5416"/>
                </a:moveTo>
                <a:cubicBezTo>
                  <a:pt x="741289" y="20357"/>
                  <a:pt x="522152" y="-12514"/>
                  <a:pt x="395650" y="124945"/>
                </a:cubicBezTo>
                <a:cubicBezTo>
                  <a:pt x="269148" y="262404"/>
                  <a:pt x="21125" y="797298"/>
                  <a:pt x="1203" y="830169"/>
                </a:cubicBezTo>
                <a:cubicBezTo>
                  <a:pt x="-18719" y="863040"/>
                  <a:pt x="214363" y="430742"/>
                  <a:pt x="276120" y="322169"/>
                </a:cubicBezTo>
                <a:cubicBezTo>
                  <a:pt x="337877" y="213596"/>
                  <a:pt x="332897" y="226545"/>
                  <a:pt x="371744" y="178733"/>
                </a:cubicBezTo>
                <a:cubicBezTo>
                  <a:pt x="410591" y="130921"/>
                  <a:pt x="446450" y="62192"/>
                  <a:pt x="509203" y="35298"/>
                </a:cubicBezTo>
                <a:cubicBezTo>
                  <a:pt x="571956" y="8404"/>
                  <a:pt x="779139" y="-9525"/>
                  <a:pt x="760214" y="54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6" name="フリーフォーム 2325">
            <a:extLst>
              <a:ext uri="{FF2B5EF4-FFF2-40B4-BE49-F238E27FC236}">
                <a16:creationId xmlns:a16="http://schemas.microsoft.com/office/drawing/2014/main" id="{4E7F3632-B7F9-EEE4-8C2F-85708091EABC}"/>
              </a:ext>
            </a:extLst>
          </p:cNvPr>
          <p:cNvSpPr/>
          <p:nvPr/>
        </p:nvSpPr>
        <p:spPr>
          <a:xfrm>
            <a:off x="1249041" y="7111402"/>
            <a:ext cx="1088356" cy="1883539"/>
          </a:xfrm>
          <a:custGeom>
            <a:avLst/>
            <a:gdLst>
              <a:gd name="connsiteX0" fmla="*/ 1087759 w 1088356"/>
              <a:gd name="connsiteY0" fmla="*/ 598 h 1883539"/>
              <a:gd name="connsiteX1" fmla="*/ 759053 w 1088356"/>
              <a:gd name="connsiteY1" fmla="*/ 108174 h 1883539"/>
              <a:gd name="connsiteX2" fmla="*/ 418394 w 1088356"/>
              <a:gd name="connsiteY2" fmla="*/ 681916 h 1883539"/>
              <a:gd name="connsiteX3" fmla="*/ 41 w 1088356"/>
              <a:gd name="connsiteY3" fmla="*/ 1883186 h 1883539"/>
              <a:gd name="connsiteX4" fmla="*/ 394488 w 1088356"/>
              <a:gd name="connsiteY4" fmla="*/ 801445 h 1883539"/>
              <a:gd name="connsiteX5" fmla="*/ 669406 w 1088356"/>
              <a:gd name="connsiteY5" fmla="*/ 233680 h 1883539"/>
              <a:gd name="connsiteX6" fmla="*/ 836747 w 1088356"/>
              <a:gd name="connsiteY6" fmla="*/ 72316 h 1883539"/>
              <a:gd name="connsiteX7" fmla="*/ 1087759 w 1088356"/>
              <a:gd name="connsiteY7" fmla="*/ 598 h 188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8356" h="1883539">
                <a:moveTo>
                  <a:pt x="1087759" y="598"/>
                </a:moveTo>
                <a:cubicBezTo>
                  <a:pt x="1074810" y="6574"/>
                  <a:pt x="870614" y="-5379"/>
                  <a:pt x="759053" y="108174"/>
                </a:cubicBezTo>
                <a:cubicBezTo>
                  <a:pt x="647492" y="221727"/>
                  <a:pt x="544896" y="386081"/>
                  <a:pt x="418394" y="681916"/>
                </a:cubicBezTo>
                <a:cubicBezTo>
                  <a:pt x="291892" y="977751"/>
                  <a:pt x="4025" y="1863264"/>
                  <a:pt x="41" y="1883186"/>
                </a:cubicBezTo>
                <a:cubicBezTo>
                  <a:pt x="-3943" y="1903108"/>
                  <a:pt x="282927" y="1076363"/>
                  <a:pt x="394488" y="801445"/>
                </a:cubicBezTo>
                <a:cubicBezTo>
                  <a:pt x="506049" y="526527"/>
                  <a:pt x="595696" y="355202"/>
                  <a:pt x="669406" y="233680"/>
                </a:cubicBezTo>
                <a:cubicBezTo>
                  <a:pt x="743116" y="112158"/>
                  <a:pt x="773994" y="110167"/>
                  <a:pt x="836747" y="72316"/>
                </a:cubicBezTo>
                <a:cubicBezTo>
                  <a:pt x="899500" y="34465"/>
                  <a:pt x="1100708" y="-5378"/>
                  <a:pt x="1087759" y="5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7" name="フリーフォーム 2326">
            <a:extLst>
              <a:ext uri="{FF2B5EF4-FFF2-40B4-BE49-F238E27FC236}">
                <a16:creationId xmlns:a16="http://schemas.microsoft.com/office/drawing/2014/main" id="{D1D879D5-9F64-8DDC-AE85-0AB96C98E7D7}"/>
              </a:ext>
            </a:extLst>
          </p:cNvPr>
          <p:cNvSpPr/>
          <p:nvPr/>
        </p:nvSpPr>
        <p:spPr>
          <a:xfrm>
            <a:off x="6831096" y="7308057"/>
            <a:ext cx="1434708" cy="806870"/>
          </a:xfrm>
          <a:custGeom>
            <a:avLst/>
            <a:gdLst>
              <a:gd name="connsiteX0" fmla="*/ 10 w 1434708"/>
              <a:gd name="connsiteY0" fmla="*/ 1167 h 806870"/>
              <a:gd name="connsiteX1" fmla="*/ 388480 w 1434708"/>
              <a:gd name="connsiteY1" fmla="*/ 13119 h 806870"/>
              <a:gd name="connsiteX2" fmla="*/ 573751 w 1434708"/>
              <a:gd name="connsiteY2" fmla="*/ 120696 h 806870"/>
              <a:gd name="connsiteX3" fmla="*/ 645469 w 1434708"/>
              <a:gd name="connsiteY3" fmla="*/ 294014 h 806870"/>
              <a:gd name="connsiteX4" fmla="*/ 645469 w 1434708"/>
              <a:gd name="connsiteY4" fmla="*/ 270108 h 806870"/>
              <a:gd name="connsiteX5" fmla="*/ 1075775 w 1434708"/>
              <a:gd name="connsiteY5" fmla="*/ 449402 h 806870"/>
              <a:gd name="connsiteX6" fmla="*/ 1392528 w 1434708"/>
              <a:gd name="connsiteY6" fmla="*/ 742249 h 806870"/>
              <a:gd name="connsiteX7" fmla="*/ 1422410 w 1434708"/>
              <a:gd name="connsiteY7" fmla="*/ 802014 h 806870"/>
              <a:gd name="connsiteX8" fmla="*/ 1308857 w 1434708"/>
              <a:gd name="connsiteY8" fmla="*/ 658578 h 806870"/>
              <a:gd name="connsiteX9" fmla="*/ 770975 w 1434708"/>
              <a:gd name="connsiteY9" fmla="*/ 311943 h 806870"/>
              <a:gd name="connsiteX10" fmla="*/ 513986 w 1434708"/>
              <a:gd name="connsiteY10" fmla="*/ 60931 h 806870"/>
              <a:gd name="connsiteX11" fmla="*/ 400433 w 1434708"/>
              <a:gd name="connsiteY11" fmla="*/ 7143 h 806870"/>
              <a:gd name="connsiteX12" fmla="*/ 10 w 1434708"/>
              <a:gd name="connsiteY12" fmla="*/ 1167 h 806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34708" h="806870">
                <a:moveTo>
                  <a:pt x="10" y="1167"/>
                </a:moveTo>
                <a:cubicBezTo>
                  <a:pt x="-1982" y="2163"/>
                  <a:pt x="292857" y="-6802"/>
                  <a:pt x="388480" y="13119"/>
                </a:cubicBezTo>
                <a:cubicBezTo>
                  <a:pt x="484103" y="33040"/>
                  <a:pt x="530920" y="73880"/>
                  <a:pt x="573751" y="120696"/>
                </a:cubicBezTo>
                <a:cubicBezTo>
                  <a:pt x="616582" y="167512"/>
                  <a:pt x="633516" y="269112"/>
                  <a:pt x="645469" y="294014"/>
                </a:cubicBezTo>
                <a:cubicBezTo>
                  <a:pt x="657422" y="318916"/>
                  <a:pt x="573751" y="244210"/>
                  <a:pt x="645469" y="270108"/>
                </a:cubicBezTo>
                <a:cubicBezTo>
                  <a:pt x="717187" y="296006"/>
                  <a:pt x="951265" y="370712"/>
                  <a:pt x="1075775" y="449402"/>
                </a:cubicBezTo>
                <a:cubicBezTo>
                  <a:pt x="1200285" y="528092"/>
                  <a:pt x="1334756" y="683480"/>
                  <a:pt x="1392528" y="742249"/>
                </a:cubicBezTo>
                <a:cubicBezTo>
                  <a:pt x="1450300" y="801018"/>
                  <a:pt x="1436355" y="815959"/>
                  <a:pt x="1422410" y="802014"/>
                </a:cubicBezTo>
                <a:cubicBezTo>
                  <a:pt x="1408465" y="788069"/>
                  <a:pt x="1417429" y="740256"/>
                  <a:pt x="1308857" y="658578"/>
                </a:cubicBezTo>
                <a:cubicBezTo>
                  <a:pt x="1200285" y="576900"/>
                  <a:pt x="903453" y="411551"/>
                  <a:pt x="770975" y="311943"/>
                </a:cubicBezTo>
                <a:cubicBezTo>
                  <a:pt x="638497" y="212335"/>
                  <a:pt x="575743" y="111731"/>
                  <a:pt x="513986" y="60931"/>
                </a:cubicBezTo>
                <a:cubicBezTo>
                  <a:pt x="452229" y="10131"/>
                  <a:pt x="482111" y="14115"/>
                  <a:pt x="400433" y="7143"/>
                </a:cubicBezTo>
                <a:cubicBezTo>
                  <a:pt x="318755" y="171"/>
                  <a:pt x="2002" y="171"/>
                  <a:pt x="10" y="1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8" name="フリーフォーム 2327">
            <a:extLst>
              <a:ext uri="{FF2B5EF4-FFF2-40B4-BE49-F238E27FC236}">
                <a16:creationId xmlns:a16="http://schemas.microsoft.com/office/drawing/2014/main" id="{568D7804-F0AD-4B54-209F-A8C323CDF448}"/>
              </a:ext>
            </a:extLst>
          </p:cNvPr>
          <p:cNvSpPr/>
          <p:nvPr/>
        </p:nvSpPr>
        <p:spPr>
          <a:xfrm>
            <a:off x="8120468" y="8055876"/>
            <a:ext cx="685644" cy="689560"/>
          </a:xfrm>
          <a:custGeom>
            <a:avLst/>
            <a:gdLst>
              <a:gd name="connsiteX0" fmla="*/ 682873 w 685644"/>
              <a:gd name="connsiteY0" fmla="*/ 687700 h 689560"/>
              <a:gd name="connsiteX1" fmla="*/ 533461 w 685644"/>
              <a:gd name="connsiteY1" fmla="*/ 460595 h 689560"/>
              <a:gd name="connsiteX2" fmla="*/ 264520 w 685644"/>
              <a:gd name="connsiteY2" fmla="*/ 209583 h 689560"/>
              <a:gd name="connsiteX3" fmla="*/ 1556 w 685644"/>
              <a:gd name="connsiteY3" fmla="*/ 406 h 689560"/>
              <a:gd name="connsiteX4" fmla="*/ 390026 w 685644"/>
              <a:gd name="connsiteY4" fmla="*/ 263371 h 689560"/>
              <a:gd name="connsiteX5" fmla="*/ 611156 w 685644"/>
              <a:gd name="connsiteY5" fmla="*/ 550242 h 689560"/>
              <a:gd name="connsiteX6" fmla="*/ 682873 w 685644"/>
              <a:gd name="connsiteY6" fmla="*/ 687700 h 6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644" h="689560">
                <a:moveTo>
                  <a:pt x="682873" y="687700"/>
                </a:moveTo>
                <a:cubicBezTo>
                  <a:pt x="669924" y="672759"/>
                  <a:pt x="603186" y="540281"/>
                  <a:pt x="533461" y="460595"/>
                </a:cubicBezTo>
                <a:cubicBezTo>
                  <a:pt x="463736" y="380909"/>
                  <a:pt x="353171" y="286281"/>
                  <a:pt x="264520" y="209583"/>
                </a:cubicBezTo>
                <a:cubicBezTo>
                  <a:pt x="175869" y="132885"/>
                  <a:pt x="-19362" y="-8559"/>
                  <a:pt x="1556" y="406"/>
                </a:cubicBezTo>
                <a:cubicBezTo>
                  <a:pt x="22474" y="9371"/>
                  <a:pt x="288426" y="171732"/>
                  <a:pt x="390026" y="263371"/>
                </a:cubicBezTo>
                <a:cubicBezTo>
                  <a:pt x="491626" y="355010"/>
                  <a:pt x="560356" y="475536"/>
                  <a:pt x="611156" y="550242"/>
                </a:cubicBezTo>
                <a:cubicBezTo>
                  <a:pt x="661956" y="624948"/>
                  <a:pt x="695822" y="702641"/>
                  <a:pt x="682873" y="6877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9" name="フリーフォーム 2328">
            <a:extLst>
              <a:ext uri="{FF2B5EF4-FFF2-40B4-BE49-F238E27FC236}">
                <a16:creationId xmlns:a16="http://schemas.microsoft.com/office/drawing/2014/main" id="{DE23F6C8-AC02-63E5-6C55-3504932B12B0}"/>
              </a:ext>
            </a:extLst>
          </p:cNvPr>
          <p:cNvSpPr/>
          <p:nvPr/>
        </p:nvSpPr>
        <p:spPr>
          <a:xfrm>
            <a:off x="2565963" y="6128349"/>
            <a:ext cx="75526" cy="394932"/>
          </a:xfrm>
          <a:custGeom>
            <a:avLst/>
            <a:gdLst>
              <a:gd name="connsiteX0" fmla="*/ 5357 w 75526"/>
              <a:gd name="connsiteY0" fmla="*/ 4319 h 394932"/>
              <a:gd name="connsiteX1" fmla="*/ 5357 w 75526"/>
              <a:gd name="connsiteY1" fmla="*/ 155573 h 394932"/>
              <a:gd name="connsiteX2" fmla="*/ 74109 w 75526"/>
              <a:gd name="connsiteY2" fmla="*/ 389329 h 394932"/>
              <a:gd name="connsiteX3" fmla="*/ 53484 w 75526"/>
              <a:gd name="connsiteY3" fmla="*/ 327453 h 394932"/>
              <a:gd name="connsiteX4" fmla="*/ 25983 w 75526"/>
              <a:gd name="connsiteY4" fmla="*/ 244950 h 394932"/>
              <a:gd name="connsiteX5" fmla="*/ 12232 w 75526"/>
              <a:gd name="connsiteY5" fmla="*/ 59320 h 394932"/>
              <a:gd name="connsiteX6" fmla="*/ 5357 w 75526"/>
              <a:gd name="connsiteY6" fmla="*/ 4319 h 394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526" h="394932">
                <a:moveTo>
                  <a:pt x="5357" y="4319"/>
                </a:moveTo>
                <a:cubicBezTo>
                  <a:pt x="4211" y="20361"/>
                  <a:pt x="-6102" y="91405"/>
                  <a:pt x="5357" y="155573"/>
                </a:cubicBezTo>
                <a:cubicBezTo>
                  <a:pt x="16816" y="219741"/>
                  <a:pt x="66088" y="360682"/>
                  <a:pt x="74109" y="389329"/>
                </a:cubicBezTo>
                <a:cubicBezTo>
                  <a:pt x="82130" y="417976"/>
                  <a:pt x="53484" y="327453"/>
                  <a:pt x="53484" y="327453"/>
                </a:cubicBezTo>
                <a:cubicBezTo>
                  <a:pt x="45463" y="303390"/>
                  <a:pt x="32858" y="289639"/>
                  <a:pt x="25983" y="244950"/>
                </a:cubicBezTo>
                <a:cubicBezTo>
                  <a:pt x="19108" y="200261"/>
                  <a:pt x="15670" y="99425"/>
                  <a:pt x="12232" y="59320"/>
                </a:cubicBezTo>
                <a:cubicBezTo>
                  <a:pt x="8794" y="19215"/>
                  <a:pt x="6503" y="-11723"/>
                  <a:pt x="5357" y="43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0" name="フリーフォーム 2329">
            <a:extLst>
              <a:ext uri="{FF2B5EF4-FFF2-40B4-BE49-F238E27FC236}">
                <a16:creationId xmlns:a16="http://schemas.microsoft.com/office/drawing/2014/main" id="{344CFED2-B05E-D6BF-BE3A-DB47B3ACDBF9}"/>
              </a:ext>
            </a:extLst>
          </p:cNvPr>
          <p:cNvSpPr/>
          <p:nvPr/>
        </p:nvSpPr>
        <p:spPr>
          <a:xfrm>
            <a:off x="2218760" y="5543406"/>
            <a:ext cx="151238" cy="621677"/>
          </a:xfrm>
          <a:custGeom>
            <a:avLst/>
            <a:gdLst>
              <a:gd name="connsiteX0" fmla="*/ 1926 w 151238"/>
              <a:gd name="connsiteY0" fmla="*/ 4871 h 621677"/>
              <a:gd name="connsiteX1" fmla="*/ 56927 w 151238"/>
              <a:gd name="connsiteY1" fmla="*/ 293629 h 621677"/>
              <a:gd name="connsiteX2" fmla="*/ 146305 w 151238"/>
              <a:gd name="connsiteY2" fmla="*/ 596137 h 621677"/>
              <a:gd name="connsiteX3" fmla="*/ 125679 w 151238"/>
              <a:gd name="connsiteY3" fmla="*/ 541135 h 621677"/>
              <a:gd name="connsiteX4" fmla="*/ 1926 w 151238"/>
              <a:gd name="connsiteY4" fmla="*/ 4871 h 621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38" h="621677">
                <a:moveTo>
                  <a:pt x="1926" y="4871"/>
                </a:moveTo>
                <a:cubicBezTo>
                  <a:pt x="-9533" y="-36380"/>
                  <a:pt x="32864" y="195085"/>
                  <a:pt x="56927" y="293629"/>
                </a:cubicBezTo>
                <a:cubicBezTo>
                  <a:pt x="80990" y="392173"/>
                  <a:pt x="134846" y="554886"/>
                  <a:pt x="146305" y="596137"/>
                </a:cubicBezTo>
                <a:cubicBezTo>
                  <a:pt x="157764" y="637388"/>
                  <a:pt x="148596" y="635096"/>
                  <a:pt x="125679" y="541135"/>
                </a:cubicBezTo>
                <a:cubicBezTo>
                  <a:pt x="102762" y="447174"/>
                  <a:pt x="13385" y="46122"/>
                  <a:pt x="1926" y="48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1" name="フリーフォーム 2330">
            <a:extLst>
              <a:ext uri="{FF2B5EF4-FFF2-40B4-BE49-F238E27FC236}">
                <a16:creationId xmlns:a16="http://schemas.microsoft.com/office/drawing/2014/main" id="{047FEA5B-986E-D6F2-3CE5-563936C05973}"/>
              </a:ext>
            </a:extLst>
          </p:cNvPr>
          <p:cNvSpPr/>
          <p:nvPr/>
        </p:nvSpPr>
        <p:spPr>
          <a:xfrm>
            <a:off x="6006116" y="4271342"/>
            <a:ext cx="37713" cy="169374"/>
          </a:xfrm>
          <a:custGeom>
            <a:avLst/>
            <a:gdLst>
              <a:gd name="connsiteX0" fmla="*/ 114 w 37713"/>
              <a:gd name="connsiteY0" fmla="*/ 33 h 169374"/>
              <a:gd name="connsiteX1" fmla="*/ 25166 w 37713"/>
              <a:gd name="connsiteY1" fmla="*/ 131557 h 169374"/>
              <a:gd name="connsiteX2" fmla="*/ 114 w 37713"/>
              <a:gd name="connsiteY2" fmla="*/ 169135 h 169374"/>
              <a:gd name="connsiteX3" fmla="*/ 37692 w 37713"/>
              <a:gd name="connsiteY3" fmla="*/ 119031 h 169374"/>
              <a:gd name="connsiteX4" fmla="*/ 114 w 37713"/>
              <a:gd name="connsiteY4" fmla="*/ 33 h 169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13" h="169374">
                <a:moveTo>
                  <a:pt x="114" y="33"/>
                </a:moveTo>
                <a:cubicBezTo>
                  <a:pt x="-1974" y="2121"/>
                  <a:pt x="25166" y="103373"/>
                  <a:pt x="25166" y="131557"/>
                </a:cubicBezTo>
                <a:cubicBezTo>
                  <a:pt x="25166" y="159741"/>
                  <a:pt x="-1974" y="171223"/>
                  <a:pt x="114" y="169135"/>
                </a:cubicBezTo>
                <a:cubicBezTo>
                  <a:pt x="2202" y="167047"/>
                  <a:pt x="38736" y="144083"/>
                  <a:pt x="37692" y="119031"/>
                </a:cubicBezTo>
                <a:cubicBezTo>
                  <a:pt x="36648" y="93979"/>
                  <a:pt x="2202" y="-2055"/>
                  <a:pt x="114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2" name="フリーフォーム 2331">
            <a:extLst>
              <a:ext uri="{FF2B5EF4-FFF2-40B4-BE49-F238E27FC236}">
                <a16:creationId xmlns:a16="http://schemas.microsoft.com/office/drawing/2014/main" id="{6CC6CE63-98BB-3BF8-4EA8-3BB223F6A360}"/>
              </a:ext>
            </a:extLst>
          </p:cNvPr>
          <p:cNvSpPr/>
          <p:nvPr/>
        </p:nvSpPr>
        <p:spPr>
          <a:xfrm>
            <a:off x="5949863" y="3745212"/>
            <a:ext cx="76740" cy="254766"/>
          </a:xfrm>
          <a:custGeom>
            <a:avLst/>
            <a:gdLst>
              <a:gd name="connsiteX0" fmla="*/ 0 w 76740"/>
              <a:gd name="connsiteY0" fmla="*/ 70 h 254766"/>
              <a:gd name="connsiteX1" fmla="*/ 68893 w 76740"/>
              <a:gd name="connsiteY1" fmla="*/ 238065 h 254766"/>
              <a:gd name="connsiteX2" fmla="*/ 68893 w 76740"/>
              <a:gd name="connsiteY2" fmla="*/ 213013 h 254766"/>
              <a:gd name="connsiteX3" fmla="*/ 0 w 76740"/>
              <a:gd name="connsiteY3" fmla="*/ 70 h 254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740" h="254766">
                <a:moveTo>
                  <a:pt x="0" y="70"/>
                </a:moveTo>
                <a:cubicBezTo>
                  <a:pt x="0" y="4245"/>
                  <a:pt x="68893" y="238065"/>
                  <a:pt x="68893" y="238065"/>
                </a:cubicBezTo>
                <a:cubicBezTo>
                  <a:pt x="80375" y="273556"/>
                  <a:pt x="78287" y="246416"/>
                  <a:pt x="68893" y="213013"/>
                </a:cubicBezTo>
                <a:cubicBezTo>
                  <a:pt x="59499" y="179610"/>
                  <a:pt x="0" y="-4105"/>
                  <a:pt x="0" y="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3" name="フリーフォーム 2332">
            <a:extLst>
              <a:ext uri="{FF2B5EF4-FFF2-40B4-BE49-F238E27FC236}">
                <a16:creationId xmlns:a16="http://schemas.microsoft.com/office/drawing/2014/main" id="{CA24F24A-9794-2ABD-1029-7B86DA13B976}"/>
              </a:ext>
            </a:extLst>
          </p:cNvPr>
          <p:cNvSpPr/>
          <p:nvPr/>
        </p:nvSpPr>
        <p:spPr>
          <a:xfrm>
            <a:off x="6087563" y="5323538"/>
            <a:ext cx="58772" cy="257623"/>
          </a:xfrm>
          <a:custGeom>
            <a:avLst/>
            <a:gdLst>
              <a:gd name="connsiteX0" fmla="*/ 86 w 58772"/>
              <a:gd name="connsiteY0" fmla="*/ 24 h 257623"/>
              <a:gd name="connsiteX1" fmla="*/ 43927 w 58772"/>
              <a:gd name="connsiteY1" fmla="*/ 156599 h 257623"/>
              <a:gd name="connsiteX2" fmla="*/ 56453 w 58772"/>
              <a:gd name="connsiteY2" fmla="*/ 256807 h 257623"/>
              <a:gd name="connsiteX3" fmla="*/ 56453 w 58772"/>
              <a:gd name="connsiteY3" fmla="*/ 206703 h 257623"/>
              <a:gd name="connsiteX4" fmla="*/ 56453 w 58772"/>
              <a:gd name="connsiteY4" fmla="*/ 119021 h 257623"/>
              <a:gd name="connsiteX5" fmla="*/ 56453 w 58772"/>
              <a:gd name="connsiteY5" fmla="*/ 144073 h 257623"/>
              <a:gd name="connsiteX6" fmla="*/ 86 w 58772"/>
              <a:gd name="connsiteY6" fmla="*/ 24 h 257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772" h="257623">
                <a:moveTo>
                  <a:pt x="86" y="24"/>
                </a:moveTo>
                <a:cubicBezTo>
                  <a:pt x="-2002" y="2112"/>
                  <a:pt x="34533" y="113802"/>
                  <a:pt x="43927" y="156599"/>
                </a:cubicBezTo>
                <a:cubicBezTo>
                  <a:pt x="53321" y="199396"/>
                  <a:pt x="54365" y="248456"/>
                  <a:pt x="56453" y="256807"/>
                </a:cubicBezTo>
                <a:cubicBezTo>
                  <a:pt x="58541" y="265158"/>
                  <a:pt x="56453" y="206703"/>
                  <a:pt x="56453" y="206703"/>
                </a:cubicBezTo>
                <a:lnTo>
                  <a:pt x="56453" y="119021"/>
                </a:lnTo>
                <a:cubicBezTo>
                  <a:pt x="56453" y="108583"/>
                  <a:pt x="61672" y="159730"/>
                  <a:pt x="56453" y="144073"/>
                </a:cubicBezTo>
                <a:cubicBezTo>
                  <a:pt x="51234" y="128416"/>
                  <a:pt x="2174" y="-2064"/>
                  <a:pt x="86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4" name="フリーフォーム 2333">
            <a:extLst>
              <a:ext uri="{FF2B5EF4-FFF2-40B4-BE49-F238E27FC236}">
                <a16:creationId xmlns:a16="http://schemas.microsoft.com/office/drawing/2014/main" id="{3DA42262-9EC8-2459-62A9-8D1F52994602}"/>
              </a:ext>
            </a:extLst>
          </p:cNvPr>
          <p:cNvSpPr/>
          <p:nvPr/>
        </p:nvSpPr>
        <p:spPr>
          <a:xfrm>
            <a:off x="5920040" y="6131490"/>
            <a:ext cx="111286" cy="356992"/>
          </a:xfrm>
          <a:custGeom>
            <a:avLst/>
            <a:gdLst>
              <a:gd name="connsiteX0" fmla="*/ 111242 w 111286"/>
              <a:gd name="connsiteY0" fmla="*/ 0 h 356992"/>
              <a:gd name="connsiteX1" fmla="*/ 23560 w 111286"/>
              <a:gd name="connsiteY1" fmla="*/ 219206 h 356992"/>
              <a:gd name="connsiteX2" fmla="*/ 4771 w 111286"/>
              <a:gd name="connsiteY2" fmla="*/ 356992 h 356992"/>
              <a:gd name="connsiteX3" fmla="*/ 11034 w 111286"/>
              <a:gd name="connsiteY3" fmla="*/ 219206 h 356992"/>
              <a:gd name="connsiteX4" fmla="*/ 111242 w 111286"/>
              <a:gd name="connsiteY4" fmla="*/ 0 h 356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286" h="356992">
                <a:moveTo>
                  <a:pt x="111242" y="0"/>
                </a:moveTo>
                <a:cubicBezTo>
                  <a:pt x="113330" y="0"/>
                  <a:pt x="41305" y="159707"/>
                  <a:pt x="23560" y="219206"/>
                </a:cubicBezTo>
                <a:cubicBezTo>
                  <a:pt x="5815" y="278705"/>
                  <a:pt x="6859" y="356992"/>
                  <a:pt x="4771" y="356992"/>
                </a:cubicBezTo>
                <a:cubicBezTo>
                  <a:pt x="2683" y="356992"/>
                  <a:pt x="-7755" y="276617"/>
                  <a:pt x="11034" y="219206"/>
                </a:cubicBezTo>
                <a:cubicBezTo>
                  <a:pt x="29823" y="161795"/>
                  <a:pt x="109154" y="0"/>
                  <a:pt x="11124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5" name="フリーフォーム 2334">
            <a:extLst>
              <a:ext uri="{FF2B5EF4-FFF2-40B4-BE49-F238E27FC236}">
                <a16:creationId xmlns:a16="http://schemas.microsoft.com/office/drawing/2014/main" id="{61F0A670-B276-D551-1689-E97056175715}"/>
              </a:ext>
            </a:extLst>
          </p:cNvPr>
          <p:cNvSpPr/>
          <p:nvPr/>
        </p:nvSpPr>
        <p:spPr>
          <a:xfrm>
            <a:off x="6557516" y="7135962"/>
            <a:ext cx="445365" cy="623375"/>
          </a:xfrm>
          <a:custGeom>
            <a:avLst/>
            <a:gdLst>
              <a:gd name="connsiteX0" fmla="*/ 38 w 445365"/>
              <a:gd name="connsiteY0" fmla="*/ 623375 h 623375"/>
              <a:gd name="connsiteX1" fmla="*/ 209044 w 445365"/>
              <a:gd name="connsiteY1" fmla="*/ 57318 h 623375"/>
              <a:gd name="connsiteX2" fmla="*/ 243878 w 445365"/>
              <a:gd name="connsiteY2" fmla="*/ 39901 h 623375"/>
              <a:gd name="connsiteX3" fmla="*/ 435467 w 445365"/>
              <a:gd name="connsiteY3" fmla="*/ 240198 h 623375"/>
              <a:gd name="connsiteX4" fmla="*/ 400633 w 445365"/>
              <a:gd name="connsiteY4" fmla="*/ 144404 h 623375"/>
              <a:gd name="connsiteX5" fmla="*/ 252587 w 445365"/>
              <a:gd name="connsiteY5" fmla="*/ 13775 h 623375"/>
              <a:gd name="connsiteX6" fmla="*/ 182918 w 445365"/>
              <a:gd name="connsiteY6" fmla="*/ 126987 h 623375"/>
              <a:gd name="connsiteX7" fmla="*/ 191627 w 445365"/>
              <a:gd name="connsiteY7" fmla="*/ 57318 h 623375"/>
              <a:gd name="connsiteX8" fmla="*/ 38 w 445365"/>
              <a:gd name="connsiteY8" fmla="*/ 623375 h 62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5365" h="623375">
                <a:moveTo>
                  <a:pt x="38" y="623375"/>
                </a:moveTo>
                <a:cubicBezTo>
                  <a:pt x="2941" y="623375"/>
                  <a:pt x="209044" y="57318"/>
                  <a:pt x="209044" y="57318"/>
                </a:cubicBezTo>
                <a:cubicBezTo>
                  <a:pt x="249684" y="-39928"/>
                  <a:pt x="206141" y="9421"/>
                  <a:pt x="243878" y="39901"/>
                </a:cubicBezTo>
                <a:cubicBezTo>
                  <a:pt x="281615" y="70381"/>
                  <a:pt x="409341" y="222781"/>
                  <a:pt x="435467" y="240198"/>
                </a:cubicBezTo>
                <a:cubicBezTo>
                  <a:pt x="461593" y="257615"/>
                  <a:pt x="431113" y="182141"/>
                  <a:pt x="400633" y="144404"/>
                </a:cubicBezTo>
                <a:cubicBezTo>
                  <a:pt x="370153" y="106667"/>
                  <a:pt x="288873" y="16678"/>
                  <a:pt x="252587" y="13775"/>
                </a:cubicBezTo>
                <a:cubicBezTo>
                  <a:pt x="216301" y="10872"/>
                  <a:pt x="193078" y="119730"/>
                  <a:pt x="182918" y="126987"/>
                </a:cubicBezTo>
                <a:cubicBezTo>
                  <a:pt x="172758" y="134244"/>
                  <a:pt x="223558" y="-28316"/>
                  <a:pt x="191627" y="57318"/>
                </a:cubicBezTo>
                <a:cubicBezTo>
                  <a:pt x="159696" y="142952"/>
                  <a:pt x="-2865" y="623375"/>
                  <a:pt x="38" y="6233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6" name="フリーフォーム 2335">
            <a:extLst>
              <a:ext uri="{FF2B5EF4-FFF2-40B4-BE49-F238E27FC236}">
                <a16:creationId xmlns:a16="http://schemas.microsoft.com/office/drawing/2014/main" id="{A056D925-2595-AF4B-322F-039D626F211D}"/>
              </a:ext>
            </a:extLst>
          </p:cNvPr>
          <p:cNvSpPr/>
          <p:nvPr/>
        </p:nvSpPr>
        <p:spPr>
          <a:xfrm>
            <a:off x="6261225" y="6704618"/>
            <a:ext cx="130331" cy="868211"/>
          </a:xfrm>
          <a:custGeom>
            <a:avLst/>
            <a:gdLst>
              <a:gd name="connsiteX0" fmla="*/ 61198 w 130331"/>
              <a:gd name="connsiteY0" fmla="*/ 982 h 868211"/>
              <a:gd name="connsiteX1" fmla="*/ 122158 w 130331"/>
              <a:gd name="connsiteY1" fmla="*/ 680251 h 868211"/>
              <a:gd name="connsiteX2" fmla="*/ 122158 w 130331"/>
              <a:gd name="connsiteY2" fmla="*/ 575748 h 868211"/>
              <a:gd name="connsiteX3" fmla="*/ 52489 w 130331"/>
              <a:gd name="connsiteY3" fmla="*/ 863131 h 868211"/>
              <a:gd name="connsiteX4" fmla="*/ 61198 w 130331"/>
              <a:gd name="connsiteY4" fmla="*/ 723793 h 868211"/>
              <a:gd name="connsiteX5" fmla="*/ 238 w 130331"/>
              <a:gd name="connsiteY5" fmla="*/ 288365 h 868211"/>
              <a:gd name="connsiteX6" fmla="*/ 87324 w 130331"/>
              <a:gd name="connsiteY6" fmla="*/ 697668 h 868211"/>
              <a:gd name="connsiteX7" fmla="*/ 87324 w 130331"/>
              <a:gd name="connsiteY7" fmla="*/ 532205 h 868211"/>
              <a:gd name="connsiteX8" fmla="*/ 61198 w 130331"/>
              <a:gd name="connsiteY8" fmla="*/ 982 h 868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0331" h="868211">
                <a:moveTo>
                  <a:pt x="61198" y="982"/>
                </a:moveTo>
                <a:cubicBezTo>
                  <a:pt x="67004" y="25656"/>
                  <a:pt x="111998" y="584457"/>
                  <a:pt x="122158" y="680251"/>
                </a:cubicBezTo>
                <a:cubicBezTo>
                  <a:pt x="132318" y="776045"/>
                  <a:pt x="133770" y="545268"/>
                  <a:pt x="122158" y="575748"/>
                </a:cubicBezTo>
                <a:cubicBezTo>
                  <a:pt x="110547" y="606228"/>
                  <a:pt x="62649" y="838457"/>
                  <a:pt x="52489" y="863131"/>
                </a:cubicBezTo>
                <a:cubicBezTo>
                  <a:pt x="42329" y="887805"/>
                  <a:pt x="69906" y="819587"/>
                  <a:pt x="61198" y="723793"/>
                </a:cubicBezTo>
                <a:cubicBezTo>
                  <a:pt x="52490" y="627999"/>
                  <a:pt x="-4116" y="292719"/>
                  <a:pt x="238" y="288365"/>
                </a:cubicBezTo>
                <a:cubicBezTo>
                  <a:pt x="4592" y="284011"/>
                  <a:pt x="72810" y="657028"/>
                  <a:pt x="87324" y="697668"/>
                </a:cubicBezTo>
                <a:cubicBezTo>
                  <a:pt x="101838" y="738308"/>
                  <a:pt x="91678" y="641062"/>
                  <a:pt x="87324" y="532205"/>
                </a:cubicBezTo>
                <a:cubicBezTo>
                  <a:pt x="82970" y="423348"/>
                  <a:pt x="55392" y="-23692"/>
                  <a:pt x="61198" y="9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7" name="フリーフォーム 2336">
            <a:extLst>
              <a:ext uri="{FF2B5EF4-FFF2-40B4-BE49-F238E27FC236}">
                <a16:creationId xmlns:a16="http://schemas.microsoft.com/office/drawing/2014/main" id="{B41865D3-90D0-7F2E-4FF9-8F7A4C63CBEA}"/>
              </a:ext>
            </a:extLst>
          </p:cNvPr>
          <p:cNvSpPr/>
          <p:nvPr/>
        </p:nvSpPr>
        <p:spPr>
          <a:xfrm>
            <a:off x="5816128" y="7376836"/>
            <a:ext cx="1176875" cy="1593551"/>
          </a:xfrm>
          <a:custGeom>
            <a:avLst/>
            <a:gdLst>
              <a:gd name="connsiteX0" fmla="*/ 1124603 w 1176875"/>
              <a:gd name="connsiteY0" fmla="*/ 8033 h 1593551"/>
              <a:gd name="connsiteX1" fmla="*/ 541129 w 1176875"/>
              <a:gd name="connsiteY1" fmla="*/ 547964 h 1593551"/>
              <a:gd name="connsiteX2" fmla="*/ 314706 w 1176875"/>
              <a:gd name="connsiteY2" fmla="*/ 809221 h 1593551"/>
              <a:gd name="connsiteX3" fmla="*/ 184078 w 1176875"/>
              <a:gd name="connsiteY3" fmla="*/ 1183690 h 1593551"/>
              <a:gd name="connsiteX4" fmla="*/ 271163 w 1176875"/>
              <a:gd name="connsiteY4" fmla="*/ 1061770 h 1593551"/>
              <a:gd name="connsiteX5" fmla="*/ 1198 w 1176875"/>
              <a:gd name="connsiteY5" fmla="*/ 1592993 h 1593551"/>
              <a:gd name="connsiteX6" fmla="*/ 175369 w 1176875"/>
              <a:gd name="connsiteY6" fmla="*/ 1157564 h 1593551"/>
              <a:gd name="connsiteX7" fmla="*/ 253746 w 1176875"/>
              <a:gd name="connsiteY7" fmla="*/ 870181 h 1593551"/>
              <a:gd name="connsiteX8" fmla="*/ 671758 w 1176875"/>
              <a:gd name="connsiteY8" fmla="*/ 286707 h 1593551"/>
              <a:gd name="connsiteX9" fmla="*/ 471461 w 1176875"/>
              <a:gd name="connsiteY9" fmla="*/ 608924 h 1593551"/>
              <a:gd name="connsiteX10" fmla="*/ 854638 w 1176875"/>
              <a:gd name="connsiteY10" fmla="*/ 199621 h 1593551"/>
              <a:gd name="connsiteX11" fmla="*/ 1176855 w 1176875"/>
              <a:gd name="connsiteY11" fmla="*/ 8033 h 1593551"/>
              <a:gd name="connsiteX12" fmla="*/ 872055 w 1176875"/>
              <a:gd name="connsiteY12" fmla="*/ 208330 h 1593551"/>
              <a:gd name="connsiteX13" fmla="*/ 1124603 w 1176875"/>
              <a:gd name="connsiteY13" fmla="*/ 8033 h 1593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76875" h="1593551">
                <a:moveTo>
                  <a:pt x="1124603" y="8033"/>
                </a:moveTo>
                <a:cubicBezTo>
                  <a:pt x="1069449" y="64639"/>
                  <a:pt x="676112" y="414433"/>
                  <a:pt x="541129" y="547964"/>
                </a:cubicBezTo>
                <a:cubicBezTo>
                  <a:pt x="406146" y="681495"/>
                  <a:pt x="374214" y="703267"/>
                  <a:pt x="314706" y="809221"/>
                </a:cubicBezTo>
                <a:cubicBezTo>
                  <a:pt x="255197" y="915175"/>
                  <a:pt x="191335" y="1141598"/>
                  <a:pt x="184078" y="1183690"/>
                </a:cubicBezTo>
                <a:cubicBezTo>
                  <a:pt x="176821" y="1225782"/>
                  <a:pt x="301643" y="993553"/>
                  <a:pt x="271163" y="1061770"/>
                </a:cubicBezTo>
                <a:cubicBezTo>
                  <a:pt x="240683" y="1129987"/>
                  <a:pt x="17164" y="1577027"/>
                  <a:pt x="1198" y="1592993"/>
                </a:cubicBezTo>
                <a:cubicBezTo>
                  <a:pt x="-14768" y="1608959"/>
                  <a:pt x="133278" y="1278033"/>
                  <a:pt x="175369" y="1157564"/>
                </a:cubicBezTo>
                <a:cubicBezTo>
                  <a:pt x="217460" y="1037095"/>
                  <a:pt x="171015" y="1015324"/>
                  <a:pt x="253746" y="870181"/>
                </a:cubicBezTo>
                <a:cubicBezTo>
                  <a:pt x="336477" y="725038"/>
                  <a:pt x="635472" y="330250"/>
                  <a:pt x="671758" y="286707"/>
                </a:cubicBezTo>
                <a:cubicBezTo>
                  <a:pt x="708044" y="243164"/>
                  <a:pt x="440981" y="623438"/>
                  <a:pt x="471461" y="608924"/>
                </a:cubicBezTo>
                <a:cubicBezTo>
                  <a:pt x="501941" y="594410"/>
                  <a:pt x="737072" y="299769"/>
                  <a:pt x="854638" y="199621"/>
                </a:cubicBezTo>
                <a:cubicBezTo>
                  <a:pt x="972204" y="99473"/>
                  <a:pt x="1173952" y="6582"/>
                  <a:pt x="1176855" y="8033"/>
                </a:cubicBezTo>
                <a:cubicBezTo>
                  <a:pt x="1179758" y="9484"/>
                  <a:pt x="877861" y="203976"/>
                  <a:pt x="872055" y="208330"/>
                </a:cubicBezTo>
                <a:cubicBezTo>
                  <a:pt x="866249" y="212684"/>
                  <a:pt x="1179757" y="-48573"/>
                  <a:pt x="1124603" y="80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8" name="フリーフォーム 2337">
            <a:extLst>
              <a:ext uri="{FF2B5EF4-FFF2-40B4-BE49-F238E27FC236}">
                <a16:creationId xmlns:a16="http://schemas.microsoft.com/office/drawing/2014/main" id="{35A97570-2AFF-00FF-1070-907DA9F7F9AB}"/>
              </a:ext>
            </a:extLst>
          </p:cNvPr>
          <p:cNvSpPr/>
          <p:nvPr/>
        </p:nvSpPr>
        <p:spPr>
          <a:xfrm>
            <a:off x="5435961" y="8167735"/>
            <a:ext cx="791813" cy="860809"/>
          </a:xfrm>
          <a:custGeom>
            <a:avLst/>
            <a:gdLst>
              <a:gd name="connsiteX0" fmla="*/ 790668 w 791813"/>
              <a:gd name="connsiteY0" fmla="*/ 905 h 860809"/>
              <a:gd name="connsiteX1" fmla="*/ 233319 w 791813"/>
              <a:gd name="connsiteY1" fmla="*/ 540836 h 860809"/>
              <a:gd name="connsiteX2" fmla="*/ 363948 w 791813"/>
              <a:gd name="connsiteY2" fmla="*/ 418916 h 860809"/>
              <a:gd name="connsiteX3" fmla="*/ 6896 w 791813"/>
              <a:gd name="connsiteY3" fmla="*/ 854345 h 860809"/>
              <a:gd name="connsiteX4" fmla="*/ 154942 w 791813"/>
              <a:gd name="connsiteY4" fmla="*/ 654048 h 860809"/>
              <a:gd name="connsiteX5" fmla="*/ 477159 w 791813"/>
              <a:gd name="connsiteY5" fmla="*/ 305705 h 860809"/>
              <a:gd name="connsiteX6" fmla="*/ 381365 w 791813"/>
              <a:gd name="connsiteY6" fmla="*/ 410208 h 860809"/>
              <a:gd name="connsiteX7" fmla="*/ 790668 w 791813"/>
              <a:gd name="connsiteY7" fmla="*/ 905 h 860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91813" h="860809">
                <a:moveTo>
                  <a:pt x="790668" y="905"/>
                </a:moveTo>
                <a:cubicBezTo>
                  <a:pt x="765994" y="22676"/>
                  <a:pt x="304439" y="471168"/>
                  <a:pt x="233319" y="540836"/>
                </a:cubicBezTo>
                <a:cubicBezTo>
                  <a:pt x="162199" y="610504"/>
                  <a:pt x="401685" y="366664"/>
                  <a:pt x="363948" y="418916"/>
                </a:cubicBezTo>
                <a:cubicBezTo>
                  <a:pt x="326211" y="471168"/>
                  <a:pt x="41730" y="815156"/>
                  <a:pt x="6896" y="854345"/>
                </a:cubicBezTo>
                <a:cubicBezTo>
                  <a:pt x="-27938" y="893534"/>
                  <a:pt x="76565" y="745488"/>
                  <a:pt x="154942" y="654048"/>
                </a:cubicBezTo>
                <a:cubicBezTo>
                  <a:pt x="233319" y="562608"/>
                  <a:pt x="439422" y="346345"/>
                  <a:pt x="477159" y="305705"/>
                </a:cubicBezTo>
                <a:cubicBezTo>
                  <a:pt x="514896" y="265065"/>
                  <a:pt x="329113" y="463911"/>
                  <a:pt x="381365" y="410208"/>
                </a:cubicBezTo>
                <a:cubicBezTo>
                  <a:pt x="433616" y="356505"/>
                  <a:pt x="815342" y="-20866"/>
                  <a:pt x="790668" y="9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9" name="フリーフォーム 2338">
            <a:extLst>
              <a:ext uri="{FF2B5EF4-FFF2-40B4-BE49-F238E27FC236}">
                <a16:creationId xmlns:a16="http://schemas.microsoft.com/office/drawing/2014/main" id="{B7D33217-C03E-A4C8-A996-2DE459E1DC5F}"/>
              </a:ext>
            </a:extLst>
          </p:cNvPr>
          <p:cNvSpPr/>
          <p:nvPr/>
        </p:nvSpPr>
        <p:spPr>
          <a:xfrm>
            <a:off x="7094877" y="7408065"/>
            <a:ext cx="1047938" cy="561291"/>
          </a:xfrm>
          <a:custGeom>
            <a:avLst/>
            <a:gdLst>
              <a:gd name="connsiteX0" fmla="*/ 2609 w 1047938"/>
              <a:gd name="connsiteY0" fmla="*/ 11638 h 561291"/>
              <a:gd name="connsiteX1" fmla="*/ 202906 w 1047938"/>
              <a:gd name="connsiteY1" fmla="*/ 29055 h 561291"/>
              <a:gd name="connsiteX2" fmla="*/ 333534 w 1047938"/>
              <a:gd name="connsiteY2" fmla="*/ 194518 h 561291"/>
              <a:gd name="connsiteX3" fmla="*/ 263866 w 1047938"/>
              <a:gd name="connsiteY3" fmla="*/ 203226 h 561291"/>
              <a:gd name="connsiteX4" fmla="*/ 533832 w 1047938"/>
              <a:gd name="connsiteY4" fmla="*/ 299021 h 561291"/>
              <a:gd name="connsiteX5" fmla="*/ 1047637 w 1047938"/>
              <a:gd name="connsiteY5" fmla="*/ 560278 h 561291"/>
              <a:gd name="connsiteX6" fmla="*/ 603500 w 1047938"/>
              <a:gd name="connsiteY6" fmla="*/ 377398 h 561291"/>
              <a:gd name="connsiteX7" fmla="*/ 272574 w 1047938"/>
              <a:gd name="connsiteY7" fmla="*/ 81306 h 561291"/>
              <a:gd name="connsiteX8" fmla="*/ 98403 w 1047938"/>
              <a:gd name="connsiteY8" fmla="*/ 2929 h 561291"/>
              <a:gd name="connsiteX9" fmla="*/ 2609 w 1047938"/>
              <a:gd name="connsiteY9" fmla="*/ 11638 h 561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7938" h="561291">
                <a:moveTo>
                  <a:pt x="2609" y="11638"/>
                </a:moveTo>
                <a:cubicBezTo>
                  <a:pt x="20026" y="15992"/>
                  <a:pt x="147752" y="-1425"/>
                  <a:pt x="202906" y="29055"/>
                </a:cubicBezTo>
                <a:cubicBezTo>
                  <a:pt x="258060" y="59535"/>
                  <a:pt x="323374" y="165489"/>
                  <a:pt x="333534" y="194518"/>
                </a:cubicBezTo>
                <a:cubicBezTo>
                  <a:pt x="343694" y="223547"/>
                  <a:pt x="230483" y="185809"/>
                  <a:pt x="263866" y="203226"/>
                </a:cubicBezTo>
                <a:cubicBezTo>
                  <a:pt x="297249" y="220643"/>
                  <a:pt x="403204" y="239512"/>
                  <a:pt x="533832" y="299021"/>
                </a:cubicBezTo>
                <a:cubicBezTo>
                  <a:pt x="664460" y="358530"/>
                  <a:pt x="1036026" y="547215"/>
                  <a:pt x="1047637" y="560278"/>
                </a:cubicBezTo>
                <a:cubicBezTo>
                  <a:pt x="1059248" y="573341"/>
                  <a:pt x="732677" y="457227"/>
                  <a:pt x="603500" y="377398"/>
                </a:cubicBezTo>
                <a:cubicBezTo>
                  <a:pt x="474323" y="297569"/>
                  <a:pt x="356757" y="143718"/>
                  <a:pt x="272574" y="81306"/>
                </a:cubicBezTo>
                <a:cubicBezTo>
                  <a:pt x="188391" y="18895"/>
                  <a:pt x="137592" y="11637"/>
                  <a:pt x="98403" y="2929"/>
                </a:cubicBezTo>
                <a:cubicBezTo>
                  <a:pt x="59215" y="-5780"/>
                  <a:pt x="-14808" y="7284"/>
                  <a:pt x="2609" y="116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0" name="フリーフォーム 2339">
            <a:extLst>
              <a:ext uri="{FF2B5EF4-FFF2-40B4-BE49-F238E27FC236}">
                <a16:creationId xmlns:a16="http://schemas.microsoft.com/office/drawing/2014/main" id="{B0F10327-C30A-7F90-AD40-60740809386B}"/>
              </a:ext>
            </a:extLst>
          </p:cNvPr>
          <p:cNvSpPr/>
          <p:nvPr/>
        </p:nvSpPr>
        <p:spPr>
          <a:xfrm>
            <a:off x="2022324" y="7515258"/>
            <a:ext cx="164994" cy="1492361"/>
          </a:xfrm>
          <a:custGeom>
            <a:avLst/>
            <a:gdLst>
              <a:gd name="connsiteX0" fmla="*/ 76442 w 164994"/>
              <a:gd name="connsiteY0" fmla="*/ 239 h 1492361"/>
              <a:gd name="connsiteX1" fmla="*/ 41607 w 164994"/>
              <a:gd name="connsiteY1" fmla="*/ 757885 h 1492361"/>
              <a:gd name="connsiteX2" fmla="*/ 163527 w 164994"/>
              <a:gd name="connsiteY2" fmla="*/ 1471988 h 1492361"/>
              <a:gd name="connsiteX3" fmla="*/ 102567 w 164994"/>
              <a:gd name="connsiteY3" fmla="*/ 1254273 h 1492361"/>
              <a:gd name="connsiteX4" fmla="*/ 6773 w 164994"/>
              <a:gd name="connsiteY4" fmla="*/ 801428 h 1492361"/>
              <a:gd name="connsiteX5" fmla="*/ 15482 w 164994"/>
              <a:gd name="connsiteY5" fmla="*/ 836262 h 1492361"/>
              <a:gd name="connsiteX6" fmla="*/ 76442 w 164994"/>
              <a:gd name="connsiteY6" fmla="*/ 239 h 1492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4994" h="1492361">
                <a:moveTo>
                  <a:pt x="76442" y="239"/>
                </a:moveTo>
                <a:cubicBezTo>
                  <a:pt x="80796" y="-12824"/>
                  <a:pt x="27093" y="512594"/>
                  <a:pt x="41607" y="757885"/>
                </a:cubicBezTo>
                <a:cubicBezTo>
                  <a:pt x="56121" y="1003177"/>
                  <a:pt x="153367" y="1389257"/>
                  <a:pt x="163527" y="1471988"/>
                </a:cubicBezTo>
                <a:cubicBezTo>
                  <a:pt x="173687" y="1554719"/>
                  <a:pt x="128693" y="1366033"/>
                  <a:pt x="102567" y="1254273"/>
                </a:cubicBezTo>
                <a:cubicBezTo>
                  <a:pt x="76441" y="1142513"/>
                  <a:pt x="21287" y="871096"/>
                  <a:pt x="6773" y="801428"/>
                </a:cubicBezTo>
                <a:cubicBezTo>
                  <a:pt x="-7741" y="731760"/>
                  <a:pt x="3870" y="963988"/>
                  <a:pt x="15482" y="836262"/>
                </a:cubicBezTo>
                <a:cubicBezTo>
                  <a:pt x="27094" y="708536"/>
                  <a:pt x="72088" y="13302"/>
                  <a:pt x="76442" y="2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1" name="フリーフォーム 2340">
            <a:extLst>
              <a:ext uri="{FF2B5EF4-FFF2-40B4-BE49-F238E27FC236}">
                <a16:creationId xmlns:a16="http://schemas.microsoft.com/office/drawing/2014/main" id="{46C64A86-8BAF-6BBA-E3E4-9C22EF6D8383}"/>
              </a:ext>
            </a:extLst>
          </p:cNvPr>
          <p:cNvSpPr/>
          <p:nvPr/>
        </p:nvSpPr>
        <p:spPr>
          <a:xfrm>
            <a:off x="3806711" y="6350694"/>
            <a:ext cx="110798" cy="214790"/>
          </a:xfrm>
          <a:custGeom>
            <a:avLst/>
            <a:gdLst>
              <a:gd name="connsiteX0" fmla="*/ 110621 w 110798"/>
              <a:gd name="connsiteY0" fmla="*/ 294 h 214790"/>
              <a:gd name="connsiteX1" fmla="*/ 32346 w 110798"/>
              <a:gd name="connsiteY1" fmla="*/ 96360 h 214790"/>
              <a:gd name="connsiteX2" fmla="*/ 18114 w 110798"/>
              <a:gd name="connsiteY2" fmla="*/ 124824 h 214790"/>
              <a:gd name="connsiteX3" fmla="*/ 53694 w 110798"/>
              <a:gd name="connsiteY3" fmla="*/ 71454 h 214790"/>
              <a:gd name="connsiteX4" fmla="*/ 324 w 110798"/>
              <a:gd name="connsiteY4" fmla="*/ 213773 h 214790"/>
              <a:gd name="connsiteX5" fmla="*/ 32346 w 110798"/>
              <a:gd name="connsiteY5" fmla="*/ 131939 h 214790"/>
              <a:gd name="connsiteX6" fmla="*/ 53694 w 110798"/>
              <a:gd name="connsiteY6" fmla="*/ 67896 h 214790"/>
              <a:gd name="connsiteX7" fmla="*/ 110621 w 110798"/>
              <a:gd name="connsiteY7" fmla="*/ 294 h 214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0798" h="214790">
                <a:moveTo>
                  <a:pt x="110621" y="294"/>
                </a:moveTo>
                <a:cubicBezTo>
                  <a:pt x="107063" y="5038"/>
                  <a:pt x="47764" y="75605"/>
                  <a:pt x="32346" y="96360"/>
                </a:cubicBezTo>
                <a:cubicBezTo>
                  <a:pt x="16928" y="117115"/>
                  <a:pt x="14556" y="128975"/>
                  <a:pt x="18114" y="124824"/>
                </a:cubicBezTo>
                <a:cubicBezTo>
                  <a:pt x="21672" y="120673"/>
                  <a:pt x="56659" y="56629"/>
                  <a:pt x="53694" y="71454"/>
                </a:cubicBezTo>
                <a:cubicBezTo>
                  <a:pt x="50729" y="86279"/>
                  <a:pt x="3882" y="203692"/>
                  <a:pt x="324" y="213773"/>
                </a:cubicBezTo>
                <a:cubicBezTo>
                  <a:pt x="-3234" y="223854"/>
                  <a:pt x="23451" y="156252"/>
                  <a:pt x="32346" y="131939"/>
                </a:cubicBezTo>
                <a:cubicBezTo>
                  <a:pt x="41241" y="107626"/>
                  <a:pt x="44206" y="86279"/>
                  <a:pt x="53694" y="67896"/>
                </a:cubicBezTo>
                <a:cubicBezTo>
                  <a:pt x="63182" y="49513"/>
                  <a:pt x="114179" y="-4450"/>
                  <a:pt x="110621" y="2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2" name="フリーフォーム 2341">
            <a:extLst>
              <a:ext uri="{FF2B5EF4-FFF2-40B4-BE49-F238E27FC236}">
                <a16:creationId xmlns:a16="http://schemas.microsoft.com/office/drawing/2014/main" id="{EBB75324-F956-AA0F-EFEE-B3CA2C859004}"/>
              </a:ext>
            </a:extLst>
          </p:cNvPr>
          <p:cNvSpPr/>
          <p:nvPr/>
        </p:nvSpPr>
        <p:spPr>
          <a:xfrm>
            <a:off x="3676771" y="6414708"/>
            <a:ext cx="159050" cy="154968"/>
          </a:xfrm>
          <a:custGeom>
            <a:avLst/>
            <a:gdLst>
              <a:gd name="connsiteX0" fmla="*/ 158728 w 159050"/>
              <a:gd name="connsiteY0" fmla="*/ 324 h 154968"/>
              <a:gd name="connsiteX1" fmla="*/ 5735 w 159050"/>
              <a:gd name="connsiteY1" fmla="*/ 149759 h 154968"/>
              <a:gd name="connsiteX2" fmla="*/ 44873 w 159050"/>
              <a:gd name="connsiteY2" fmla="*/ 110621 h 154968"/>
              <a:gd name="connsiteX3" fmla="*/ 158728 w 159050"/>
              <a:gd name="connsiteY3" fmla="*/ 324 h 154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9050" h="154968">
                <a:moveTo>
                  <a:pt x="158728" y="324"/>
                </a:moveTo>
                <a:cubicBezTo>
                  <a:pt x="152205" y="6847"/>
                  <a:pt x="24711" y="131376"/>
                  <a:pt x="5735" y="149759"/>
                </a:cubicBezTo>
                <a:cubicBezTo>
                  <a:pt x="-13241" y="168142"/>
                  <a:pt x="18781" y="133748"/>
                  <a:pt x="44873" y="110621"/>
                </a:cubicBezTo>
                <a:cubicBezTo>
                  <a:pt x="70965" y="87494"/>
                  <a:pt x="165251" y="-6199"/>
                  <a:pt x="158728" y="3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3" name="フリーフォーム 2342">
            <a:extLst>
              <a:ext uri="{FF2B5EF4-FFF2-40B4-BE49-F238E27FC236}">
                <a16:creationId xmlns:a16="http://schemas.microsoft.com/office/drawing/2014/main" id="{3AAF1A78-DF8A-2E48-1BE0-BC9B96CBDC08}"/>
              </a:ext>
            </a:extLst>
          </p:cNvPr>
          <p:cNvSpPr/>
          <p:nvPr/>
        </p:nvSpPr>
        <p:spPr>
          <a:xfrm>
            <a:off x="3714536" y="6407780"/>
            <a:ext cx="128151" cy="104039"/>
          </a:xfrm>
          <a:custGeom>
            <a:avLst/>
            <a:gdLst>
              <a:gd name="connsiteX0" fmla="*/ 128079 w 128151"/>
              <a:gd name="connsiteY0" fmla="*/ 136 h 104039"/>
              <a:gd name="connsiteX1" fmla="*/ 7108 w 128151"/>
              <a:gd name="connsiteY1" fmla="*/ 99759 h 104039"/>
              <a:gd name="connsiteX2" fmla="*/ 24897 w 128151"/>
              <a:gd name="connsiteY2" fmla="*/ 78411 h 104039"/>
              <a:gd name="connsiteX3" fmla="*/ 128079 w 128151"/>
              <a:gd name="connsiteY3" fmla="*/ 136 h 104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151" h="104039">
                <a:moveTo>
                  <a:pt x="128079" y="136"/>
                </a:moveTo>
                <a:cubicBezTo>
                  <a:pt x="125114" y="3694"/>
                  <a:pt x="7108" y="99759"/>
                  <a:pt x="7108" y="99759"/>
                </a:cubicBezTo>
                <a:cubicBezTo>
                  <a:pt x="-10089" y="112805"/>
                  <a:pt x="7107" y="93236"/>
                  <a:pt x="24897" y="78411"/>
                </a:cubicBezTo>
                <a:cubicBezTo>
                  <a:pt x="42687" y="63586"/>
                  <a:pt x="131044" y="-3422"/>
                  <a:pt x="128079" y="1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4" name="フリーフォーム 2343">
            <a:extLst>
              <a:ext uri="{FF2B5EF4-FFF2-40B4-BE49-F238E27FC236}">
                <a16:creationId xmlns:a16="http://schemas.microsoft.com/office/drawing/2014/main" id="{55547B65-FD4B-B089-0ED5-975DC3B9EF50}"/>
              </a:ext>
            </a:extLst>
          </p:cNvPr>
          <p:cNvSpPr/>
          <p:nvPr/>
        </p:nvSpPr>
        <p:spPr>
          <a:xfrm>
            <a:off x="2125827" y="4114685"/>
            <a:ext cx="40252" cy="382597"/>
          </a:xfrm>
          <a:custGeom>
            <a:avLst/>
            <a:gdLst>
              <a:gd name="connsiteX0" fmla="*/ 40252 w 40252"/>
              <a:gd name="connsiteY0" fmla="*/ 115 h 382597"/>
              <a:gd name="connsiteX1" fmla="*/ 2776 w 40252"/>
              <a:gd name="connsiteY1" fmla="*/ 217472 h 382597"/>
              <a:gd name="connsiteX2" fmla="*/ 2776 w 40252"/>
              <a:gd name="connsiteY2" fmla="*/ 382364 h 382597"/>
              <a:gd name="connsiteX3" fmla="*/ 2776 w 40252"/>
              <a:gd name="connsiteY3" fmla="*/ 247453 h 382597"/>
              <a:gd name="connsiteX4" fmla="*/ 40252 w 40252"/>
              <a:gd name="connsiteY4" fmla="*/ 115 h 38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52" h="382597">
                <a:moveTo>
                  <a:pt x="40252" y="115"/>
                </a:moveTo>
                <a:cubicBezTo>
                  <a:pt x="40252" y="-4882"/>
                  <a:pt x="9022" y="153764"/>
                  <a:pt x="2776" y="217472"/>
                </a:cubicBezTo>
                <a:cubicBezTo>
                  <a:pt x="-3470" y="281180"/>
                  <a:pt x="2776" y="382364"/>
                  <a:pt x="2776" y="382364"/>
                </a:cubicBezTo>
                <a:cubicBezTo>
                  <a:pt x="2776" y="387361"/>
                  <a:pt x="-3470" y="311161"/>
                  <a:pt x="2776" y="247453"/>
                </a:cubicBezTo>
                <a:cubicBezTo>
                  <a:pt x="9022" y="183745"/>
                  <a:pt x="40252" y="5112"/>
                  <a:pt x="40252" y="1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94337C09-C447-EBBC-EC42-0F13FC3022EA}"/>
              </a:ext>
            </a:extLst>
          </p:cNvPr>
          <p:cNvSpPr/>
          <p:nvPr/>
        </p:nvSpPr>
        <p:spPr>
          <a:xfrm>
            <a:off x="3991080" y="5522215"/>
            <a:ext cx="48916" cy="151812"/>
          </a:xfrm>
          <a:custGeom>
            <a:avLst/>
            <a:gdLst>
              <a:gd name="connsiteX0" fmla="*/ 39452 w 48916"/>
              <a:gd name="connsiteY0" fmla="*/ 44 h 151812"/>
              <a:gd name="connsiteX1" fmla="*/ 17936 w 48916"/>
              <a:gd name="connsiteY1" fmla="*/ 68176 h 151812"/>
              <a:gd name="connsiteX2" fmla="*/ 25108 w 48916"/>
              <a:gd name="connsiteY2" fmla="*/ 104034 h 151812"/>
              <a:gd name="connsiteX3" fmla="*/ 46624 w 48916"/>
              <a:gd name="connsiteY3" fmla="*/ 150651 h 151812"/>
              <a:gd name="connsiteX4" fmla="*/ 43038 w 48916"/>
              <a:gd name="connsiteY4" fmla="*/ 132721 h 151812"/>
              <a:gd name="connsiteX5" fmla="*/ 7 w 48916"/>
              <a:gd name="connsiteY5" fmla="*/ 78933 h 151812"/>
              <a:gd name="connsiteX6" fmla="*/ 39452 w 48916"/>
              <a:gd name="connsiteY6" fmla="*/ 44 h 151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6" h="151812">
                <a:moveTo>
                  <a:pt x="39452" y="44"/>
                </a:moveTo>
                <a:cubicBezTo>
                  <a:pt x="42440" y="-1749"/>
                  <a:pt x="20327" y="50844"/>
                  <a:pt x="17936" y="68176"/>
                </a:cubicBezTo>
                <a:cubicBezTo>
                  <a:pt x="15545" y="85508"/>
                  <a:pt x="20327" y="90288"/>
                  <a:pt x="25108" y="104034"/>
                </a:cubicBezTo>
                <a:cubicBezTo>
                  <a:pt x="29889" y="117780"/>
                  <a:pt x="46624" y="150651"/>
                  <a:pt x="46624" y="150651"/>
                </a:cubicBezTo>
                <a:cubicBezTo>
                  <a:pt x="49612" y="155432"/>
                  <a:pt x="50808" y="144674"/>
                  <a:pt x="43038" y="132721"/>
                </a:cubicBezTo>
                <a:cubicBezTo>
                  <a:pt x="35268" y="120768"/>
                  <a:pt x="605" y="98058"/>
                  <a:pt x="7" y="78933"/>
                </a:cubicBezTo>
                <a:cubicBezTo>
                  <a:pt x="-591" y="59808"/>
                  <a:pt x="36464" y="1837"/>
                  <a:pt x="39452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4" name="フリーフォーム 2263">
            <a:extLst>
              <a:ext uri="{FF2B5EF4-FFF2-40B4-BE49-F238E27FC236}">
                <a16:creationId xmlns:a16="http://schemas.microsoft.com/office/drawing/2014/main" id="{0E68DE9B-6C4E-BC0F-E344-E93D8F5655E8}"/>
              </a:ext>
            </a:extLst>
          </p:cNvPr>
          <p:cNvSpPr/>
          <p:nvPr/>
        </p:nvSpPr>
        <p:spPr>
          <a:xfrm>
            <a:off x="2118664" y="2836433"/>
            <a:ext cx="398625" cy="592137"/>
          </a:xfrm>
          <a:custGeom>
            <a:avLst/>
            <a:gdLst>
              <a:gd name="connsiteX0" fmla="*/ 398625 w 398625"/>
              <a:gd name="connsiteY0" fmla="*/ 0 h 592137"/>
              <a:gd name="connsiteX1" fmla="*/ 151200 w 398625"/>
              <a:gd name="connsiteY1" fmla="*/ 315558 h 592137"/>
              <a:gd name="connsiteX2" fmla="*/ 592 w 398625"/>
              <a:gd name="connsiteY2" fmla="*/ 591671 h 592137"/>
              <a:gd name="connsiteX3" fmla="*/ 104583 w 398625"/>
              <a:gd name="connsiteY3" fmla="*/ 376518 h 592137"/>
              <a:gd name="connsiteX4" fmla="*/ 248018 w 398625"/>
              <a:gd name="connsiteY4" fmla="*/ 190052 h 592137"/>
              <a:gd name="connsiteX5" fmla="*/ 398625 w 398625"/>
              <a:gd name="connsiteY5" fmla="*/ 0 h 592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8625" h="592137">
                <a:moveTo>
                  <a:pt x="398625" y="0"/>
                </a:moveTo>
                <a:cubicBezTo>
                  <a:pt x="308082" y="108473"/>
                  <a:pt x="217539" y="216946"/>
                  <a:pt x="151200" y="315558"/>
                </a:cubicBezTo>
                <a:cubicBezTo>
                  <a:pt x="84861" y="414170"/>
                  <a:pt x="8362" y="581511"/>
                  <a:pt x="592" y="591671"/>
                </a:cubicBezTo>
                <a:cubicBezTo>
                  <a:pt x="-7178" y="601831"/>
                  <a:pt x="63345" y="443454"/>
                  <a:pt x="104583" y="376518"/>
                </a:cubicBezTo>
                <a:cubicBezTo>
                  <a:pt x="145821" y="309582"/>
                  <a:pt x="248018" y="190052"/>
                  <a:pt x="248018" y="190052"/>
                </a:cubicBezTo>
                <a:lnTo>
                  <a:pt x="39862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6" name="フリーフォーム 2265">
            <a:extLst>
              <a:ext uri="{FF2B5EF4-FFF2-40B4-BE49-F238E27FC236}">
                <a16:creationId xmlns:a16="http://schemas.microsoft.com/office/drawing/2014/main" id="{5BA3FFCC-089A-93B5-7EC0-F7CD3BBD95DA}"/>
              </a:ext>
            </a:extLst>
          </p:cNvPr>
          <p:cNvSpPr/>
          <p:nvPr/>
        </p:nvSpPr>
        <p:spPr>
          <a:xfrm>
            <a:off x="1630458" y="3525443"/>
            <a:ext cx="292680" cy="520751"/>
          </a:xfrm>
          <a:custGeom>
            <a:avLst/>
            <a:gdLst>
              <a:gd name="connsiteX0" fmla="*/ 292610 w 292680"/>
              <a:gd name="connsiteY0" fmla="*/ 182 h 520751"/>
              <a:gd name="connsiteX1" fmla="*/ 179488 w 292680"/>
              <a:gd name="connsiteY1" fmla="*/ 273559 h 520751"/>
              <a:gd name="connsiteX2" fmla="*/ 207769 w 292680"/>
              <a:gd name="connsiteY2" fmla="*/ 198145 h 520751"/>
              <a:gd name="connsiteX3" fmla="*/ 379 w 292680"/>
              <a:gd name="connsiteY3" fmla="*/ 518656 h 520751"/>
              <a:gd name="connsiteX4" fmla="*/ 160635 w 292680"/>
              <a:gd name="connsiteY4" fmla="*/ 320693 h 520751"/>
              <a:gd name="connsiteX5" fmla="*/ 292610 w 292680"/>
              <a:gd name="connsiteY5" fmla="*/ 182 h 520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2680" h="520751">
                <a:moveTo>
                  <a:pt x="292610" y="182"/>
                </a:moveTo>
                <a:cubicBezTo>
                  <a:pt x="295752" y="-7674"/>
                  <a:pt x="193628" y="240565"/>
                  <a:pt x="179488" y="273559"/>
                </a:cubicBezTo>
                <a:cubicBezTo>
                  <a:pt x="165348" y="306553"/>
                  <a:pt x="237620" y="157296"/>
                  <a:pt x="207769" y="198145"/>
                </a:cubicBezTo>
                <a:cubicBezTo>
                  <a:pt x="177918" y="238994"/>
                  <a:pt x="8235" y="498231"/>
                  <a:pt x="379" y="518656"/>
                </a:cubicBezTo>
                <a:cubicBezTo>
                  <a:pt x="-7477" y="539081"/>
                  <a:pt x="108788" y="405534"/>
                  <a:pt x="160635" y="320693"/>
                </a:cubicBezTo>
                <a:cubicBezTo>
                  <a:pt x="212482" y="235852"/>
                  <a:pt x="289468" y="8038"/>
                  <a:pt x="292610" y="1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0" name="フリーフォーム 2319">
            <a:extLst>
              <a:ext uri="{FF2B5EF4-FFF2-40B4-BE49-F238E27FC236}">
                <a16:creationId xmlns:a16="http://schemas.microsoft.com/office/drawing/2014/main" id="{40193EBF-C20E-E3F9-80E1-DDE07593ACBD}"/>
              </a:ext>
            </a:extLst>
          </p:cNvPr>
          <p:cNvSpPr/>
          <p:nvPr/>
        </p:nvSpPr>
        <p:spPr>
          <a:xfrm>
            <a:off x="1253881" y="3229905"/>
            <a:ext cx="529573" cy="1022617"/>
          </a:xfrm>
          <a:custGeom>
            <a:avLst/>
            <a:gdLst>
              <a:gd name="connsiteX0" fmla="*/ 527785 w 529573"/>
              <a:gd name="connsiteY0" fmla="*/ 3489 h 1022617"/>
              <a:gd name="connsiteX1" fmla="*/ 65872 w 529573"/>
              <a:gd name="connsiteY1" fmla="*/ 851901 h 1022617"/>
              <a:gd name="connsiteX2" fmla="*/ 18738 w 529573"/>
              <a:gd name="connsiteY2" fmla="*/ 1002730 h 1022617"/>
              <a:gd name="connsiteX3" fmla="*/ 216700 w 529573"/>
              <a:gd name="connsiteY3" fmla="*/ 569097 h 1022617"/>
              <a:gd name="connsiteX4" fmla="*/ 527785 w 529573"/>
              <a:gd name="connsiteY4" fmla="*/ 3489 h 1022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9573" h="1022617">
                <a:moveTo>
                  <a:pt x="527785" y="3489"/>
                </a:moveTo>
                <a:cubicBezTo>
                  <a:pt x="502647" y="50623"/>
                  <a:pt x="150713" y="685361"/>
                  <a:pt x="65872" y="851901"/>
                </a:cubicBezTo>
                <a:cubicBezTo>
                  <a:pt x="-18969" y="1018441"/>
                  <a:pt x="-6400" y="1049864"/>
                  <a:pt x="18738" y="1002730"/>
                </a:cubicBezTo>
                <a:cubicBezTo>
                  <a:pt x="43876" y="955596"/>
                  <a:pt x="127145" y="738780"/>
                  <a:pt x="216700" y="569097"/>
                </a:cubicBezTo>
                <a:cubicBezTo>
                  <a:pt x="306255" y="399414"/>
                  <a:pt x="552923" y="-43645"/>
                  <a:pt x="527785" y="34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5" name="フリーフォーム 2344">
            <a:extLst>
              <a:ext uri="{FF2B5EF4-FFF2-40B4-BE49-F238E27FC236}">
                <a16:creationId xmlns:a16="http://schemas.microsoft.com/office/drawing/2014/main" id="{95DEF0DB-1D47-8B6B-51AD-B6885D61839C}"/>
              </a:ext>
            </a:extLst>
          </p:cNvPr>
          <p:cNvSpPr/>
          <p:nvPr/>
        </p:nvSpPr>
        <p:spPr>
          <a:xfrm>
            <a:off x="1403560" y="3529928"/>
            <a:ext cx="505020" cy="1312613"/>
          </a:xfrm>
          <a:custGeom>
            <a:avLst/>
            <a:gdLst>
              <a:gd name="connsiteX0" fmla="*/ 500654 w 505020"/>
              <a:gd name="connsiteY0" fmla="*/ 5124 h 1312613"/>
              <a:gd name="connsiteX1" fmla="*/ 85875 w 505020"/>
              <a:gd name="connsiteY1" fmla="*/ 655573 h 1312613"/>
              <a:gd name="connsiteX2" fmla="*/ 1034 w 505020"/>
              <a:gd name="connsiteY2" fmla="*/ 1306023 h 1312613"/>
              <a:gd name="connsiteX3" fmla="*/ 38741 w 505020"/>
              <a:gd name="connsiteY3" fmla="*/ 976084 h 1312613"/>
              <a:gd name="connsiteX4" fmla="*/ 38741 w 505020"/>
              <a:gd name="connsiteY4" fmla="*/ 721561 h 1312613"/>
              <a:gd name="connsiteX5" fmla="*/ 500654 w 505020"/>
              <a:gd name="connsiteY5" fmla="*/ 61684 h 1312613"/>
              <a:gd name="connsiteX6" fmla="*/ 283838 w 505020"/>
              <a:gd name="connsiteY6" fmla="*/ 335062 h 1312613"/>
              <a:gd name="connsiteX7" fmla="*/ 500654 w 505020"/>
              <a:gd name="connsiteY7" fmla="*/ 5124 h 1312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5020" h="1312613">
                <a:moveTo>
                  <a:pt x="500654" y="5124"/>
                </a:moveTo>
                <a:cubicBezTo>
                  <a:pt x="467660" y="58542"/>
                  <a:pt x="169145" y="438757"/>
                  <a:pt x="85875" y="655573"/>
                </a:cubicBezTo>
                <a:cubicBezTo>
                  <a:pt x="2605" y="872390"/>
                  <a:pt x="8890" y="1252605"/>
                  <a:pt x="1034" y="1306023"/>
                </a:cubicBezTo>
                <a:cubicBezTo>
                  <a:pt x="-6822" y="1359441"/>
                  <a:pt x="32456" y="1073494"/>
                  <a:pt x="38741" y="976084"/>
                </a:cubicBezTo>
                <a:cubicBezTo>
                  <a:pt x="45026" y="878674"/>
                  <a:pt x="-38244" y="873961"/>
                  <a:pt x="38741" y="721561"/>
                </a:cubicBezTo>
                <a:cubicBezTo>
                  <a:pt x="115726" y="569161"/>
                  <a:pt x="459804" y="126101"/>
                  <a:pt x="500654" y="61684"/>
                </a:cubicBezTo>
                <a:cubicBezTo>
                  <a:pt x="541504" y="-2733"/>
                  <a:pt x="282267" y="336633"/>
                  <a:pt x="283838" y="335062"/>
                </a:cubicBezTo>
                <a:cubicBezTo>
                  <a:pt x="285409" y="333491"/>
                  <a:pt x="533648" y="-48294"/>
                  <a:pt x="500654" y="51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6" name="フリーフォーム 2345">
            <a:extLst>
              <a:ext uri="{FF2B5EF4-FFF2-40B4-BE49-F238E27FC236}">
                <a16:creationId xmlns:a16="http://schemas.microsoft.com/office/drawing/2014/main" id="{883D9C03-9FFC-17E7-B859-4FE2616B1D95}"/>
              </a:ext>
            </a:extLst>
          </p:cNvPr>
          <p:cNvSpPr/>
          <p:nvPr/>
        </p:nvSpPr>
        <p:spPr>
          <a:xfrm>
            <a:off x="4004282" y="1562231"/>
            <a:ext cx="1984048" cy="1034510"/>
          </a:xfrm>
          <a:custGeom>
            <a:avLst/>
            <a:gdLst>
              <a:gd name="connsiteX0" fmla="*/ 2110 w 1984048"/>
              <a:gd name="connsiteY0" fmla="*/ 2618 h 1034510"/>
              <a:gd name="connsiteX1" fmla="*/ 1095619 w 1984048"/>
              <a:gd name="connsiteY1" fmla="*/ 219435 h 1034510"/>
              <a:gd name="connsiteX2" fmla="*/ 1717788 w 1984048"/>
              <a:gd name="connsiteY2" fmla="*/ 700202 h 1034510"/>
              <a:gd name="connsiteX3" fmla="*/ 1708361 w 1984048"/>
              <a:gd name="connsiteY3" fmla="*/ 577654 h 1034510"/>
              <a:gd name="connsiteX4" fmla="*/ 1972312 w 1984048"/>
              <a:gd name="connsiteY4" fmla="*/ 1020713 h 1034510"/>
              <a:gd name="connsiteX5" fmla="*/ 1915751 w 1984048"/>
              <a:gd name="connsiteY5" fmla="*/ 898165 h 1034510"/>
              <a:gd name="connsiteX6" fmla="*/ 1717788 w 1984048"/>
              <a:gd name="connsiteY6" fmla="*/ 653068 h 1034510"/>
              <a:gd name="connsiteX7" fmla="*/ 1463264 w 1984048"/>
              <a:gd name="connsiteY7" fmla="*/ 389117 h 1034510"/>
              <a:gd name="connsiteX8" fmla="*/ 1623520 w 1984048"/>
              <a:gd name="connsiteY8" fmla="*/ 558800 h 1034510"/>
              <a:gd name="connsiteX9" fmla="*/ 1293582 w 1984048"/>
              <a:gd name="connsiteY9" fmla="*/ 360837 h 1034510"/>
              <a:gd name="connsiteX10" fmla="*/ 1208741 w 1984048"/>
              <a:gd name="connsiteY10" fmla="*/ 294849 h 1034510"/>
              <a:gd name="connsiteX11" fmla="*/ 878803 w 1984048"/>
              <a:gd name="connsiteY11" fmla="*/ 200581 h 1034510"/>
              <a:gd name="connsiteX12" fmla="*/ 991924 w 1984048"/>
              <a:gd name="connsiteY12" fmla="*/ 219435 h 1034510"/>
              <a:gd name="connsiteX13" fmla="*/ 822242 w 1984048"/>
              <a:gd name="connsiteY13" fmla="*/ 106313 h 1034510"/>
              <a:gd name="connsiteX14" fmla="*/ 2110 w 1984048"/>
              <a:gd name="connsiteY14" fmla="*/ 2618 h 1034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84048" h="1034510">
                <a:moveTo>
                  <a:pt x="2110" y="2618"/>
                </a:moveTo>
                <a:cubicBezTo>
                  <a:pt x="47673" y="21472"/>
                  <a:pt x="809673" y="103171"/>
                  <a:pt x="1095619" y="219435"/>
                </a:cubicBezTo>
                <a:cubicBezTo>
                  <a:pt x="1381565" y="335699"/>
                  <a:pt x="1615664" y="640499"/>
                  <a:pt x="1717788" y="700202"/>
                </a:cubicBezTo>
                <a:cubicBezTo>
                  <a:pt x="1819912" y="759905"/>
                  <a:pt x="1665941" y="524236"/>
                  <a:pt x="1708361" y="577654"/>
                </a:cubicBezTo>
                <a:cubicBezTo>
                  <a:pt x="1750781" y="631072"/>
                  <a:pt x="1937747" y="967295"/>
                  <a:pt x="1972312" y="1020713"/>
                </a:cubicBezTo>
                <a:cubicBezTo>
                  <a:pt x="2006877" y="1074131"/>
                  <a:pt x="1958172" y="959439"/>
                  <a:pt x="1915751" y="898165"/>
                </a:cubicBezTo>
                <a:cubicBezTo>
                  <a:pt x="1873330" y="836891"/>
                  <a:pt x="1793202" y="737909"/>
                  <a:pt x="1717788" y="653068"/>
                </a:cubicBezTo>
                <a:cubicBezTo>
                  <a:pt x="1642374" y="568227"/>
                  <a:pt x="1478975" y="404828"/>
                  <a:pt x="1463264" y="389117"/>
                </a:cubicBezTo>
                <a:cubicBezTo>
                  <a:pt x="1447553" y="373406"/>
                  <a:pt x="1651800" y="563513"/>
                  <a:pt x="1623520" y="558800"/>
                </a:cubicBezTo>
                <a:cubicBezTo>
                  <a:pt x="1595240" y="554087"/>
                  <a:pt x="1362712" y="404829"/>
                  <a:pt x="1293582" y="360837"/>
                </a:cubicBezTo>
                <a:cubicBezTo>
                  <a:pt x="1224452" y="316845"/>
                  <a:pt x="1277871" y="321558"/>
                  <a:pt x="1208741" y="294849"/>
                </a:cubicBezTo>
                <a:cubicBezTo>
                  <a:pt x="1139611" y="268140"/>
                  <a:pt x="914939" y="213150"/>
                  <a:pt x="878803" y="200581"/>
                </a:cubicBezTo>
                <a:cubicBezTo>
                  <a:pt x="842667" y="188012"/>
                  <a:pt x="1001351" y="235146"/>
                  <a:pt x="991924" y="219435"/>
                </a:cubicBezTo>
                <a:cubicBezTo>
                  <a:pt x="982497" y="203724"/>
                  <a:pt x="982498" y="140878"/>
                  <a:pt x="822242" y="106313"/>
                </a:cubicBezTo>
                <a:cubicBezTo>
                  <a:pt x="661986" y="71748"/>
                  <a:pt x="-43453" y="-16236"/>
                  <a:pt x="2110" y="26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4616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0466E-BD53-09AF-18F8-D70CEF463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比類なき表現力、白鳥玉季がドラマ『いちばんすきな花』に寄せる想い - BARFOUT!">
            <a:extLst>
              <a:ext uri="{FF2B5EF4-FFF2-40B4-BE49-F238E27FC236}">
                <a16:creationId xmlns:a16="http://schemas.microsoft.com/office/drawing/2014/main" id="{3AB28100-B811-EC2E-03F8-43475C1B5C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5" r="31632"/>
          <a:stretch/>
        </p:blipFill>
        <p:spPr bwMode="auto">
          <a:xfrm>
            <a:off x="0" y="556591"/>
            <a:ext cx="9601200" cy="11688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987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DD406-B074-6638-153C-EBA0D1066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比類なき表現力、白鳥玉季がドラマ『いちばんすきな花』に寄せる想い - BARFOUT!" hidden="1">
            <a:extLst>
              <a:ext uri="{FF2B5EF4-FFF2-40B4-BE49-F238E27FC236}">
                <a16:creationId xmlns:a16="http://schemas.microsoft.com/office/drawing/2014/main" id="{129CCAC1-9A77-6891-1219-B4F5C3AFE0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5" r="31632" b="27925"/>
          <a:stretch/>
        </p:blipFill>
        <p:spPr bwMode="auto">
          <a:xfrm>
            <a:off x="0" y="556591"/>
            <a:ext cx="9601200" cy="8424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784C5E8B-B4C7-4372-DF52-2482370E79F2}"/>
              </a:ext>
            </a:extLst>
          </p:cNvPr>
          <p:cNvSpPr/>
          <p:nvPr/>
        </p:nvSpPr>
        <p:spPr>
          <a:xfrm>
            <a:off x="3425824" y="4136972"/>
            <a:ext cx="197662" cy="311471"/>
          </a:xfrm>
          <a:custGeom>
            <a:avLst/>
            <a:gdLst>
              <a:gd name="connsiteX0" fmla="*/ 1 w 197662"/>
              <a:gd name="connsiteY0" fmla="*/ 53 h 311471"/>
              <a:gd name="connsiteX1" fmla="*/ 165101 w 197662"/>
              <a:gd name="connsiteY1" fmla="*/ 196903 h 311471"/>
              <a:gd name="connsiteX2" fmla="*/ 146051 w 197662"/>
              <a:gd name="connsiteY2" fmla="*/ 177853 h 311471"/>
              <a:gd name="connsiteX3" fmla="*/ 190501 w 197662"/>
              <a:gd name="connsiteY3" fmla="*/ 257228 h 311471"/>
              <a:gd name="connsiteX4" fmla="*/ 196851 w 197662"/>
              <a:gd name="connsiteY4" fmla="*/ 311203 h 311471"/>
              <a:gd name="connsiteX5" fmla="*/ 193676 w 197662"/>
              <a:gd name="connsiteY5" fmla="*/ 235003 h 311471"/>
              <a:gd name="connsiteX6" fmla="*/ 161926 w 197662"/>
              <a:gd name="connsiteY6" fmla="*/ 177853 h 311471"/>
              <a:gd name="connsiteX7" fmla="*/ 1 w 197662"/>
              <a:gd name="connsiteY7" fmla="*/ 53 h 311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7662" h="311471">
                <a:moveTo>
                  <a:pt x="1" y="53"/>
                </a:moveTo>
                <a:cubicBezTo>
                  <a:pt x="530" y="3228"/>
                  <a:pt x="165101" y="196903"/>
                  <a:pt x="165101" y="196903"/>
                </a:cubicBezTo>
                <a:cubicBezTo>
                  <a:pt x="189443" y="226536"/>
                  <a:pt x="141818" y="167799"/>
                  <a:pt x="146051" y="177853"/>
                </a:cubicBezTo>
                <a:cubicBezTo>
                  <a:pt x="150284" y="187907"/>
                  <a:pt x="182034" y="235003"/>
                  <a:pt x="190501" y="257228"/>
                </a:cubicBezTo>
                <a:cubicBezTo>
                  <a:pt x="198968" y="279453"/>
                  <a:pt x="196322" y="314907"/>
                  <a:pt x="196851" y="311203"/>
                </a:cubicBezTo>
                <a:cubicBezTo>
                  <a:pt x="197380" y="307499"/>
                  <a:pt x="199497" y="257228"/>
                  <a:pt x="193676" y="235003"/>
                </a:cubicBezTo>
                <a:cubicBezTo>
                  <a:pt x="187855" y="212778"/>
                  <a:pt x="195264" y="218599"/>
                  <a:pt x="161926" y="177853"/>
                </a:cubicBezTo>
                <a:cubicBezTo>
                  <a:pt x="128589" y="137107"/>
                  <a:pt x="-528" y="-3122"/>
                  <a:pt x="1" y="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7FACFFEE-66B2-68B3-5C6A-131D789586A1}"/>
              </a:ext>
            </a:extLst>
          </p:cNvPr>
          <p:cNvSpPr/>
          <p:nvPr/>
        </p:nvSpPr>
        <p:spPr>
          <a:xfrm>
            <a:off x="3320727" y="4111187"/>
            <a:ext cx="290183" cy="311654"/>
          </a:xfrm>
          <a:custGeom>
            <a:avLst/>
            <a:gdLst>
              <a:gd name="connsiteX0" fmla="*/ 323 w 290183"/>
              <a:gd name="connsiteY0" fmla="*/ 438 h 311654"/>
              <a:gd name="connsiteX1" fmla="*/ 193998 w 290183"/>
              <a:gd name="connsiteY1" fmla="*/ 181413 h 311654"/>
              <a:gd name="connsiteX2" fmla="*/ 174948 w 290183"/>
              <a:gd name="connsiteY2" fmla="*/ 156013 h 311654"/>
              <a:gd name="connsiteX3" fmla="*/ 286073 w 290183"/>
              <a:gd name="connsiteY3" fmla="*/ 244913 h 311654"/>
              <a:gd name="connsiteX4" fmla="*/ 267023 w 290183"/>
              <a:gd name="connsiteY4" fmla="*/ 225863 h 311654"/>
              <a:gd name="connsiteX5" fmla="*/ 289248 w 290183"/>
              <a:gd name="connsiteY5" fmla="*/ 311588 h 311654"/>
              <a:gd name="connsiteX6" fmla="*/ 228923 w 290183"/>
              <a:gd name="connsiteY6" fmla="*/ 209988 h 311654"/>
              <a:gd name="connsiteX7" fmla="*/ 101923 w 290183"/>
              <a:gd name="connsiteY7" fmla="*/ 44888 h 311654"/>
              <a:gd name="connsiteX8" fmla="*/ 146373 w 290183"/>
              <a:gd name="connsiteY8" fmla="*/ 127438 h 311654"/>
              <a:gd name="connsiteX9" fmla="*/ 323 w 290183"/>
              <a:gd name="connsiteY9" fmla="*/ 438 h 311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0183" h="311654">
                <a:moveTo>
                  <a:pt x="323" y="438"/>
                </a:moveTo>
                <a:cubicBezTo>
                  <a:pt x="8261" y="9434"/>
                  <a:pt x="164894" y="155484"/>
                  <a:pt x="193998" y="181413"/>
                </a:cubicBezTo>
                <a:cubicBezTo>
                  <a:pt x="223102" y="207342"/>
                  <a:pt x="159602" y="145430"/>
                  <a:pt x="174948" y="156013"/>
                </a:cubicBezTo>
                <a:cubicBezTo>
                  <a:pt x="190294" y="166596"/>
                  <a:pt x="286073" y="244913"/>
                  <a:pt x="286073" y="244913"/>
                </a:cubicBezTo>
                <a:cubicBezTo>
                  <a:pt x="301419" y="256555"/>
                  <a:pt x="266494" y="214751"/>
                  <a:pt x="267023" y="225863"/>
                </a:cubicBezTo>
                <a:cubicBezTo>
                  <a:pt x="267552" y="236975"/>
                  <a:pt x="295598" y="314234"/>
                  <a:pt x="289248" y="311588"/>
                </a:cubicBezTo>
                <a:cubicBezTo>
                  <a:pt x="282898" y="308942"/>
                  <a:pt x="260144" y="254438"/>
                  <a:pt x="228923" y="209988"/>
                </a:cubicBezTo>
                <a:cubicBezTo>
                  <a:pt x="197702" y="165538"/>
                  <a:pt x="115681" y="58646"/>
                  <a:pt x="101923" y="44888"/>
                </a:cubicBezTo>
                <a:cubicBezTo>
                  <a:pt x="88165" y="31130"/>
                  <a:pt x="159602" y="131142"/>
                  <a:pt x="146373" y="127438"/>
                </a:cubicBezTo>
                <a:cubicBezTo>
                  <a:pt x="133144" y="123734"/>
                  <a:pt x="-7615" y="-8558"/>
                  <a:pt x="323" y="4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A6486100-82E2-B3C2-4BAB-667F5E1CADCB}"/>
              </a:ext>
            </a:extLst>
          </p:cNvPr>
          <p:cNvSpPr/>
          <p:nvPr/>
        </p:nvSpPr>
        <p:spPr>
          <a:xfrm>
            <a:off x="2803307" y="4048089"/>
            <a:ext cx="547270" cy="193909"/>
          </a:xfrm>
          <a:custGeom>
            <a:avLst/>
            <a:gdLst>
              <a:gd name="connsiteX0" fmla="*/ 218 w 547270"/>
              <a:gd name="connsiteY0" fmla="*/ 193711 h 193909"/>
              <a:gd name="connsiteX1" fmla="*/ 257393 w 547270"/>
              <a:gd name="connsiteY1" fmla="*/ 82586 h 193909"/>
              <a:gd name="connsiteX2" fmla="*/ 432018 w 547270"/>
              <a:gd name="connsiteY2" fmla="*/ 73061 h 193909"/>
              <a:gd name="connsiteX3" fmla="*/ 546318 w 547270"/>
              <a:gd name="connsiteY3" fmla="*/ 95286 h 193909"/>
              <a:gd name="connsiteX4" fmla="*/ 479643 w 547270"/>
              <a:gd name="connsiteY4" fmla="*/ 79411 h 193909"/>
              <a:gd name="connsiteX5" fmla="*/ 358993 w 547270"/>
              <a:gd name="connsiteY5" fmla="*/ 66711 h 193909"/>
              <a:gd name="connsiteX6" fmla="*/ 184368 w 547270"/>
              <a:gd name="connsiteY6" fmla="*/ 69886 h 193909"/>
              <a:gd name="connsiteX7" fmla="*/ 327243 w 547270"/>
              <a:gd name="connsiteY7" fmla="*/ 44486 h 193909"/>
              <a:gd name="connsiteX8" fmla="*/ 289143 w 547270"/>
              <a:gd name="connsiteY8" fmla="*/ 36 h 193909"/>
              <a:gd name="connsiteX9" fmla="*/ 343118 w 547270"/>
              <a:gd name="connsiteY9" fmla="*/ 38136 h 193909"/>
              <a:gd name="connsiteX10" fmla="*/ 127218 w 547270"/>
              <a:gd name="connsiteY10" fmla="*/ 101636 h 193909"/>
              <a:gd name="connsiteX11" fmla="*/ 162143 w 547270"/>
              <a:gd name="connsiteY11" fmla="*/ 47661 h 193909"/>
              <a:gd name="connsiteX12" fmla="*/ 158968 w 547270"/>
              <a:gd name="connsiteY12" fmla="*/ 88936 h 193909"/>
              <a:gd name="connsiteX13" fmla="*/ 60543 w 547270"/>
              <a:gd name="connsiteY13" fmla="*/ 146086 h 193909"/>
              <a:gd name="connsiteX14" fmla="*/ 209768 w 547270"/>
              <a:gd name="connsiteY14" fmla="*/ 111161 h 193909"/>
              <a:gd name="connsiteX15" fmla="*/ 218 w 547270"/>
              <a:gd name="connsiteY15" fmla="*/ 193711 h 193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7270" h="193909">
                <a:moveTo>
                  <a:pt x="218" y="193711"/>
                </a:moveTo>
                <a:cubicBezTo>
                  <a:pt x="8156" y="188948"/>
                  <a:pt x="185426" y="102694"/>
                  <a:pt x="257393" y="82586"/>
                </a:cubicBezTo>
                <a:cubicBezTo>
                  <a:pt x="329360" y="62478"/>
                  <a:pt x="383864" y="70944"/>
                  <a:pt x="432018" y="73061"/>
                </a:cubicBezTo>
                <a:cubicBezTo>
                  <a:pt x="480172" y="75178"/>
                  <a:pt x="538381" y="94228"/>
                  <a:pt x="546318" y="95286"/>
                </a:cubicBezTo>
                <a:cubicBezTo>
                  <a:pt x="554255" y="96344"/>
                  <a:pt x="510864" y="84173"/>
                  <a:pt x="479643" y="79411"/>
                </a:cubicBezTo>
                <a:cubicBezTo>
                  <a:pt x="448422" y="74649"/>
                  <a:pt x="408205" y="68298"/>
                  <a:pt x="358993" y="66711"/>
                </a:cubicBezTo>
                <a:cubicBezTo>
                  <a:pt x="309781" y="65124"/>
                  <a:pt x="189660" y="73590"/>
                  <a:pt x="184368" y="69886"/>
                </a:cubicBezTo>
                <a:cubicBezTo>
                  <a:pt x="179076" y="66182"/>
                  <a:pt x="309781" y="56128"/>
                  <a:pt x="327243" y="44486"/>
                </a:cubicBezTo>
                <a:cubicBezTo>
                  <a:pt x="344705" y="32844"/>
                  <a:pt x="286497" y="1094"/>
                  <a:pt x="289143" y="36"/>
                </a:cubicBezTo>
                <a:cubicBezTo>
                  <a:pt x="291789" y="-1022"/>
                  <a:pt x="370106" y="21203"/>
                  <a:pt x="343118" y="38136"/>
                </a:cubicBezTo>
                <a:cubicBezTo>
                  <a:pt x="316131" y="55069"/>
                  <a:pt x="157380" y="100049"/>
                  <a:pt x="127218" y="101636"/>
                </a:cubicBezTo>
                <a:cubicBezTo>
                  <a:pt x="97056" y="103223"/>
                  <a:pt x="156851" y="49778"/>
                  <a:pt x="162143" y="47661"/>
                </a:cubicBezTo>
                <a:cubicBezTo>
                  <a:pt x="167435" y="45544"/>
                  <a:pt x="175901" y="72532"/>
                  <a:pt x="158968" y="88936"/>
                </a:cubicBezTo>
                <a:cubicBezTo>
                  <a:pt x="142035" y="105340"/>
                  <a:pt x="52076" y="142382"/>
                  <a:pt x="60543" y="146086"/>
                </a:cubicBezTo>
                <a:cubicBezTo>
                  <a:pt x="69010" y="149790"/>
                  <a:pt x="216118" y="106399"/>
                  <a:pt x="209768" y="111161"/>
                </a:cubicBezTo>
                <a:cubicBezTo>
                  <a:pt x="203418" y="115923"/>
                  <a:pt x="-7720" y="198474"/>
                  <a:pt x="218" y="1937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B9F6EDE7-FEF0-CDDE-530C-5416939F402A}"/>
              </a:ext>
            </a:extLst>
          </p:cNvPr>
          <p:cNvSpPr/>
          <p:nvPr/>
        </p:nvSpPr>
        <p:spPr>
          <a:xfrm>
            <a:off x="3152498" y="4054283"/>
            <a:ext cx="230300" cy="117817"/>
          </a:xfrm>
          <a:custGeom>
            <a:avLst/>
            <a:gdLst>
              <a:gd name="connsiteX0" fmla="*/ 277 w 230300"/>
              <a:gd name="connsiteY0" fmla="*/ 44642 h 117817"/>
              <a:gd name="connsiteX1" fmla="*/ 143152 w 230300"/>
              <a:gd name="connsiteY1" fmla="*/ 66867 h 117817"/>
              <a:gd name="connsiteX2" fmla="*/ 228877 w 230300"/>
              <a:gd name="connsiteY2" fmla="*/ 117667 h 117817"/>
              <a:gd name="connsiteX3" fmla="*/ 190777 w 230300"/>
              <a:gd name="connsiteY3" fmla="*/ 79567 h 117817"/>
              <a:gd name="connsiteX4" fmla="*/ 114577 w 230300"/>
              <a:gd name="connsiteY4" fmla="*/ 192 h 117817"/>
              <a:gd name="connsiteX5" fmla="*/ 152677 w 230300"/>
              <a:gd name="connsiteY5" fmla="*/ 57342 h 117817"/>
              <a:gd name="connsiteX6" fmla="*/ 108227 w 230300"/>
              <a:gd name="connsiteY6" fmla="*/ 60517 h 117817"/>
              <a:gd name="connsiteX7" fmla="*/ 277 w 230300"/>
              <a:gd name="connsiteY7" fmla="*/ 44642 h 11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0300" h="117817">
                <a:moveTo>
                  <a:pt x="277" y="44642"/>
                </a:moveTo>
                <a:cubicBezTo>
                  <a:pt x="6098" y="45700"/>
                  <a:pt x="105052" y="54696"/>
                  <a:pt x="143152" y="66867"/>
                </a:cubicBezTo>
                <a:cubicBezTo>
                  <a:pt x="181252" y="79038"/>
                  <a:pt x="220940" y="115550"/>
                  <a:pt x="228877" y="117667"/>
                </a:cubicBezTo>
                <a:cubicBezTo>
                  <a:pt x="236814" y="119784"/>
                  <a:pt x="209827" y="99146"/>
                  <a:pt x="190777" y="79567"/>
                </a:cubicBezTo>
                <a:cubicBezTo>
                  <a:pt x="171727" y="59988"/>
                  <a:pt x="120927" y="3896"/>
                  <a:pt x="114577" y="192"/>
                </a:cubicBezTo>
                <a:cubicBezTo>
                  <a:pt x="108227" y="-3512"/>
                  <a:pt x="153735" y="47288"/>
                  <a:pt x="152677" y="57342"/>
                </a:cubicBezTo>
                <a:cubicBezTo>
                  <a:pt x="151619" y="67396"/>
                  <a:pt x="134685" y="61575"/>
                  <a:pt x="108227" y="60517"/>
                </a:cubicBezTo>
                <a:cubicBezTo>
                  <a:pt x="81769" y="59459"/>
                  <a:pt x="-5544" y="43584"/>
                  <a:pt x="277" y="446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88F6062D-21C1-8146-E0B2-DEDDC2384827}"/>
              </a:ext>
            </a:extLst>
          </p:cNvPr>
          <p:cNvSpPr/>
          <p:nvPr/>
        </p:nvSpPr>
        <p:spPr>
          <a:xfrm>
            <a:off x="2713214" y="4175117"/>
            <a:ext cx="192125" cy="257844"/>
          </a:xfrm>
          <a:custGeom>
            <a:avLst/>
            <a:gdLst>
              <a:gd name="connsiteX0" fmla="*/ 191911 w 192125"/>
              <a:gd name="connsiteY0" fmla="*/ 8 h 257844"/>
              <a:gd name="connsiteX1" fmla="*/ 71261 w 192125"/>
              <a:gd name="connsiteY1" fmla="*/ 127008 h 257844"/>
              <a:gd name="connsiteX2" fmla="*/ 1411 w 192125"/>
              <a:gd name="connsiteY2" fmla="*/ 196858 h 257844"/>
              <a:gd name="connsiteX3" fmla="*/ 23636 w 192125"/>
              <a:gd name="connsiteY3" fmla="*/ 177808 h 257844"/>
              <a:gd name="connsiteX4" fmla="*/ 14111 w 192125"/>
              <a:gd name="connsiteY4" fmla="*/ 241308 h 257844"/>
              <a:gd name="connsiteX5" fmla="*/ 29986 w 192125"/>
              <a:gd name="connsiteY5" fmla="*/ 257183 h 257844"/>
              <a:gd name="connsiteX6" fmla="*/ 4586 w 192125"/>
              <a:gd name="connsiteY6" fmla="*/ 225433 h 257844"/>
              <a:gd name="connsiteX7" fmla="*/ 68086 w 192125"/>
              <a:gd name="connsiteY7" fmla="*/ 120658 h 257844"/>
              <a:gd name="connsiteX8" fmla="*/ 39511 w 192125"/>
              <a:gd name="connsiteY8" fmla="*/ 133358 h 257844"/>
              <a:gd name="connsiteX9" fmla="*/ 191911 w 192125"/>
              <a:gd name="connsiteY9" fmla="*/ 8 h 257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2125" h="257844">
                <a:moveTo>
                  <a:pt x="191911" y="8"/>
                </a:moveTo>
                <a:cubicBezTo>
                  <a:pt x="197202" y="-1050"/>
                  <a:pt x="103011" y="94200"/>
                  <a:pt x="71261" y="127008"/>
                </a:cubicBezTo>
                <a:cubicBezTo>
                  <a:pt x="39511" y="159816"/>
                  <a:pt x="9348" y="188391"/>
                  <a:pt x="1411" y="196858"/>
                </a:cubicBezTo>
                <a:cubicBezTo>
                  <a:pt x="-6527" y="205325"/>
                  <a:pt x="21519" y="170400"/>
                  <a:pt x="23636" y="177808"/>
                </a:cubicBezTo>
                <a:cubicBezTo>
                  <a:pt x="25753" y="185216"/>
                  <a:pt x="13053" y="228079"/>
                  <a:pt x="14111" y="241308"/>
                </a:cubicBezTo>
                <a:cubicBezTo>
                  <a:pt x="15169" y="254537"/>
                  <a:pt x="31573" y="259829"/>
                  <a:pt x="29986" y="257183"/>
                </a:cubicBezTo>
                <a:cubicBezTo>
                  <a:pt x="28398" y="254537"/>
                  <a:pt x="-1764" y="248187"/>
                  <a:pt x="4586" y="225433"/>
                </a:cubicBezTo>
                <a:cubicBezTo>
                  <a:pt x="10936" y="202679"/>
                  <a:pt x="62265" y="136004"/>
                  <a:pt x="68086" y="120658"/>
                </a:cubicBezTo>
                <a:cubicBezTo>
                  <a:pt x="73907" y="105312"/>
                  <a:pt x="18874" y="156641"/>
                  <a:pt x="39511" y="133358"/>
                </a:cubicBezTo>
                <a:cubicBezTo>
                  <a:pt x="60148" y="110075"/>
                  <a:pt x="186620" y="1066"/>
                  <a:pt x="191911" y="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2C161DE2-DD81-13C4-0D42-807798C519A9}"/>
              </a:ext>
            </a:extLst>
          </p:cNvPr>
          <p:cNvSpPr/>
          <p:nvPr/>
        </p:nvSpPr>
        <p:spPr>
          <a:xfrm>
            <a:off x="3444771" y="4194113"/>
            <a:ext cx="143295" cy="270769"/>
          </a:xfrm>
          <a:custGeom>
            <a:avLst/>
            <a:gdLst>
              <a:gd name="connsiteX0" fmla="*/ 104 w 143295"/>
              <a:gd name="connsiteY0" fmla="*/ 62 h 270769"/>
              <a:gd name="connsiteX1" fmla="*/ 57254 w 143295"/>
              <a:gd name="connsiteY1" fmla="*/ 114362 h 270769"/>
              <a:gd name="connsiteX2" fmla="*/ 69954 w 143295"/>
              <a:gd name="connsiteY2" fmla="*/ 209612 h 270769"/>
              <a:gd name="connsiteX3" fmla="*/ 73129 w 143295"/>
              <a:gd name="connsiteY3" fmla="*/ 161987 h 270769"/>
              <a:gd name="connsiteX4" fmla="*/ 69954 w 143295"/>
              <a:gd name="connsiteY4" fmla="*/ 269937 h 270769"/>
              <a:gd name="connsiteX5" fmla="*/ 82654 w 143295"/>
              <a:gd name="connsiteY5" fmla="*/ 212787 h 270769"/>
              <a:gd name="connsiteX6" fmla="*/ 108054 w 143295"/>
              <a:gd name="connsiteY6" fmla="*/ 228662 h 270769"/>
              <a:gd name="connsiteX7" fmla="*/ 108054 w 143295"/>
              <a:gd name="connsiteY7" fmla="*/ 254062 h 270769"/>
              <a:gd name="connsiteX8" fmla="*/ 130279 w 143295"/>
              <a:gd name="connsiteY8" fmla="*/ 212787 h 270769"/>
              <a:gd name="connsiteX9" fmla="*/ 142979 w 143295"/>
              <a:gd name="connsiteY9" fmla="*/ 250887 h 270769"/>
              <a:gd name="connsiteX10" fmla="*/ 117579 w 143295"/>
              <a:gd name="connsiteY10" fmla="*/ 225487 h 270769"/>
              <a:gd name="connsiteX11" fmla="*/ 85829 w 143295"/>
              <a:gd name="connsiteY11" fmla="*/ 196912 h 270769"/>
              <a:gd name="connsiteX12" fmla="*/ 82654 w 143295"/>
              <a:gd name="connsiteY12" fmla="*/ 120712 h 270769"/>
              <a:gd name="connsiteX13" fmla="*/ 73129 w 143295"/>
              <a:gd name="connsiteY13" fmla="*/ 130237 h 270769"/>
              <a:gd name="connsiteX14" fmla="*/ 104 w 143295"/>
              <a:gd name="connsiteY14" fmla="*/ 62 h 270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3295" h="270769">
                <a:moveTo>
                  <a:pt x="104" y="62"/>
                </a:moveTo>
                <a:cubicBezTo>
                  <a:pt x="-2542" y="-2584"/>
                  <a:pt x="45612" y="79437"/>
                  <a:pt x="57254" y="114362"/>
                </a:cubicBezTo>
                <a:cubicBezTo>
                  <a:pt x="68896" y="149287"/>
                  <a:pt x="67308" y="201675"/>
                  <a:pt x="69954" y="209612"/>
                </a:cubicBezTo>
                <a:cubicBezTo>
                  <a:pt x="72600" y="217549"/>
                  <a:pt x="73129" y="151933"/>
                  <a:pt x="73129" y="161987"/>
                </a:cubicBezTo>
                <a:cubicBezTo>
                  <a:pt x="73129" y="172041"/>
                  <a:pt x="68367" y="261470"/>
                  <a:pt x="69954" y="269937"/>
                </a:cubicBezTo>
                <a:cubicBezTo>
                  <a:pt x="71541" y="278404"/>
                  <a:pt x="76304" y="219666"/>
                  <a:pt x="82654" y="212787"/>
                </a:cubicBezTo>
                <a:cubicBezTo>
                  <a:pt x="89004" y="205908"/>
                  <a:pt x="103821" y="221783"/>
                  <a:pt x="108054" y="228662"/>
                </a:cubicBezTo>
                <a:cubicBezTo>
                  <a:pt x="112287" y="235541"/>
                  <a:pt x="104350" y="256708"/>
                  <a:pt x="108054" y="254062"/>
                </a:cubicBezTo>
                <a:cubicBezTo>
                  <a:pt x="111758" y="251416"/>
                  <a:pt x="124458" y="213316"/>
                  <a:pt x="130279" y="212787"/>
                </a:cubicBezTo>
                <a:cubicBezTo>
                  <a:pt x="136100" y="212258"/>
                  <a:pt x="145096" y="248770"/>
                  <a:pt x="142979" y="250887"/>
                </a:cubicBezTo>
                <a:cubicBezTo>
                  <a:pt x="140862" y="253004"/>
                  <a:pt x="127104" y="234483"/>
                  <a:pt x="117579" y="225487"/>
                </a:cubicBezTo>
                <a:cubicBezTo>
                  <a:pt x="108054" y="216491"/>
                  <a:pt x="91650" y="214374"/>
                  <a:pt x="85829" y="196912"/>
                </a:cubicBezTo>
                <a:cubicBezTo>
                  <a:pt x="80008" y="179450"/>
                  <a:pt x="82654" y="120712"/>
                  <a:pt x="82654" y="120712"/>
                </a:cubicBezTo>
                <a:cubicBezTo>
                  <a:pt x="80537" y="109600"/>
                  <a:pt x="84242" y="151404"/>
                  <a:pt x="73129" y="130237"/>
                </a:cubicBezTo>
                <a:cubicBezTo>
                  <a:pt x="62017" y="109070"/>
                  <a:pt x="2750" y="2708"/>
                  <a:pt x="104" y="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E63CD7CA-8F02-48BF-B36A-FDF8788C6784}"/>
              </a:ext>
            </a:extLst>
          </p:cNvPr>
          <p:cNvSpPr/>
          <p:nvPr/>
        </p:nvSpPr>
        <p:spPr>
          <a:xfrm>
            <a:off x="2714625" y="4435475"/>
            <a:ext cx="909710" cy="104911"/>
          </a:xfrm>
          <a:custGeom>
            <a:avLst/>
            <a:gdLst>
              <a:gd name="connsiteX0" fmla="*/ 908050 w 909710"/>
              <a:gd name="connsiteY0" fmla="*/ 19050 h 104911"/>
              <a:gd name="connsiteX1" fmla="*/ 727075 w 909710"/>
              <a:gd name="connsiteY1" fmla="*/ 15875 h 104911"/>
              <a:gd name="connsiteX2" fmla="*/ 463550 w 909710"/>
              <a:gd name="connsiteY2" fmla="*/ 66675 h 104911"/>
              <a:gd name="connsiteX3" fmla="*/ 520700 w 909710"/>
              <a:gd name="connsiteY3" fmla="*/ 60325 h 104911"/>
              <a:gd name="connsiteX4" fmla="*/ 222250 w 909710"/>
              <a:gd name="connsiteY4" fmla="*/ 60325 h 104911"/>
              <a:gd name="connsiteX5" fmla="*/ 117475 w 909710"/>
              <a:gd name="connsiteY5" fmla="*/ 28575 h 104911"/>
              <a:gd name="connsiteX6" fmla="*/ 0 w 909710"/>
              <a:gd name="connsiteY6" fmla="*/ 0 h 104911"/>
              <a:gd name="connsiteX7" fmla="*/ 142875 w 909710"/>
              <a:gd name="connsiteY7" fmla="*/ 34925 h 104911"/>
              <a:gd name="connsiteX8" fmla="*/ 257175 w 909710"/>
              <a:gd name="connsiteY8" fmla="*/ 104775 h 104911"/>
              <a:gd name="connsiteX9" fmla="*/ 225425 w 909710"/>
              <a:gd name="connsiteY9" fmla="*/ 53975 h 104911"/>
              <a:gd name="connsiteX10" fmla="*/ 342900 w 909710"/>
              <a:gd name="connsiteY10" fmla="*/ 101600 h 104911"/>
              <a:gd name="connsiteX11" fmla="*/ 368300 w 909710"/>
              <a:gd name="connsiteY11" fmla="*/ 82550 h 104911"/>
              <a:gd name="connsiteX12" fmla="*/ 393700 w 909710"/>
              <a:gd name="connsiteY12" fmla="*/ 85725 h 104911"/>
              <a:gd name="connsiteX13" fmla="*/ 371475 w 909710"/>
              <a:gd name="connsiteY13" fmla="*/ 66675 h 104911"/>
              <a:gd name="connsiteX14" fmla="*/ 666750 w 909710"/>
              <a:gd name="connsiteY14" fmla="*/ 47625 h 104911"/>
              <a:gd name="connsiteX15" fmla="*/ 622300 w 909710"/>
              <a:gd name="connsiteY15" fmla="*/ 25400 h 104911"/>
              <a:gd name="connsiteX16" fmla="*/ 908050 w 909710"/>
              <a:gd name="connsiteY16" fmla="*/ 19050 h 10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09710" h="104911">
                <a:moveTo>
                  <a:pt x="908050" y="19050"/>
                </a:moveTo>
                <a:cubicBezTo>
                  <a:pt x="925512" y="17463"/>
                  <a:pt x="801158" y="7937"/>
                  <a:pt x="727075" y="15875"/>
                </a:cubicBezTo>
                <a:cubicBezTo>
                  <a:pt x="652992" y="23813"/>
                  <a:pt x="497946" y="59267"/>
                  <a:pt x="463550" y="66675"/>
                </a:cubicBezTo>
                <a:cubicBezTo>
                  <a:pt x="429154" y="74083"/>
                  <a:pt x="560917" y="61383"/>
                  <a:pt x="520700" y="60325"/>
                </a:cubicBezTo>
                <a:cubicBezTo>
                  <a:pt x="480483" y="59267"/>
                  <a:pt x="289454" y="65617"/>
                  <a:pt x="222250" y="60325"/>
                </a:cubicBezTo>
                <a:cubicBezTo>
                  <a:pt x="155046" y="55033"/>
                  <a:pt x="154517" y="38629"/>
                  <a:pt x="117475" y="28575"/>
                </a:cubicBezTo>
                <a:cubicBezTo>
                  <a:pt x="80433" y="18521"/>
                  <a:pt x="0" y="0"/>
                  <a:pt x="0" y="0"/>
                </a:cubicBezTo>
                <a:cubicBezTo>
                  <a:pt x="4233" y="1058"/>
                  <a:pt x="100013" y="17463"/>
                  <a:pt x="142875" y="34925"/>
                </a:cubicBezTo>
                <a:cubicBezTo>
                  <a:pt x="185737" y="52387"/>
                  <a:pt x="243417" y="101600"/>
                  <a:pt x="257175" y="104775"/>
                </a:cubicBezTo>
                <a:cubicBezTo>
                  <a:pt x="270933" y="107950"/>
                  <a:pt x="211137" y="54504"/>
                  <a:pt x="225425" y="53975"/>
                </a:cubicBezTo>
                <a:cubicBezTo>
                  <a:pt x="239712" y="53446"/>
                  <a:pt x="342900" y="101600"/>
                  <a:pt x="342900" y="101600"/>
                </a:cubicBezTo>
                <a:cubicBezTo>
                  <a:pt x="366712" y="106362"/>
                  <a:pt x="359833" y="85196"/>
                  <a:pt x="368300" y="82550"/>
                </a:cubicBezTo>
                <a:cubicBezTo>
                  <a:pt x="376767" y="79904"/>
                  <a:pt x="393171" y="88371"/>
                  <a:pt x="393700" y="85725"/>
                </a:cubicBezTo>
                <a:cubicBezTo>
                  <a:pt x="394229" y="83079"/>
                  <a:pt x="325967" y="73025"/>
                  <a:pt x="371475" y="66675"/>
                </a:cubicBezTo>
                <a:cubicBezTo>
                  <a:pt x="416983" y="60325"/>
                  <a:pt x="624946" y="54504"/>
                  <a:pt x="666750" y="47625"/>
                </a:cubicBezTo>
                <a:cubicBezTo>
                  <a:pt x="708554" y="40746"/>
                  <a:pt x="578379" y="29633"/>
                  <a:pt x="622300" y="25400"/>
                </a:cubicBezTo>
                <a:cubicBezTo>
                  <a:pt x="666221" y="21167"/>
                  <a:pt x="890588" y="20637"/>
                  <a:pt x="908050" y="190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22F647E0-F063-5CA7-52A2-4F59F695C9B3}"/>
              </a:ext>
            </a:extLst>
          </p:cNvPr>
          <p:cNvSpPr/>
          <p:nvPr/>
        </p:nvSpPr>
        <p:spPr>
          <a:xfrm>
            <a:off x="2555869" y="4187750"/>
            <a:ext cx="291028" cy="203292"/>
          </a:xfrm>
          <a:custGeom>
            <a:avLst/>
            <a:gdLst>
              <a:gd name="connsiteX0" fmla="*/ 288931 w 291028"/>
              <a:gd name="connsiteY0" fmla="*/ 31825 h 203292"/>
              <a:gd name="connsiteX1" fmla="*/ 142881 w 291028"/>
              <a:gd name="connsiteY1" fmla="*/ 130250 h 203292"/>
              <a:gd name="connsiteX2" fmla="*/ 6 w 291028"/>
              <a:gd name="connsiteY2" fmla="*/ 203275 h 203292"/>
              <a:gd name="connsiteX3" fmla="*/ 136531 w 291028"/>
              <a:gd name="connsiteY3" fmla="*/ 136600 h 203292"/>
              <a:gd name="connsiteX4" fmla="*/ 85731 w 291028"/>
              <a:gd name="connsiteY4" fmla="*/ 76275 h 203292"/>
              <a:gd name="connsiteX5" fmla="*/ 171456 w 291028"/>
              <a:gd name="connsiteY5" fmla="*/ 95325 h 203292"/>
              <a:gd name="connsiteX6" fmla="*/ 174631 w 291028"/>
              <a:gd name="connsiteY6" fmla="*/ 19125 h 203292"/>
              <a:gd name="connsiteX7" fmla="*/ 219081 w 291028"/>
              <a:gd name="connsiteY7" fmla="*/ 60400 h 203292"/>
              <a:gd name="connsiteX8" fmla="*/ 222256 w 291028"/>
              <a:gd name="connsiteY8" fmla="*/ 75 h 203292"/>
              <a:gd name="connsiteX9" fmla="*/ 228606 w 291028"/>
              <a:gd name="connsiteY9" fmla="*/ 47700 h 203292"/>
              <a:gd name="connsiteX10" fmla="*/ 288931 w 291028"/>
              <a:gd name="connsiteY10" fmla="*/ 31825 h 203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1028" h="203292">
                <a:moveTo>
                  <a:pt x="288931" y="31825"/>
                </a:moveTo>
                <a:cubicBezTo>
                  <a:pt x="274643" y="45583"/>
                  <a:pt x="191035" y="101675"/>
                  <a:pt x="142881" y="130250"/>
                </a:cubicBezTo>
                <a:cubicBezTo>
                  <a:pt x="94727" y="158825"/>
                  <a:pt x="1064" y="202217"/>
                  <a:pt x="6" y="203275"/>
                </a:cubicBezTo>
                <a:cubicBezTo>
                  <a:pt x="-1052" y="204333"/>
                  <a:pt x="122243" y="157767"/>
                  <a:pt x="136531" y="136600"/>
                </a:cubicBezTo>
                <a:cubicBezTo>
                  <a:pt x="150818" y="115433"/>
                  <a:pt x="79910" y="83154"/>
                  <a:pt x="85731" y="76275"/>
                </a:cubicBezTo>
                <a:cubicBezTo>
                  <a:pt x="91552" y="69396"/>
                  <a:pt x="156639" y="104850"/>
                  <a:pt x="171456" y="95325"/>
                </a:cubicBezTo>
                <a:cubicBezTo>
                  <a:pt x="186273" y="85800"/>
                  <a:pt x="166694" y="24946"/>
                  <a:pt x="174631" y="19125"/>
                </a:cubicBezTo>
                <a:cubicBezTo>
                  <a:pt x="182568" y="13304"/>
                  <a:pt x="211143" y="63575"/>
                  <a:pt x="219081" y="60400"/>
                </a:cubicBezTo>
                <a:cubicBezTo>
                  <a:pt x="227019" y="57225"/>
                  <a:pt x="220668" y="2192"/>
                  <a:pt x="222256" y="75"/>
                </a:cubicBezTo>
                <a:cubicBezTo>
                  <a:pt x="223844" y="-2042"/>
                  <a:pt x="216964" y="40821"/>
                  <a:pt x="228606" y="47700"/>
                </a:cubicBezTo>
                <a:cubicBezTo>
                  <a:pt x="240248" y="54579"/>
                  <a:pt x="303219" y="18067"/>
                  <a:pt x="288931" y="318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>
            <a:extLst>
              <a:ext uri="{FF2B5EF4-FFF2-40B4-BE49-F238E27FC236}">
                <a16:creationId xmlns:a16="http://schemas.microsoft.com/office/drawing/2014/main" id="{3B283EBF-8B91-0193-459F-8BEE684F4E6A}"/>
              </a:ext>
            </a:extLst>
          </p:cNvPr>
          <p:cNvSpPr/>
          <p:nvPr/>
        </p:nvSpPr>
        <p:spPr>
          <a:xfrm>
            <a:off x="2782982" y="4060089"/>
            <a:ext cx="436883" cy="118473"/>
          </a:xfrm>
          <a:custGeom>
            <a:avLst/>
            <a:gdLst>
              <a:gd name="connsiteX0" fmla="*/ 1493 w 436883"/>
              <a:gd name="connsiteY0" fmla="*/ 118211 h 118473"/>
              <a:gd name="connsiteX1" fmla="*/ 223743 w 436883"/>
              <a:gd name="connsiteY1" fmla="*/ 19786 h 118473"/>
              <a:gd name="connsiteX2" fmla="*/ 436468 w 436883"/>
              <a:gd name="connsiteY2" fmla="*/ 736 h 118473"/>
              <a:gd name="connsiteX3" fmla="*/ 274543 w 436883"/>
              <a:gd name="connsiteY3" fmla="*/ 3911 h 118473"/>
              <a:gd name="connsiteX4" fmla="*/ 153893 w 436883"/>
              <a:gd name="connsiteY4" fmla="*/ 3911 h 118473"/>
              <a:gd name="connsiteX5" fmla="*/ 214218 w 436883"/>
              <a:gd name="connsiteY5" fmla="*/ 10261 h 118473"/>
              <a:gd name="connsiteX6" fmla="*/ 74518 w 436883"/>
              <a:gd name="connsiteY6" fmla="*/ 45186 h 118473"/>
              <a:gd name="connsiteX7" fmla="*/ 125318 w 436883"/>
              <a:gd name="connsiteY7" fmla="*/ 48361 h 118473"/>
              <a:gd name="connsiteX8" fmla="*/ 1493 w 436883"/>
              <a:gd name="connsiteY8" fmla="*/ 118211 h 118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6883" h="118473">
                <a:moveTo>
                  <a:pt x="1493" y="118211"/>
                </a:moveTo>
                <a:cubicBezTo>
                  <a:pt x="17897" y="113448"/>
                  <a:pt x="151247" y="39365"/>
                  <a:pt x="223743" y="19786"/>
                </a:cubicBezTo>
                <a:cubicBezTo>
                  <a:pt x="296239" y="207"/>
                  <a:pt x="428001" y="3382"/>
                  <a:pt x="436468" y="736"/>
                </a:cubicBezTo>
                <a:cubicBezTo>
                  <a:pt x="444935" y="-1910"/>
                  <a:pt x="321639" y="3382"/>
                  <a:pt x="274543" y="3911"/>
                </a:cubicBezTo>
                <a:cubicBezTo>
                  <a:pt x="227447" y="4440"/>
                  <a:pt x="163947" y="2853"/>
                  <a:pt x="153893" y="3911"/>
                </a:cubicBezTo>
                <a:cubicBezTo>
                  <a:pt x="143839" y="4969"/>
                  <a:pt x="227447" y="3382"/>
                  <a:pt x="214218" y="10261"/>
                </a:cubicBezTo>
                <a:cubicBezTo>
                  <a:pt x="200989" y="17140"/>
                  <a:pt x="89335" y="38836"/>
                  <a:pt x="74518" y="45186"/>
                </a:cubicBezTo>
                <a:cubicBezTo>
                  <a:pt x="59701" y="51536"/>
                  <a:pt x="141722" y="35132"/>
                  <a:pt x="125318" y="48361"/>
                </a:cubicBezTo>
                <a:cubicBezTo>
                  <a:pt x="108914" y="61590"/>
                  <a:pt x="-14911" y="122974"/>
                  <a:pt x="1493" y="1182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リーフォーム 11">
            <a:extLst>
              <a:ext uri="{FF2B5EF4-FFF2-40B4-BE49-F238E27FC236}">
                <a16:creationId xmlns:a16="http://schemas.microsoft.com/office/drawing/2014/main" id="{81ECD4AC-E722-0B5F-35CE-038FFA3E33D6}"/>
              </a:ext>
            </a:extLst>
          </p:cNvPr>
          <p:cNvSpPr/>
          <p:nvPr/>
        </p:nvSpPr>
        <p:spPr>
          <a:xfrm>
            <a:off x="3140020" y="4035422"/>
            <a:ext cx="283828" cy="114315"/>
          </a:xfrm>
          <a:custGeom>
            <a:avLst/>
            <a:gdLst>
              <a:gd name="connsiteX0" fmla="*/ 55 w 283828"/>
              <a:gd name="connsiteY0" fmla="*/ 3 h 114315"/>
              <a:gd name="connsiteX1" fmla="*/ 254055 w 283828"/>
              <a:gd name="connsiteY1" fmla="*/ 76203 h 114315"/>
              <a:gd name="connsiteX2" fmla="*/ 276280 w 283828"/>
              <a:gd name="connsiteY2" fmla="*/ 114303 h 114315"/>
              <a:gd name="connsiteX3" fmla="*/ 231830 w 283828"/>
              <a:gd name="connsiteY3" fmla="*/ 79378 h 114315"/>
              <a:gd name="connsiteX4" fmla="*/ 55 w 283828"/>
              <a:gd name="connsiteY4" fmla="*/ 3 h 114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828" h="114315">
                <a:moveTo>
                  <a:pt x="55" y="3"/>
                </a:moveTo>
                <a:cubicBezTo>
                  <a:pt x="3759" y="-526"/>
                  <a:pt x="208018" y="57153"/>
                  <a:pt x="254055" y="76203"/>
                </a:cubicBezTo>
                <a:cubicBezTo>
                  <a:pt x="300092" y="95253"/>
                  <a:pt x="279984" y="113774"/>
                  <a:pt x="276280" y="114303"/>
                </a:cubicBezTo>
                <a:cubicBezTo>
                  <a:pt x="272576" y="114832"/>
                  <a:pt x="283688" y="98428"/>
                  <a:pt x="231830" y="79378"/>
                </a:cubicBezTo>
                <a:cubicBezTo>
                  <a:pt x="179972" y="60328"/>
                  <a:pt x="-3649" y="532"/>
                  <a:pt x="55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 12">
            <a:extLst>
              <a:ext uri="{FF2B5EF4-FFF2-40B4-BE49-F238E27FC236}">
                <a16:creationId xmlns:a16="http://schemas.microsoft.com/office/drawing/2014/main" id="{B2ABE033-1567-D159-2F75-9D23DDB43B29}"/>
              </a:ext>
            </a:extLst>
          </p:cNvPr>
          <p:cNvSpPr/>
          <p:nvPr/>
        </p:nvSpPr>
        <p:spPr>
          <a:xfrm>
            <a:off x="3069035" y="4107040"/>
            <a:ext cx="401247" cy="373025"/>
          </a:xfrm>
          <a:custGeom>
            <a:avLst/>
            <a:gdLst>
              <a:gd name="connsiteX0" fmla="*/ 102790 w 401247"/>
              <a:gd name="connsiteY0" fmla="*/ 7760 h 373025"/>
              <a:gd name="connsiteX1" fmla="*/ 10715 w 401247"/>
              <a:gd name="connsiteY1" fmla="*/ 118885 h 373025"/>
              <a:gd name="connsiteX2" fmla="*/ 4365 w 401247"/>
              <a:gd name="connsiteY2" fmla="*/ 195085 h 373025"/>
              <a:gd name="connsiteX3" fmla="*/ 32940 w 401247"/>
              <a:gd name="connsiteY3" fmla="*/ 283985 h 373025"/>
              <a:gd name="connsiteX4" fmla="*/ 128190 w 401247"/>
              <a:gd name="connsiteY4" fmla="*/ 360185 h 373025"/>
              <a:gd name="connsiteX5" fmla="*/ 286940 w 401247"/>
              <a:gd name="connsiteY5" fmla="*/ 369710 h 373025"/>
              <a:gd name="connsiteX6" fmla="*/ 356790 w 401247"/>
              <a:gd name="connsiteY6" fmla="*/ 325260 h 373025"/>
              <a:gd name="connsiteX7" fmla="*/ 401240 w 401247"/>
              <a:gd name="connsiteY7" fmla="*/ 204610 h 373025"/>
              <a:gd name="connsiteX8" fmla="*/ 353615 w 401247"/>
              <a:gd name="connsiteY8" fmla="*/ 96660 h 373025"/>
              <a:gd name="connsiteX9" fmla="*/ 267890 w 401247"/>
              <a:gd name="connsiteY9" fmla="*/ 20460 h 373025"/>
              <a:gd name="connsiteX10" fmla="*/ 102790 w 401247"/>
              <a:gd name="connsiteY10" fmla="*/ 7760 h 373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247" h="373025">
                <a:moveTo>
                  <a:pt x="102790" y="7760"/>
                </a:moveTo>
                <a:cubicBezTo>
                  <a:pt x="59927" y="24164"/>
                  <a:pt x="27119" y="87664"/>
                  <a:pt x="10715" y="118885"/>
                </a:cubicBezTo>
                <a:cubicBezTo>
                  <a:pt x="-5689" y="150106"/>
                  <a:pt x="661" y="167568"/>
                  <a:pt x="4365" y="195085"/>
                </a:cubicBezTo>
                <a:cubicBezTo>
                  <a:pt x="8069" y="222602"/>
                  <a:pt x="12303" y="256468"/>
                  <a:pt x="32940" y="283985"/>
                </a:cubicBezTo>
                <a:cubicBezTo>
                  <a:pt x="53577" y="311502"/>
                  <a:pt x="85857" y="345898"/>
                  <a:pt x="128190" y="360185"/>
                </a:cubicBezTo>
                <a:cubicBezTo>
                  <a:pt x="170523" y="374472"/>
                  <a:pt x="248840" y="375531"/>
                  <a:pt x="286940" y="369710"/>
                </a:cubicBezTo>
                <a:cubicBezTo>
                  <a:pt x="325040" y="363889"/>
                  <a:pt x="337740" y="352777"/>
                  <a:pt x="356790" y="325260"/>
                </a:cubicBezTo>
                <a:cubicBezTo>
                  <a:pt x="375840" y="297743"/>
                  <a:pt x="401769" y="242710"/>
                  <a:pt x="401240" y="204610"/>
                </a:cubicBezTo>
                <a:cubicBezTo>
                  <a:pt x="400711" y="166510"/>
                  <a:pt x="375840" y="127352"/>
                  <a:pt x="353615" y="96660"/>
                </a:cubicBezTo>
                <a:cubicBezTo>
                  <a:pt x="331390" y="65968"/>
                  <a:pt x="307048" y="37393"/>
                  <a:pt x="267890" y="20460"/>
                </a:cubicBezTo>
                <a:cubicBezTo>
                  <a:pt x="228732" y="3527"/>
                  <a:pt x="145653" y="-8644"/>
                  <a:pt x="102790" y="776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8DFF0347-AB00-6D39-F5CF-0B86E8F891FE}"/>
              </a:ext>
            </a:extLst>
          </p:cNvPr>
          <p:cNvSpPr/>
          <p:nvPr/>
        </p:nvSpPr>
        <p:spPr>
          <a:xfrm>
            <a:off x="2936857" y="4092575"/>
            <a:ext cx="398927" cy="31990"/>
          </a:xfrm>
          <a:custGeom>
            <a:avLst/>
            <a:gdLst>
              <a:gd name="connsiteX0" fmla="*/ 18 w 398927"/>
              <a:gd name="connsiteY0" fmla="*/ 31750 h 31990"/>
              <a:gd name="connsiteX1" fmla="*/ 219093 w 398927"/>
              <a:gd name="connsiteY1" fmla="*/ 0 h 31990"/>
              <a:gd name="connsiteX2" fmla="*/ 396893 w 398927"/>
              <a:gd name="connsiteY2" fmla="*/ 31750 h 31990"/>
              <a:gd name="connsiteX3" fmla="*/ 307993 w 398927"/>
              <a:gd name="connsiteY3" fmla="*/ 6350 h 31990"/>
              <a:gd name="connsiteX4" fmla="*/ 193693 w 398927"/>
              <a:gd name="connsiteY4" fmla="*/ 31750 h 31990"/>
              <a:gd name="connsiteX5" fmla="*/ 206393 w 398927"/>
              <a:gd name="connsiteY5" fmla="*/ 15875 h 31990"/>
              <a:gd name="connsiteX6" fmla="*/ 18 w 398927"/>
              <a:gd name="connsiteY6" fmla="*/ 31750 h 31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8927" h="31990">
                <a:moveTo>
                  <a:pt x="18" y="31750"/>
                </a:moveTo>
                <a:cubicBezTo>
                  <a:pt x="2135" y="29104"/>
                  <a:pt x="152947" y="0"/>
                  <a:pt x="219093" y="0"/>
                </a:cubicBezTo>
                <a:cubicBezTo>
                  <a:pt x="285239" y="0"/>
                  <a:pt x="382076" y="30692"/>
                  <a:pt x="396893" y="31750"/>
                </a:cubicBezTo>
                <a:cubicBezTo>
                  <a:pt x="411710" y="32808"/>
                  <a:pt x="341860" y="6350"/>
                  <a:pt x="307993" y="6350"/>
                </a:cubicBezTo>
                <a:cubicBezTo>
                  <a:pt x="274126" y="6350"/>
                  <a:pt x="193693" y="31750"/>
                  <a:pt x="193693" y="31750"/>
                </a:cubicBezTo>
                <a:cubicBezTo>
                  <a:pt x="176760" y="33338"/>
                  <a:pt x="236555" y="17462"/>
                  <a:pt x="206393" y="15875"/>
                </a:cubicBezTo>
                <a:cubicBezTo>
                  <a:pt x="176231" y="14288"/>
                  <a:pt x="-2099" y="34396"/>
                  <a:pt x="18" y="317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>
            <a:extLst>
              <a:ext uri="{FF2B5EF4-FFF2-40B4-BE49-F238E27FC236}">
                <a16:creationId xmlns:a16="http://schemas.microsoft.com/office/drawing/2014/main" id="{BA5C1E92-EF76-7AD2-297D-120A886BAB71}"/>
              </a:ext>
            </a:extLst>
          </p:cNvPr>
          <p:cNvSpPr/>
          <p:nvPr/>
        </p:nvSpPr>
        <p:spPr>
          <a:xfrm rot="18511131">
            <a:off x="3197456" y="4149147"/>
            <a:ext cx="79375" cy="13541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>
            <a:extLst>
              <a:ext uri="{FF2B5EF4-FFF2-40B4-BE49-F238E27FC236}">
                <a16:creationId xmlns:a16="http://schemas.microsoft.com/office/drawing/2014/main" id="{D2D27413-C8C2-65F6-590E-1168F62F58F9}"/>
              </a:ext>
            </a:extLst>
          </p:cNvPr>
          <p:cNvSpPr/>
          <p:nvPr/>
        </p:nvSpPr>
        <p:spPr>
          <a:xfrm>
            <a:off x="3323884" y="4238345"/>
            <a:ext cx="57337" cy="573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B95B24D6-886B-F638-E617-91A84A5B9C4F}"/>
              </a:ext>
            </a:extLst>
          </p:cNvPr>
          <p:cNvSpPr/>
          <p:nvPr/>
        </p:nvSpPr>
        <p:spPr>
          <a:xfrm>
            <a:off x="3147256" y="4342827"/>
            <a:ext cx="57337" cy="5733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7B806EF8-330D-D04C-6F66-CCE15D82FDED}"/>
              </a:ext>
            </a:extLst>
          </p:cNvPr>
          <p:cNvSpPr/>
          <p:nvPr/>
        </p:nvSpPr>
        <p:spPr>
          <a:xfrm>
            <a:off x="2741941" y="4209970"/>
            <a:ext cx="102861" cy="235241"/>
          </a:xfrm>
          <a:custGeom>
            <a:avLst/>
            <a:gdLst>
              <a:gd name="connsiteX0" fmla="*/ 102859 w 102861"/>
              <a:gd name="connsiteY0" fmla="*/ 80 h 235241"/>
              <a:gd name="connsiteX1" fmla="*/ 10784 w 102861"/>
              <a:gd name="connsiteY1" fmla="*/ 171530 h 235241"/>
              <a:gd name="connsiteX2" fmla="*/ 4434 w 102861"/>
              <a:gd name="connsiteY2" fmla="*/ 235030 h 235241"/>
              <a:gd name="connsiteX3" fmla="*/ 4434 w 102861"/>
              <a:gd name="connsiteY3" fmla="*/ 190580 h 235241"/>
              <a:gd name="connsiteX4" fmla="*/ 7609 w 102861"/>
              <a:gd name="connsiteY4" fmla="*/ 149305 h 235241"/>
              <a:gd name="connsiteX5" fmla="*/ 102859 w 102861"/>
              <a:gd name="connsiteY5" fmla="*/ 80 h 235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2861" h="235241">
                <a:moveTo>
                  <a:pt x="102859" y="80"/>
                </a:moveTo>
                <a:cubicBezTo>
                  <a:pt x="103388" y="3784"/>
                  <a:pt x="27188" y="132372"/>
                  <a:pt x="10784" y="171530"/>
                </a:cubicBezTo>
                <a:cubicBezTo>
                  <a:pt x="-5620" y="210688"/>
                  <a:pt x="5492" y="231855"/>
                  <a:pt x="4434" y="235030"/>
                </a:cubicBezTo>
                <a:cubicBezTo>
                  <a:pt x="3376" y="238205"/>
                  <a:pt x="3905" y="204868"/>
                  <a:pt x="4434" y="190580"/>
                </a:cubicBezTo>
                <a:cubicBezTo>
                  <a:pt x="4963" y="176293"/>
                  <a:pt x="-7737" y="177351"/>
                  <a:pt x="7609" y="149305"/>
                </a:cubicBezTo>
                <a:cubicBezTo>
                  <a:pt x="22955" y="121259"/>
                  <a:pt x="102330" y="-3624"/>
                  <a:pt x="102859" y="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F148F7A8-ED6F-38E6-EB73-6B95B7EAD51F}"/>
              </a:ext>
            </a:extLst>
          </p:cNvPr>
          <p:cNvSpPr/>
          <p:nvPr/>
        </p:nvSpPr>
        <p:spPr>
          <a:xfrm>
            <a:off x="2596225" y="4011319"/>
            <a:ext cx="426759" cy="227678"/>
          </a:xfrm>
          <a:custGeom>
            <a:avLst/>
            <a:gdLst>
              <a:gd name="connsiteX0" fmla="*/ 925 w 426759"/>
              <a:gd name="connsiteY0" fmla="*/ 227306 h 227678"/>
              <a:gd name="connsiteX1" fmla="*/ 251750 w 426759"/>
              <a:gd name="connsiteY1" fmla="*/ 27281 h 227678"/>
              <a:gd name="connsiteX2" fmla="*/ 426375 w 426759"/>
              <a:gd name="connsiteY2" fmla="*/ 1881 h 227678"/>
              <a:gd name="connsiteX3" fmla="*/ 296200 w 426759"/>
              <a:gd name="connsiteY3" fmla="*/ 27281 h 227678"/>
              <a:gd name="connsiteX4" fmla="*/ 210475 w 426759"/>
              <a:gd name="connsiteY4" fmla="*/ 59031 h 227678"/>
              <a:gd name="connsiteX5" fmla="*/ 162850 w 426759"/>
              <a:gd name="connsiteY5" fmla="*/ 116181 h 227678"/>
              <a:gd name="connsiteX6" fmla="*/ 166025 w 426759"/>
              <a:gd name="connsiteY6" fmla="*/ 78081 h 227678"/>
              <a:gd name="connsiteX7" fmla="*/ 925 w 426759"/>
              <a:gd name="connsiteY7" fmla="*/ 227306 h 227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6759" h="227678">
                <a:moveTo>
                  <a:pt x="925" y="227306"/>
                </a:moveTo>
                <a:cubicBezTo>
                  <a:pt x="15213" y="218839"/>
                  <a:pt x="180842" y="64852"/>
                  <a:pt x="251750" y="27281"/>
                </a:cubicBezTo>
                <a:cubicBezTo>
                  <a:pt x="322658" y="-10290"/>
                  <a:pt x="418967" y="1881"/>
                  <a:pt x="426375" y="1881"/>
                </a:cubicBezTo>
                <a:cubicBezTo>
                  <a:pt x="433783" y="1881"/>
                  <a:pt x="332183" y="17756"/>
                  <a:pt x="296200" y="27281"/>
                </a:cubicBezTo>
                <a:cubicBezTo>
                  <a:pt x="260217" y="36806"/>
                  <a:pt x="232700" y="44214"/>
                  <a:pt x="210475" y="59031"/>
                </a:cubicBezTo>
                <a:cubicBezTo>
                  <a:pt x="188250" y="73848"/>
                  <a:pt x="170258" y="113006"/>
                  <a:pt x="162850" y="116181"/>
                </a:cubicBezTo>
                <a:cubicBezTo>
                  <a:pt x="155442" y="119356"/>
                  <a:pt x="189837" y="59031"/>
                  <a:pt x="166025" y="78081"/>
                </a:cubicBezTo>
                <a:cubicBezTo>
                  <a:pt x="142213" y="97131"/>
                  <a:pt x="-13363" y="235773"/>
                  <a:pt x="925" y="2273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7A991A86-FA9B-3B59-8B3D-A46149778C18}"/>
              </a:ext>
            </a:extLst>
          </p:cNvPr>
          <p:cNvSpPr/>
          <p:nvPr/>
        </p:nvSpPr>
        <p:spPr>
          <a:xfrm>
            <a:off x="3781373" y="3470246"/>
            <a:ext cx="47931" cy="224078"/>
          </a:xfrm>
          <a:custGeom>
            <a:avLst/>
            <a:gdLst>
              <a:gd name="connsiteX0" fmla="*/ 52 w 47931"/>
              <a:gd name="connsiteY0" fmla="*/ 29 h 224078"/>
              <a:gd name="connsiteX1" fmla="*/ 47677 w 47931"/>
              <a:gd name="connsiteY1" fmla="*/ 92104 h 224078"/>
              <a:gd name="connsiteX2" fmla="*/ 19102 w 47931"/>
              <a:gd name="connsiteY2" fmla="*/ 222279 h 224078"/>
              <a:gd name="connsiteX3" fmla="*/ 22277 w 47931"/>
              <a:gd name="connsiteY3" fmla="*/ 171479 h 224078"/>
              <a:gd name="connsiteX4" fmla="*/ 6402 w 47931"/>
              <a:gd name="connsiteY4" fmla="*/ 222279 h 224078"/>
              <a:gd name="connsiteX5" fmla="*/ 6402 w 47931"/>
              <a:gd name="connsiteY5" fmla="*/ 142904 h 224078"/>
              <a:gd name="connsiteX6" fmla="*/ 6402 w 47931"/>
              <a:gd name="connsiteY6" fmla="*/ 107979 h 224078"/>
              <a:gd name="connsiteX7" fmla="*/ 19102 w 47931"/>
              <a:gd name="connsiteY7" fmla="*/ 190529 h 224078"/>
              <a:gd name="connsiteX8" fmla="*/ 34977 w 47931"/>
              <a:gd name="connsiteY8" fmla="*/ 146079 h 224078"/>
              <a:gd name="connsiteX9" fmla="*/ 38152 w 47931"/>
              <a:gd name="connsiteY9" fmla="*/ 82579 h 224078"/>
              <a:gd name="connsiteX10" fmla="*/ 52 w 47931"/>
              <a:gd name="connsiteY10" fmla="*/ 29 h 224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931" h="224078">
                <a:moveTo>
                  <a:pt x="52" y="29"/>
                </a:moveTo>
                <a:cubicBezTo>
                  <a:pt x="1639" y="1616"/>
                  <a:pt x="44502" y="55062"/>
                  <a:pt x="47677" y="92104"/>
                </a:cubicBezTo>
                <a:cubicBezTo>
                  <a:pt x="50852" y="129146"/>
                  <a:pt x="23335" y="209050"/>
                  <a:pt x="19102" y="222279"/>
                </a:cubicBezTo>
                <a:cubicBezTo>
                  <a:pt x="14869" y="235508"/>
                  <a:pt x="24394" y="171479"/>
                  <a:pt x="22277" y="171479"/>
                </a:cubicBezTo>
                <a:cubicBezTo>
                  <a:pt x="20160" y="171479"/>
                  <a:pt x="9048" y="227041"/>
                  <a:pt x="6402" y="222279"/>
                </a:cubicBezTo>
                <a:cubicBezTo>
                  <a:pt x="3756" y="217517"/>
                  <a:pt x="6402" y="142904"/>
                  <a:pt x="6402" y="142904"/>
                </a:cubicBezTo>
                <a:cubicBezTo>
                  <a:pt x="6402" y="123854"/>
                  <a:pt x="4285" y="100042"/>
                  <a:pt x="6402" y="107979"/>
                </a:cubicBezTo>
                <a:cubicBezTo>
                  <a:pt x="8519" y="115916"/>
                  <a:pt x="14340" y="184179"/>
                  <a:pt x="19102" y="190529"/>
                </a:cubicBezTo>
                <a:cubicBezTo>
                  <a:pt x="23864" y="196879"/>
                  <a:pt x="31802" y="164071"/>
                  <a:pt x="34977" y="146079"/>
                </a:cubicBezTo>
                <a:cubicBezTo>
                  <a:pt x="38152" y="128087"/>
                  <a:pt x="42915" y="104804"/>
                  <a:pt x="38152" y="82579"/>
                </a:cubicBezTo>
                <a:cubicBezTo>
                  <a:pt x="33390" y="60354"/>
                  <a:pt x="-1535" y="-1558"/>
                  <a:pt x="52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C1167EEF-46BE-E2E1-A8F6-741F64A971A9}"/>
              </a:ext>
            </a:extLst>
          </p:cNvPr>
          <p:cNvSpPr/>
          <p:nvPr/>
        </p:nvSpPr>
        <p:spPr>
          <a:xfrm>
            <a:off x="3628948" y="3416058"/>
            <a:ext cx="94697" cy="267094"/>
          </a:xfrm>
          <a:custGeom>
            <a:avLst/>
            <a:gdLst>
              <a:gd name="connsiteX0" fmla="*/ 77 w 94697"/>
              <a:gd name="connsiteY0" fmla="*/ 242 h 267094"/>
              <a:gd name="connsiteX1" fmla="*/ 76277 w 94697"/>
              <a:gd name="connsiteY1" fmla="*/ 117717 h 267094"/>
              <a:gd name="connsiteX2" fmla="*/ 76277 w 94697"/>
              <a:gd name="connsiteY2" fmla="*/ 241542 h 267094"/>
              <a:gd name="connsiteX3" fmla="*/ 73102 w 94697"/>
              <a:gd name="connsiteY3" fmla="*/ 263767 h 267094"/>
              <a:gd name="connsiteX4" fmla="*/ 76277 w 94697"/>
              <a:gd name="connsiteY4" fmla="*/ 193917 h 267094"/>
              <a:gd name="connsiteX5" fmla="*/ 92152 w 94697"/>
              <a:gd name="connsiteY5" fmla="*/ 149467 h 267094"/>
              <a:gd name="connsiteX6" fmla="*/ 77 w 94697"/>
              <a:gd name="connsiteY6" fmla="*/ 242 h 267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4697" h="267094">
                <a:moveTo>
                  <a:pt x="77" y="242"/>
                </a:moveTo>
                <a:cubicBezTo>
                  <a:pt x="-2569" y="-5050"/>
                  <a:pt x="63577" y="77500"/>
                  <a:pt x="76277" y="117717"/>
                </a:cubicBezTo>
                <a:cubicBezTo>
                  <a:pt x="88977" y="157934"/>
                  <a:pt x="76806" y="217200"/>
                  <a:pt x="76277" y="241542"/>
                </a:cubicBezTo>
                <a:cubicBezTo>
                  <a:pt x="75748" y="265884"/>
                  <a:pt x="73102" y="271704"/>
                  <a:pt x="73102" y="263767"/>
                </a:cubicBezTo>
                <a:cubicBezTo>
                  <a:pt x="73102" y="255830"/>
                  <a:pt x="73102" y="212967"/>
                  <a:pt x="76277" y="193917"/>
                </a:cubicBezTo>
                <a:cubicBezTo>
                  <a:pt x="79452" y="174867"/>
                  <a:pt x="102206" y="176984"/>
                  <a:pt x="92152" y="149467"/>
                </a:cubicBezTo>
                <a:cubicBezTo>
                  <a:pt x="82098" y="121950"/>
                  <a:pt x="2723" y="5534"/>
                  <a:pt x="77" y="2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23F88C2E-4A44-CF8D-B490-D6CDB5130054}"/>
              </a:ext>
            </a:extLst>
          </p:cNvPr>
          <p:cNvSpPr/>
          <p:nvPr/>
        </p:nvSpPr>
        <p:spPr>
          <a:xfrm>
            <a:off x="3435328" y="3393890"/>
            <a:ext cx="229784" cy="264358"/>
          </a:xfrm>
          <a:custGeom>
            <a:avLst/>
            <a:gdLst>
              <a:gd name="connsiteX0" fmla="*/ 22 w 229784"/>
              <a:gd name="connsiteY0" fmla="*/ 185 h 264358"/>
              <a:gd name="connsiteX1" fmla="*/ 184172 w 229784"/>
              <a:gd name="connsiteY1" fmla="*/ 89085 h 264358"/>
              <a:gd name="connsiteX2" fmla="*/ 228622 w 229784"/>
              <a:gd name="connsiteY2" fmla="*/ 260535 h 264358"/>
              <a:gd name="connsiteX3" fmla="*/ 215922 w 229784"/>
              <a:gd name="connsiteY3" fmla="*/ 200210 h 264358"/>
              <a:gd name="connsiteX4" fmla="*/ 206397 w 229784"/>
              <a:gd name="connsiteY4" fmla="*/ 108135 h 264358"/>
              <a:gd name="connsiteX5" fmla="*/ 171472 w 229784"/>
              <a:gd name="connsiteY5" fmla="*/ 66860 h 264358"/>
              <a:gd name="connsiteX6" fmla="*/ 22 w 229784"/>
              <a:gd name="connsiteY6" fmla="*/ 185 h 264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9784" h="264358">
                <a:moveTo>
                  <a:pt x="22" y="185"/>
                </a:moveTo>
                <a:cubicBezTo>
                  <a:pt x="2139" y="3889"/>
                  <a:pt x="146072" y="45693"/>
                  <a:pt x="184172" y="89085"/>
                </a:cubicBezTo>
                <a:cubicBezTo>
                  <a:pt x="222272" y="132477"/>
                  <a:pt x="223330" y="242014"/>
                  <a:pt x="228622" y="260535"/>
                </a:cubicBezTo>
                <a:cubicBezTo>
                  <a:pt x="233914" y="279056"/>
                  <a:pt x="219626" y="225610"/>
                  <a:pt x="215922" y="200210"/>
                </a:cubicBezTo>
                <a:cubicBezTo>
                  <a:pt x="212218" y="174810"/>
                  <a:pt x="213805" y="130360"/>
                  <a:pt x="206397" y="108135"/>
                </a:cubicBezTo>
                <a:cubicBezTo>
                  <a:pt x="198989" y="85910"/>
                  <a:pt x="200047" y="84322"/>
                  <a:pt x="171472" y="66860"/>
                </a:cubicBezTo>
                <a:cubicBezTo>
                  <a:pt x="142897" y="49398"/>
                  <a:pt x="-2095" y="-3519"/>
                  <a:pt x="22" y="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BC98C6CC-19DD-274E-A239-80BA5F413016}"/>
              </a:ext>
            </a:extLst>
          </p:cNvPr>
          <p:cNvSpPr/>
          <p:nvPr/>
        </p:nvSpPr>
        <p:spPr>
          <a:xfrm>
            <a:off x="3262799" y="3375189"/>
            <a:ext cx="347213" cy="288826"/>
          </a:xfrm>
          <a:custGeom>
            <a:avLst/>
            <a:gdLst>
              <a:gd name="connsiteX0" fmla="*/ 4276 w 347213"/>
              <a:gd name="connsiteY0" fmla="*/ 3011 h 288826"/>
              <a:gd name="connsiteX1" fmla="*/ 245576 w 347213"/>
              <a:gd name="connsiteY1" fmla="*/ 114136 h 288826"/>
              <a:gd name="connsiteX2" fmla="*/ 318601 w 347213"/>
              <a:gd name="connsiteY2" fmla="*/ 218911 h 288826"/>
              <a:gd name="connsiteX3" fmla="*/ 321776 w 347213"/>
              <a:gd name="connsiteY3" fmla="*/ 126836 h 288826"/>
              <a:gd name="connsiteX4" fmla="*/ 347176 w 347213"/>
              <a:gd name="connsiteY4" fmla="*/ 288761 h 288826"/>
              <a:gd name="connsiteX5" fmla="*/ 315426 w 347213"/>
              <a:gd name="connsiteY5" fmla="*/ 104611 h 288826"/>
              <a:gd name="connsiteX6" fmla="*/ 315426 w 347213"/>
              <a:gd name="connsiteY6" fmla="*/ 174461 h 288826"/>
              <a:gd name="connsiteX7" fmla="*/ 261451 w 347213"/>
              <a:gd name="connsiteY7" fmla="*/ 139536 h 288826"/>
              <a:gd name="connsiteX8" fmla="*/ 140801 w 347213"/>
              <a:gd name="connsiteY8" fmla="*/ 50636 h 288826"/>
              <a:gd name="connsiteX9" fmla="*/ 93176 w 347213"/>
              <a:gd name="connsiteY9" fmla="*/ 31586 h 288826"/>
              <a:gd name="connsiteX10" fmla="*/ 4276 w 347213"/>
              <a:gd name="connsiteY10" fmla="*/ 3011 h 288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7213" h="288826">
                <a:moveTo>
                  <a:pt x="4276" y="3011"/>
                </a:moveTo>
                <a:cubicBezTo>
                  <a:pt x="29676" y="16769"/>
                  <a:pt x="193189" y="78153"/>
                  <a:pt x="245576" y="114136"/>
                </a:cubicBezTo>
                <a:cubicBezTo>
                  <a:pt x="297963" y="150119"/>
                  <a:pt x="305901" y="216794"/>
                  <a:pt x="318601" y="218911"/>
                </a:cubicBezTo>
                <a:cubicBezTo>
                  <a:pt x="331301" y="221028"/>
                  <a:pt x="317014" y="115194"/>
                  <a:pt x="321776" y="126836"/>
                </a:cubicBezTo>
                <a:cubicBezTo>
                  <a:pt x="326538" y="138478"/>
                  <a:pt x="348234" y="292465"/>
                  <a:pt x="347176" y="288761"/>
                </a:cubicBezTo>
                <a:cubicBezTo>
                  <a:pt x="346118" y="285057"/>
                  <a:pt x="320718" y="123661"/>
                  <a:pt x="315426" y="104611"/>
                </a:cubicBezTo>
                <a:cubicBezTo>
                  <a:pt x="310134" y="85561"/>
                  <a:pt x="324422" y="168640"/>
                  <a:pt x="315426" y="174461"/>
                </a:cubicBezTo>
                <a:cubicBezTo>
                  <a:pt x="306430" y="180282"/>
                  <a:pt x="290555" y="160174"/>
                  <a:pt x="261451" y="139536"/>
                </a:cubicBezTo>
                <a:cubicBezTo>
                  <a:pt x="232347" y="118899"/>
                  <a:pt x="168847" y="68628"/>
                  <a:pt x="140801" y="50636"/>
                </a:cubicBezTo>
                <a:cubicBezTo>
                  <a:pt x="112755" y="32644"/>
                  <a:pt x="112226" y="36348"/>
                  <a:pt x="93176" y="31586"/>
                </a:cubicBezTo>
                <a:cubicBezTo>
                  <a:pt x="74126" y="26824"/>
                  <a:pt x="-21124" y="-10747"/>
                  <a:pt x="4276" y="30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844A0547-7006-4BFE-711F-E327973EC763}"/>
              </a:ext>
            </a:extLst>
          </p:cNvPr>
          <p:cNvSpPr/>
          <p:nvPr/>
        </p:nvSpPr>
        <p:spPr>
          <a:xfrm>
            <a:off x="3124079" y="3401997"/>
            <a:ext cx="403366" cy="244095"/>
          </a:xfrm>
          <a:custGeom>
            <a:avLst/>
            <a:gdLst>
              <a:gd name="connsiteX0" fmla="*/ 121 w 403366"/>
              <a:gd name="connsiteY0" fmla="*/ 1603 h 244095"/>
              <a:gd name="connsiteX1" fmla="*/ 196971 w 403366"/>
              <a:gd name="connsiteY1" fmla="*/ 52403 h 244095"/>
              <a:gd name="connsiteX2" fmla="*/ 266821 w 403366"/>
              <a:gd name="connsiteY2" fmla="*/ 138128 h 244095"/>
              <a:gd name="connsiteX3" fmla="*/ 263646 w 403366"/>
              <a:gd name="connsiteY3" fmla="*/ 103203 h 244095"/>
              <a:gd name="connsiteX4" fmla="*/ 339846 w 403366"/>
              <a:gd name="connsiteY4" fmla="*/ 182578 h 244095"/>
              <a:gd name="connsiteX5" fmla="*/ 330321 w 403366"/>
              <a:gd name="connsiteY5" fmla="*/ 125428 h 244095"/>
              <a:gd name="connsiteX6" fmla="*/ 403346 w 403366"/>
              <a:gd name="connsiteY6" fmla="*/ 242903 h 244095"/>
              <a:gd name="connsiteX7" fmla="*/ 336671 w 403366"/>
              <a:gd name="connsiteY7" fmla="*/ 179403 h 244095"/>
              <a:gd name="connsiteX8" fmla="*/ 231896 w 403366"/>
              <a:gd name="connsiteY8" fmla="*/ 71453 h 244095"/>
              <a:gd name="connsiteX9" fmla="*/ 168396 w 403366"/>
              <a:gd name="connsiteY9" fmla="*/ 17478 h 244095"/>
              <a:gd name="connsiteX10" fmla="*/ 121 w 403366"/>
              <a:gd name="connsiteY10" fmla="*/ 1603 h 244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3366" h="244095">
                <a:moveTo>
                  <a:pt x="121" y="1603"/>
                </a:moveTo>
                <a:cubicBezTo>
                  <a:pt x="4883" y="7424"/>
                  <a:pt x="152521" y="29649"/>
                  <a:pt x="196971" y="52403"/>
                </a:cubicBezTo>
                <a:cubicBezTo>
                  <a:pt x="241421" y="75157"/>
                  <a:pt x="255709" y="129661"/>
                  <a:pt x="266821" y="138128"/>
                </a:cubicBezTo>
                <a:cubicBezTo>
                  <a:pt x="277933" y="146595"/>
                  <a:pt x="251475" y="95795"/>
                  <a:pt x="263646" y="103203"/>
                </a:cubicBezTo>
                <a:cubicBezTo>
                  <a:pt x="275817" y="110611"/>
                  <a:pt x="328734" y="178874"/>
                  <a:pt x="339846" y="182578"/>
                </a:cubicBezTo>
                <a:cubicBezTo>
                  <a:pt x="350958" y="186282"/>
                  <a:pt x="319738" y="115374"/>
                  <a:pt x="330321" y="125428"/>
                </a:cubicBezTo>
                <a:cubicBezTo>
                  <a:pt x="340904" y="135482"/>
                  <a:pt x="402288" y="233907"/>
                  <a:pt x="403346" y="242903"/>
                </a:cubicBezTo>
                <a:cubicBezTo>
                  <a:pt x="404404" y="251899"/>
                  <a:pt x="365246" y="207978"/>
                  <a:pt x="336671" y="179403"/>
                </a:cubicBezTo>
                <a:cubicBezTo>
                  <a:pt x="308096" y="150828"/>
                  <a:pt x="259942" y="98440"/>
                  <a:pt x="231896" y="71453"/>
                </a:cubicBezTo>
                <a:cubicBezTo>
                  <a:pt x="203850" y="44466"/>
                  <a:pt x="204908" y="28061"/>
                  <a:pt x="168396" y="17478"/>
                </a:cubicBezTo>
                <a:cubicBezTo>
                  <a:pt x="131884" y="6895"/>
                  <a:pt x="-4641" y="-4218"/>
                  <a:pt x="121" y="16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53CEA767-757B-9D27-329D-BB0A6588EED5}"/>
              </a:ext>
            </a:extLst>
          </p:cNvPr>
          <p:cNvSpPr/>
          <p:nvPr/>
        </p:nvSpPr>
        <p:spPr>
          <a:xfrm>
            <a:off x="3005895" y="3425017"/>
            <a:ext cx="343730" cy="198428"/>
          </a:xfrm>
          <a:custGeom>
            <a:avLst/>
            <a:gdLst>
              <a:gd name="connsiteX0" fmla="*/ 830 w 343730"/>
              <a:gd name="connsiteY0" fmla="*/ 808 h 198428"/>
              <a:gd name="connsiteX1" fmla="*/ 165930 w 343730"/>
              <a:gd name="connsiteY1" fmla="*/ 54783 h 198428"/>
              <a:gd name="connsiteX2" fmla="*/ 277055 w 343730"/>
              <a:gd name="connsiteY2" fmla="*/ 169083 h 198428"/>
              <a:gd name="connsiteX3" fmla="*/ 270705 w 343730"/>
              <a:gd name="connsiteY3" fmla="*/ 121458 h 198428"/>
              <a:gd name="connsiteX4" fmla="*/ 343730 w 343730"/>
              <a:gd name="connsiteY4" fmla="*/ 197658 h 198428"/>
              <a:gd name="connsiteX5" fmla="*/ 270705 w 343730"/>
              <a:gd name="connsiteY5" fmla="*/ 153208 h 198428"/>
              <a:gd name="connsiteX6" fmla="*/ 143705 w 343730"/>
              <a:gd name="connsiteY6" fmla="*/ 35733 h 198428"/>
              <a:gd name="connsiteX7" fmla="*/ 102430 w 343730"/>
              <a:gd name="connsiteY7" fmla="*/ 23033 h 198428"/>
              <a:gd name="connsiteX8" fmla="*/ 830 w 343730"/>
              <a:gd name="connsiteY8" fmla="*/ 808 h 198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3730" h="198428">
                <a:moveTo>
                  <a:pt x="830" y="808"/>
                </a:moveTo>
                <a:cubicBezTo>
                  <a:pt x="11413" y="6100"/>
                  <a:pt x="119892" y="26737"/>
                  <a:pt x="165930" y="54783"/>
                </a:cubicBezTo>
                <a:cubicBezTo>
                  <a:pt x="211968" y="82829"/>
                  <a:pt x="259593" y="157971"/>
                  <a:pt x="277055" y="169083"/>
                </a:cubicBezTo>
                <a:cubicBezTo>
                  <a:pt x="294517" y="180195"/>
                  <a:pt x="259593" y="116696"/>
                  <a:pt x="270705" y="121458"/>
                </a:cubicBezTo>
                <a:cubicBezTo>
                  <a:pt x="281817" y="126220"/>
                  <a:pt x="343730" y="192366"/>
                  <a:pt x="343730" y="197658"/>
                </a:cubicBezTo>
                <a:cubicBezTo>
                  <a:pt x="343730" y="202950"/>
                  <a:pt x="304043" y="180196"/>
                  <a:pt x="270705" y="153208"/>
                </a:cubicBezTo>
                <a:cubicBezTo>
                  <a:pt x="237368" y="126221"/>
                  <a:pt x="171751" y="57429"/>
                  <a:pt x="143705" y="35733"/>
                </a:cubicBezTo>
                <a:cubicBezTo>
                  <a:pt x="115659" y="14037"/>
                  <a:pt x="120951" y="28325"/>
                  <a:pt x="102430" y="23033"/>
                </a:cubicBezTo>
                <a:cubicBezTo>
                  <a:pt x="83909" y="17741"/>
                  <a:pt x="-9753" y="-4484"/>
                  <a:pt x="830" y="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680D3198-A5A3-6892-959E-FEA88BC8FBC6}"/>
              </a:ext>
            </a:extLst>
          </p:cNvPr>
          <p:cNvSpPr/>
          <p:nvPr/>
        </p:nvSpPr>
        <p:spPr>
          <a:xfrm>
            <a:off x="2619231" y="3413310"/>
            <a:ext cx="320438" cy="243856"/>
          </a:xfrm>
          <a:custGeom>
            <a:avLst/>
            <a:gdLst>
              <a:gd name="connsiteX0" fmla="*/ 317644 w 320438"/>
              <a:gd name="connsiteY0" fmla="*/ 2990 h 243856"/>
              <a:gd name="connsiteX1" fmla="*/ 98569 w 320438"/>
              <a:gd name="connsiteY1" fmla="*/ 129990 h 243856"/>
              <a:gd name="connsiteX2" fmla="*/ 136669 w 320438"/>
              <a:gd name="connsiteY2" fmla="*/ 79190 h 243856"/>
              <a:gd name="connsiteX3" fmla="*/ 6494 w 320438"/>
              <a:gd name="connsiteY3" fmla="*/ 241115 h 243856"/>
              <a:gd name="connsiteX4" fmla="*/ 35069 w 320438"/>
              <a:gd name="connsiteY4" fmla="*/ 174440 h 243856"/>
              <a:gd name="connsiteX5" fmla="*/ 168419 w 320438"/>
              <a:gd name="connsiteY5" fmla="*/ 88715 h 243856"/>
              <a:gd name="connsiteX6" fmla="*/ 127144 w 320438"/>
              <a:gd name="connsiteY6" fmla="*/ 114115 h 243856"/>
              <a:gd name="connsiteX7" fmla="*/ 219219 w 320438"/>
              <a:gd name="connsiteY7" fmla="*/ 44265 h 243856"/>
              <a:gd name="connsiteX8" fmla="*/ 317644 w 320438"/>
              <a:gd name="connsiteY8" fmla="*/ 2990 h 24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0438" h="243856">
                <a:moveTo>
                  <a:pt x="317644" y="2990"/>
                </a:moveTo>
                <a:cubicBezTo>
                  <a:pt x="297536" y="17277"/>
                  <a:pt x="128731" y="117290"/>
                  <a:pt x="98569" y="129990"/>
                </a:cubicBezTo>
                <a:cubicBezTo>
                  <a:pt x="68406" y="142690"/>
                  <a:pt x="152015" y="60669"/>
                  <a:pt x="136669" y="79190"/>
                </a:cubicBezTo>
                <a:cubicBezTo>
                  <a:pt x="121323" y="97711"/>
                  <a:pt x="23427" y="225240"/>
                  <a:pt x="6494" y="241115"/>
                </a:cubicBezTo>
                <a:cubicBezTo>
                  <a:pt x="-10439" y="256990"/>
                  <a:pt x="8081" y="199840"/>
                  <a:pt x="35069" y="174440"/>
                </a:cubicBezTo>
                <a:cubicBezTo>
                  <a:pt x="62056" y="149040"/>
                  <a:pt x="153073" y="98769"/>
                  <a:pt x="168419" y="88715"/>
                </a:cubicBezTo>
                <a:cubicBezTo>
                  <a:pt x="183765" y="78661"/>
                  <a:pt x="118677" y="121523"/>
                  <a:pt x="127144" y="114115"/>
                </a:cubicBezTo>
                <a:cubicBezTo>
                  <a:pt x="135611" y="106707"/>
                  <a:pt x="194877" y="59082"/>
                  <a:pt x="219219" y="44265"/>
                </a:cubicBezTo>
                <a:cubicBezTo>
                  <a:pt x="243561" y="29448"/>
                  <a:pt x="337752" y="-11297"/>
                  <a:pt x="317644" y="29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9A7CA754-499C-1144-1428-44B7CB7BF4BA}"/>
              </a:ext>
            </a:extLst>
          </p:cNvPr>
          <p:cNvSpPr/>
          <p:nvPr/>
        </p:nvSpPr>
        <p:spPr>
          <a:xfrm>
            <a:off x="2885956" y="3467957"/>
            <a:ext cx="341452" cy="139818"/>
          </a:xfrm>
          <a:custGeom>
            <a:avLst/>
            <a:gdLst>
              <a:gd name="connsiteX0" fmla="*/ 119 w 341452"/>
              <a:gd name="connsiteY0" fmla="*/ 5493 h 139818"/>
              <a:gd name="connsiteX1" fmla="*/ 133469 w 341452"/>
              <a:gd name="connsiteY1" fmla="*/ 11843 h 139818"/>
              <a:gd name="connsiteX2" fmla="*/ 339844 w 341452"/>
              <a:gd name="connsiteY2" fmla="*/ 138843 h 139818"/>
              <a:gd name="connsiteX3" fmla="*/ 228719 w 341452"/>
              <a:gd name="connsiteY3" fmla="*/ 68993 h 139818"/>
              <a:gd name="connsiteX4" fmla="*/ 216019 w 341452"/>
              <a:gd name="connsiteY4" fmla="*/ 40418 h 139818"/>
              <a:gd name="connsiteX5" fmla="*/ 111244 w 341452"/>
              <a:gd name="connsiteY5" fmla="*/ 11843 h 139818"/>
              <a:gd name="connsiteX6" fmla="*/ 119 w 341452"/>
              <a:gd name="connsiteY6" fmla="*/ 5493 h 139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1452" h="139818">
                <a:moveTo>
                  <a:pt x="119" y="5493"/>
                </a:moveTo>
                <a:cubicBezTo>
                  <a:pt x="3823" y="5493"/>
                  <a:pt x="76848" y="-10382"/>
                  <a:pt x="133469" y="11843"/>
                </a:cubicBezTo>
                <a:cubicBezTo>
                  <a:pt x="190090" y="34068"/>
                  <a:pt x="323969" y="129318"/>
                  <a:pt x="339844" y="138843"/>
                </a:cubicBezTo>
                <a:cubicBezTo>
                  <a:pt x="355719" y="148368"/>
                  <a:pt x="249356" y="85397"/>
                  <a:pt x="228719" y="68993"/>
                </a:cubicBezTo>
                <a:cubicBezTo>
                  <a:pt x="208082" y="52589"/>
                  <a:pt x="235598" y="49943"/>
                  <a:pt x="216019" y="40418"/>
                </a:cubicBezTo>
                <a:cubicBezTo>
                  <a:pt x="196440" y="30893"/>
                  <a:pt x="142994" y="17664"/>
                  <a:pt x="111244" y="11843"/>
                </a:cubicBezTo>
                <a:cubicBezTo>
                  <a:pt x="79494" y="6022"/>
                  <a:pt x="-3585" y="5493"/>
                  <a:pt x="119" y="54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A6B9B58D-6E7C-2CC0-6633-D76A53B83F14}"/>
              </a:ext>
            </a:extLst>
          </p:cNvPr>
          <p:cNvSpPr/>
          <p:nvPr/>
        </p:nvSpPr>
        <p:spPr>
          <a:xfrm>
            <a:off x="2446017" y="3526983"/>
            <a:ext cx="599574" cy="124967"/>
          </a:xfrm>
          <a:custGeom>
            <a:avLst/>
            <a:gdLst>
              <a:gd name="connsiteX0" fmla="*/ 5083 w 599574"/>
              <a:gd name="connsiteY0" fmla="*/ 124267 h 124967"/>
              <a:gd name="connsiteX1" fmla="*/ 446408 w 599574"/>
              <a:gd name="connsiteY1" fmla="*/ 9967 h 124967"/>
              <a:gd name="connsiteX2" fmla="*/ 598808 w 599574"/>
              <a:gd name="connsiteY2" fmla="*/ 117917 h 124967"/>
              <a:gd name="connsiteX3" fmla="*/ 500383 w 599574"/>
              <a:gd name="connsiteY3" fmla="*/ 6792 h 124967"/>
              <a:gd name="connsiteX4" fmla="*/ 389258 w 599574"/>
              <a:gd name="connsiteY4" fmla="*/ 19492 h 124967"/>
              <a:gd name="connsiteX5" fmla="*/ 268608 w 599574"/>
              <a:gd name="connsiteY5" fmla="*/ 79817 h 124967"/>
              <a:gd name="connsiteX6" fmla="*/ 300358 w 599574"/>
              <a:gd name="connsiteY6" fmla="*/ 54417 h 124967"/>
              <a:gd name="connsiteX7" fmla="*/ 211458 w 599574"/>
              <a:gd name="connsiteY7" fmla="*/ 57592 h 124967"/>
              <a:gd name="connsiteX8" fmla="*/ 5083 w 599574"/>
              <a:gd name="connsiteY8" fmla="*/ 124267 h 12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9574" h="124967">
                <a:moveTo>
                  <a:pt x="5083" y="124267"/>
                </a:moveTo>
                <a:cubicBezTo>
                  <a:pt x="44241" y="116330"/>
                  <a:pt x="347454" y="11025"/>
                  <a:pt x="446408" y="9967"/>
                </a:cubicBezTo>
                <a:cubicBezTo>
                  <a:pt x="545362" y="8909"/>
                  <a:pt x="589812" y="118446"/>
                  <a:pt x="598808" y="117917"/>
                </a:cubicBezTo>
                <a:cubicBezTo>
                  <a:pt x="607804" y="117388"/>
                  <a:pt x="535308" y="23196"/>
                  <a:pt x="500383" y="6792"/>
                </a:cubicBezTo>
                <a:cubicBezTo>
                  <a:pt x="465458" y="-9612"/>
                  <a:pt x="427887" y="7321"/>
                  <a:pt x="389258" y="19492"/>
                </a:cubicBezTo>
                <a:cubicBezTo>
                  <a:pt x="350629" y="31663"/>
                  <a:pt x="283425" y="73996"/>
                  <a:pt x="268608" y="79817"/>
                </a:cubicBezTo>
                <a:cubicBezTo>
                  <a:pt x="253791" y="85638"/>
                  <a:pt x="309883" y="58121"/>
                  <a:pt x="300358" y="54417"/>
                </a:cubicBezTo>
                <a:cubicBezTo>
                  <a:pt x="290833" y="50713"/>
                  <a:pt x="258554" y="44892"/>
                  <a:pt x="211458" y="57592"/>
                </a:cubicBezTo>
                <a:cubicBezTo>
                  <a:pt x="164362" y="70292"/>
                  <a:pt x="-34075" y="132204"/>
                  <a:pt x="5083" y="1242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3FB89A20-1AF9-42FC-F1C4-377E13750C96}"/>
              </a:ext>
            </a:extLst>
          </p:cNvPr>
          <p:cNvSpPr/>
          <p:nvPr/>
        </p:nvSpPr>
        <p:spPr>
          <a:xfrm>
            <a:off x="2342387" y="3389938"/>
            <a:ext cx="425572" cy="293506"/>
          </a:xfrm>
          <a:custGeom>
            <a:avLst/>
            <a:gdLst>
              <a:gd name="connsiteX0" fmla="*/ 419863 w 425572"/>
              <a:gd name="connsiteY0" fmla="*/ 4137 h 293506"/>
              <a:gd name="connsiteX1" fmla="*/ 191263 w 425572"/>
              <a:gd name="connsiteY1" fmla="*/ 191462 h 293506"/>
              <a:gd name="connsiteX2" fmla="*/ 254763 w 425572"/>
              <a:gd name="connsiteY2" fmla="*/ 147012 h 293506"/>
              <a:gd name="connsiteX3" fmla="*/ 763 w 425572"/>
              <a:gd name="connsiteY3" fmla="*/ 293062 h 293506"/>
              <a:gd name="connsiteX4" fmla="*/ 181738 w 425572"/>
              <a:gd name="connsiteY4" fmla="*/ 188287 h 293506"/>
              <a:gd name="connsiteX5" fmla="*/ 340488 w 425572"/>
              <a:gd name="connsiteY5" fmla="*/ 70812 h 293506"/>
              <a:gd name="connsiteX6" fmla="*/ 419863 w 425572"/>
              <a:gd name="connsiteY6" fmla="*/ 4137 h 29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5572" h="293506">
                <a:moveTo>
                  <a:pt x="419863" y="4137"/>
                </a:moveTo>
                <a:cubicBezTo>
                  <a:pt x="394992" y="24245"/>
                  <a:pt x="218780" y="167650"/>
                  <a:pt x="191263" y="191462"/>
                </a:cubicBezTo>
                <a:cubicBezTo>
                  <a:pt x="163746" y="215274"/>
                  <a:pt x="286513" y="130079"/>
                  <a:pt x="254763" y="147012"/>
                </a:cubicBezTo>
                <a:cubicBezTo>
                  <a:pt x="223013" y="163945"/>
                  <a:pt x="12934" y="286183"/>
                  <a:pt x="763" y="293062"/>
                </a:cubicBezTo>
                <a:cubicBezTo>
                  <a:pt x="-11408" y="299941"/>
                  <a:pt x="125117" y="225329"/>
                  <a:pt x="181738" y="188287"/>
                </a:cubicBezTo>
                <a:cubicBezTo>
                  <a:pt x="238359" y="151245"/>
                  <a:pt x="298155" y="99387"/>
                  <a:pt x="340488" y="70812"/>
                </a:cubicBezTo>
                <a:cubicBezTo>
                  <a:pt x="382821" y="42237"/>
                  <a:pt x="444734" y="-15971"/>
                  <a:pt x="419863" y="41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E6D593AD-46CB-960C-2A1C-41DAB723E75F}"/>
              </a:ext>
            </a:extLst>
          </p:cNvPr>
          <p:cNvSpPr/>
          <p:nvPr/>
        </p:nvSpPr>
        <p:spPr>
          <a:xfrm>
            <a:off x="2352548" y="3660061"/>
            <a:ext cx="387973" cy="109415"/>
          </a:xfrm>
          <a:custGeom>
            <a:avLst/>
            <a:gdLst>
              <a:gd name="connsiteX0" fmla="*/ 3302 w 387973"/>
              <a:gd name="connsiteY0" fmla="*/ 108664 h 109415"/>
              <a:gd name="connsiteX1" fmla="*/ 241427 w 387973"/>
              <a:gd name="connsiteY1" fmla="*/ 22939 h 109415"/>
              <a:gd name="connsiteX2" fmla="*/ 387477 w 387973"/>
              <a:gd name="connsiteY2" fmla="*/ 7064 h 109415"/>
              <a:gd name="connsiteX3" fmla="*/ 282702 w 387973"/>
              <a:gd name="connsiteY3" fmla="*/ 3889 h 109415"/>
              <a:gd name="connsiteX4" fmla="*/ 114427 w 387973"/>
              <a:gd name="connsiteY4" fmla="*/ 61039 h 109415"/>
              <a:gd name="connsiteX5" fmla="*/ 3302 w 387973"/>
              <a:gd name="connsiteY5" fmla="*/ 108664 h 109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7973" h="109415">
                <a:moveTo>
                  <a:pt x="3302" y="108664"/>
                </a:moveTo>
                <a:cubicBezTo>
                  <a:pt x="24469" y="102314"/>
                  <a:pt x="177398" y="39872"/>
                  <a:pt x="241427" y="22939"/>
                </a:cubicBezTo>
                <a:cubicBezTo>
                  <a:pt x="305456" y="6006"/>
                  <a:pt x="380598" y="10239"/>
                  <a:pt x="387477" y="7064"/>
                </a:cubicBezTo>
                <a:cubicBezTo>
                  <a:pt x="394356" y="3889"/>
                  <a:pt x="328210" y="-5107"/>
                  <a:pt x="282702" y="3889"/>
                </a:cubicBezTo>
                <a:cubicBezTo>
                  <a:pt x="237194" y="12885"/>
                  <a:pt x="160994" y="42518"/>
                  <a:pt x="114427" y="61039"/>
                </a:cubicBezTo>
                <a:cubicBezTo>
                  <a:pt x="67860" y="79560"/>
                  <a:pt x="-17865" y="115014"/>
                  <a:pt x="3302" y="1086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0283DABA-EBBF-8054-C282-3C99B3BDFE12}"/>
              </a:ext>
            </a:extLst>
          </p:cNvPr>
          <p:cNvSpPr/>
          <p:nvPr/>
        </p:nvSpPr>
        <p:spPr>
          <a:xfrm>
            <a:off x="4883608" y="4002983"/>
            <a:ext cx="346075" cy="347459"/>
          </a:xfrm>
          <a:custGeom>
            <a:avLst/>
            <a:gdLst>
              <a:gd name="connsiteX0" fmla="*/ 345617 w 346075"/>
              <a:gd name="connsiteY0" fmla="*/ 692 h 347459"/>
              <a:gd name="connsiteX1" fmla="*/ 139242 w 346075"/>
              <a:gd name="connsiteY1" fmla="*/ 137217 h 347459"/>
              <a:gd name="connsiteX2" fmla="*/ 164642 w 346075"/>
              <a:gd name="connsiteY2" fmla="*/ 99117 h 347459"/>
              <a:gd name="connsiteX3" fmla="*/ 34467 w 346075"/>
              <a:gd name="connsiteY3" fmla="*/ 251517 h 347459"/>
              <a:gd name="connsiteX4" fmla="*/ 2717 w 346075"/>
              <a:gd name="connsiteY4" fmla="*/ 346767 h 347459"/>
              <a:gd name="connsiteX5" fmla="*/ 18592 w 346075"/>
              <a:gd name="connsiteY5" fmla="*/ 283267 h 347459"/>
              <a:gd name="connsiteX6" fmla="*/ 151942 w 346075"/>
              <a:gd name="connsiteY6" fmla="*/ 86417 h 347459"/>
              <a:gd name="connsiteX7" fmla="*/ 120192 w 346075"/>
              <a:gd name="connsiteY7" fmla="*/ 137217 h 347459"/>
              <a:gd name="connsiteX8" fmla="*/ 234492 w 346075"/>
              <a:gd name="connsiteY8" fmla="*/ 57842 h 347459"/>
              <a:gd name="connsiteX9" fmla="*/ 196392 w 346075"/>
              <a:gd name="connsiteY9" fmla="*/ 83242 h 347459"/>
              <a:gd name="connsiteX10" fmla="*/ 345617 w 346075"/>
              <a:gd name="connsiteY10" fmla="*/ 692 h 34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6075" h="347459">
                <a:moveTo>
                  <a:pt x="345617" y="692"/>
                </a:moveTo>
                <a:cubicBezTo>
                  <a:pt x="336092" y="9688"/>
                  <a:pt x="169404" y="120813"/>
                  <a:pt x="139242" y="137217"/>
                </a:cubicBezTo>
                <a:cubicBezTo>
                  <a:pt x="109080" y="153621"/>
                  <a:pt x="182104" y="80067"/>
                  <a:pt x="164642" y="99117"/>
                </a:cubicBezTo>
                <a:cubicBezTo>
                  <a:pt x="147180" y="118167"/>
                  <a:pt x="61454" y="210242"/>
                  <a:pt x="34467" y="251517"/>
                </a:cubicBezTo>
                <a:cubicBezTo>
                  <a:pt x="7480" y="292792"/>
                  <a:pt x="5363" y="341475"/>
                  <a:pt x="2717" y="346767"/>
                </a:cubicBezTo>
                <a:cubicBezTo>
                  <a:pt x="71" y="352059"/>
                  <a:pt x="-6279" y="326659"/>
                  <a:pt x="18592" y="283267"/>
                </a:cubicBezTo>
                <a:cubicBezTo>
                  <a:pt x="43463" y="239875"/>
                  <a:pt x="135009" y="110759"/>
                  <a:pt x="151942" y="86417"/>
                </a:cubicBezTo>
                <a:cubicBezTo>
                  <a:pt x="168875" y="62075"/>
                  <a:pt x="106434" y="141979"/>
                  <a:pt x="120192" y="137217"/>
                </a:cubicBezTo>
                <a:cubicBezTo>
                  <a:pt x="133950" y="132455"/>
                  <a:pt x="221792" y="66838"/>
                  <a:pt x="234492" y="57842"/>
                </a:cubicBezTo>
                <a:cubicBezTo>
                  <a:pt x="247192" y="48846"/>
                  <a:pt x="179459" y="93296"/>
                  <a:pt x="196392" y="83242"/>
                </a:cubicBezTo>
                <a:cubicBezTo>
                  <a:pt x="213325" y="73188"/>
                  <a:pt x="355142" y="-8304"/>
                  <a:pt x="345617" y="6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F019E482-B9D8-0B0F-43D1-D0EDCC7D929F}"/>
              </a:ext>
            </a:extLst>
          </p:cNvPr>
          <p:cNvSpPr/>
          <p:nvPr/>
        </p:nvSpPr>
        <p:spPr>
          <a:xfrm>
            <a:off x="4820951" y="4067175"/>
            <a:ext cx="154274" cy="334748"/>
          </a:xfrm>
          <a:custGeom>
            <a:avLst/>
            <a:gdLst>
              <a:gd name="connsiteX0" fmla="*/ 154274 w 154274"/>
              <a:gd name="connsiteY0" fmla="*/ 0 h 334748"/>
              <a:gd name="connsiteX1" fmla="*/ 27274 w 154274"/>
              <a:gd name="connsiteY1" fmla="*/ 234950 h 334748"/>
              <a:gd name="connsiteX2" fmla="*/ 17749 w 154274"/>
              <a:gd name="connsiteY2" fmla="*/ 295275 h 334748"/>
              <a:gd name="connsiteX3" fmla="*/ 1874 w 154274"/>
              <a:gd name="connsiteY3" fmla="*/ 254000 h 334748"/>
              <a:gd name="connsiteX4" fmla="*/ 65374 w 154274"/>
              <a:gd name="connsiteY4" fmla="*/ 333375 h 334748"/>
              <a:gd name="connsiteX5" fmla="*/ 39974 w 154274"/>
              <a:gd name="connsiteY5" fmla="*/ 301625 h 334748"/>
              <a:gd name="connsiteX6" fmla="*/ 8224 w 154274"/>
              <a:gd name="connsiteY6" fmla="*/ 266700 h 334748"/>
              <a:gd name="connsiteX7" fmla="*/ 49499 w 154274"/>
              <a:gd name="connsiteY7" fmla="*/ 184150 h 334748"/>
              <a:gd name="connsiteX8" fmla="*/ 62199 w 154274"/>
              <a:gd name="connsiteY8" fmla="*/ 130175 h 334748"/>
              <a:gd name="connsiteX9" fmla="*/ 39974 w 154274"/>
              <a:gd name="connsiteY9" fmla="*/ 165100 h 334748"/>
              <a:gd name="connsiteX10" fmla="*/ 154274 w 154274"/>
              <a:gd name="connsiteY10" fmla="*/ 0 h 334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4274" h="334748">
                <a:moveTo>
                  <a:pt x="154274" y="0"/>
                </a:moveTo>
                <a:cubicBezTo>
                  <a:pt x="102151" y="92869"/>
                  <a:pt x="50028" y="185738"/>
                  <a:pt x="27274" y="234950"/>
                </a:cubicBezTo>
                <a:cubicBezTo>
                  <a:pt x="4520" y="284163"/>
                  <a:pt x="21982" y="292100"/>
                  <a:pt x="17749" y="295275"/>
                </a:cubicBezTo>
                <a:cubicBezTo>
                  <a:pt x="13516" y="298450"/>
                  <a:pt x="-6063" y="247650"/>
                  <a:pt x="1874" y="254000"/>
                </a:cubicBezTo>
                <a:cubicBezTo>
                  <a:pt x="9811" y="260350"/>
                  <a:pt x="65374" y="333375"/>
                  <a:pt x="65374" y="333375"/>
                </a:cubicBezTo>
                <a:cubicBezTo>
                  <a:pt x="71724" y="341312"/>
                  <a:pt x="49499" y="312738"/>
                  <a:pt x="39974" y="301625"/>
                </a:cubicBezTo>
                <a:cubicBezTo>
                  <a:pt x="30449" y="290513"/>
                  <a:pt x="6637" y="286279"/>
                  <a:pt x="8224" y="266700"/>
                </a:cubicBezTo>
                <a:cubicBezTo>
                  <a:pt x="9811" y="247121"/>
                  <a:pt x="40503" y="206904"/>
                  <a:pt x="49499" y="184150"/>
                </a:cubicBezTo>
                <a:cubicBezTo>
                  <a:pt x="58495" y="161396"/>
                  <a:pt x="63786" y="133350"/>
                  <a:pt x="62199" y="130175"/>
                </a:cubicBezTo>
                <a:cubicBezTo>
                  <a:pt x="60612" y="127000"/>
                  <a:pt x="39974" y="165100"/>
                  <a:pt x="39974" y="165100"/>
                </a:cubicBezTo>
                <a:lnTo>
                  <a:pt x="154274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FB80D3EA-6DAD-3EA5-801E-EB7D25FA7B46}"/>
              </a:ext>
            </a:extLst>
          </p:cNvPr>
          <p:cNvSpPr/>
          <p:nvPr/>
        </p:nvSpPr>
        <p:spPr>
          <a:xfrm>
            <a:off x="4927298" y="3949566"/>
            <a:ext cx="244982" cy="229216"/>
          </a:xfrm>
          <a:custGeom>
            <a:avLst/>
            <a:gdLst>
              <a:gd name="connsiteX0" fmla="*/ 302 w 244982"/>
              <a:gd name="connsiteY0" fmla="*/ 228734 h 229216"/>
              <a:gd name="connsiteX1" fmla="*/ 114602 w 244982"/>
              <a:gd name="connsiteY1" fmla="*/ 50934 h 229216"/>
              <a:gd name="connsiteX2" fmla="*/ 244777 w 244982"/>
              <a:gd name="connsiteY2" fmla="*/ 134 h 229216"/>
              <a:gd name="connsiteX3" fmla="*/ 143177 w 244982"/>
              <a:gd name="connsiteY3" fmla="*/ 38234 h 229216"/>
              <a:gd name="connsiteX4" fmla="*/ 82852 w 244982"/>
              <a:gd name="connsiteY4" fmla="*/ 101734 h 229216"/>
              <a:gd name="connsiteX5" fmla="*/ 302 w 244982"/>
              <a:gd name="connsiteY5" fmla="*/ 228734 h 229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4982" h="229216">
                <a:moveTo>
                  <a:pt x="302" y="228734"/>
                </a:moveTo>
                <a:cubicBezTo>
                  <a:pt x="5594" y="220267"/>
                  <a:pt x="73856" y="89034"/>
                  <a:pt x="114602" y="50934"/>
                </a:cubicBezTo>
                <a:cubicBezTo>
                  <a:pt x="155348" y="12834"/>
                  <a:pt x="240015" y="2251"/>
                  <a:pt x="244777" y="134"/>
                </a:cubicBezTo>
                <a:cubicBezTo>
                  <a:pt x="249539" y="-1983"/>
                  <a:pt x="170165" y="21301"/>
                  <a:pt x="143177" y="38234"/>
                </a:cubicBezTo>
                <a:cubicBezTo>
                  <a:pt x="116190" y="55167"/>
                  <a:pt x="105077" y="71572"/>
                  <a:pt x="82852" y="101734"/>
                </a:cubicBezTo>
                <a:cubicBezTo>
                  <a:pt x="60627" y="131896"/>
                  <a:pt x="-4990" y="237201"/>
                  <a:pt x="302" y="2287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E49F4AC4-4166-DAD2-F5DF-5DC47B6E7BAB}"/>
              </a:ext>
            </a:extLst>
          </p:cNvPr>
          <p:cNvSpPr/>
          <p:nvPr/>
        </p:nvSpPr>
        <p:spPr>
          <a:xfrm>
            <a:off x="4956068" y="3917537"/>
            <a:ext cx="482707" cy="248122"/>
          </a:xfrm>
          <a:custGeom>
            <a:avLst/>
            <a:gdLst>
              <a:gd name="connsiteX0" fmla="*/ 107 w 482707"/>
              <a:gd name="connsiteY0" fmla="*/ 248063 h 248122"/>
              <a:gd name="connsiteX1" fmla="*/ 187432 w 482707"/>
              <a:gd name="connsiteY1" fmla="*/ 79788 h 248122"/>
              <a:gd name="connsiteX2" fmla="*/ 123932 w 482707"/>
              <a:gd name="connsiteY2" fmla="*/ 136938 h 248122"/>
              <a:gd name="connsiteX3" fmla="*/ 216007 w 482707"/>
              <a:gd name="connsiteY3" fmla="*/ 82963 h 248122"/>
              <a:gd name="connsiteX4" fmla="*/ 269982 w 482707"/>
              <a:gd name="connsiteY4" fmla="*/ 48038 h 248122"/>
              <a:gd name="connsiteX5" fmla="*/ 216007 w 482707"/>
              <a:gd name="connsiteY5" fmla="*/ 105188 h 248122"/>
              <a:gd name="connsiteX6" fmla="*/ 374757 w 482707"/>
              <a:gd name="connsiteY6" fmla="*/ 413 h 248122"/>
              <a:gd name="connsiteX7" fmla="*/ 314432 w 482707"/>
              <a:gd name="connsiteY7" fmla="*/ 67088 h 248122"/>
              <a:gd name="connsiteX8" fmla="*/ 403332 w 482707"/>
              <a:gd name="connsiteY8" fmla="*/ 25813 h 248122"/>
              <a:gd name="connsiteX9" fmla="*/ 396982 w 482707"/>
              <a:gd name="connsiteY9" fmla="*/ 57563 h 248122"/>
              <a:gd name="connsiteX10" fmla="*/ 482707 w 482707"/>
              <a:gd name="connsiteY10" fmla="*/ 22638 h 248122"/>
              <a:gd name="connsiteX11" fmla="*/ 396982 w 482707"/>
              <a:gd name="connsiteY11" fmla="*/ 57563 h 248122"/>
              <a:gd name="connsiteX12" fmla="*/ 333482 w 482707"/>
              <a:gd name="connsiteY12" fmla="*/ 63913 h 248122"/>
              <a:gd name="connsiteX13" fmla="*/ 219182 w 482707"/>
              <a:gd name="connsiteY13" fmla="*/ 98838 h 248122"/>
              <a:gd name="connsiteX14" fmla="*/ 107 w 482707"/>
              <a:gd name="connsiteY14" fmla="*/ 248063 h 24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82707" h="248122">
                <a:moveTo>
                  <a:pt x="107" y="248063"/>
                </a:moveTo>
                <a:cubicBezTo>
                  <a:pt x="-5185" y="244888"/>
                  <a:pt x="187432" y="79788"/>
                  <a:pt x="187432" y="79788"/>
                </a:cubicBezTo>
                <a:cubicBezTo>
                  <a:pt x="208069" y="61267"/>
                  <a:pt x="119170" y="136409"/>
                  <a:pt x="123932" y="136938"/>
                </a:cubicBezTo>
                <a:cubicBezTo>
                  <a:pt x="128695" y="137467"/>
                  <a:pt x="191665" y="97780"/>
                  <a:pt x="216007" y="82963"/>
                </a:cubicBezTo>
                <a:cubicBezTo>
                  <a:pt x="240349" y="68146"/>
                  <a:pt x="269982" y="44334"/>
                  <a:pt x="269982" y="48038"/>
                </a:cubicBezTo>
                <a:cubicBezTo>
                  <a:pt x="269982" y="51742"/>
                  <a:pt x="198545" y="113125"/>
                  <a:pt x="216007" y="105188"/>
                </a:cubicBezTo>
                <a:cubicBezTo>
                  <a:pt x="233469" y="97251"/>
                  <a:pt x="358353" y="6763"/>
                  <a:pt x="374757" y="413"/>
                </a:cubicBezTo>
                <a:cubicBezTo>
                  <a:pt x="391161" y="-5937"/>
                  <a:pt x="309670" y="62855"/>
                  <a:pt x="314432" y="67088"/>
                </a:cubicBezTo>
                <a:cubicBezTo>
                  <a:pt x="319194" y="71321"/>
                  <a:pt x="389574" y="27400"/>
                  <a:pt x="403332" y="25813"/>
                </a:cubicBezTo>
                <a:cubicBezTo>
                  <a:pt x="417090" y="24226"/>
                  <a:pt x="383753" y="58092"/>
                  <a:pt x="396982" y="57563"/>
                </a:cubicBezTo>
                <a:cubicBezTo>
                  <a:pt x="410211" y="57034"/>
                  <a:pt x="482707" y="22638"/>
                  <a:pt x="482707" y="22638"/>
                </a:cubicBezTo>
                <a:cubicBezTo>
                  <a:pt x="482707" y="22638"/>
                  <a:pt x="421853" y="50684"/>
                  <a:pt x="396982" y="57563"/>
                </a:cubicBezTo>
                <a:cubicBezTo>
                  <a:pt x="372111" y="64442"/>
                  <a:pt x="363115" y="57034"/>
                  <a:pt x="333482" y="63913"/>
                </a:cubicBezTo>
                <a:cubicBezTo>
                  <a:pt x="303849" y="70792"/>
                  <a:pt x="273157" y="70792"/>
                  <a:pt x="219182" y="98838"/>
                </a:cubicBezTo>
                <a:cubicBezTo>
                  <a:pt x="165207" y="126884"/>
                  <a:pt x="5399" y="251238"/>
                  <a:pt x="107" y="2480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07BED765-899B-2F22-DE4D-C19A89C129E4}"/>
              </a:ext>
            </a:extLst>
          </p:cNvPr>
          <p:cNvSpPr/>
          <p:nvPr/>
        </p:nvSpPr>
        <p:spPr>
          <a:xfrm>
            <a:off x="5254439" y="3946155"/>
            <a:ext cx="470356" cy="280286"/>
          </a:xfrm>
          <a:custGeom>
            <a:avLst/>
            <a:gdLst>
              <a:gd name="connsiteX0" fmla="*/ 186 w 470356"/>
              <a:gd name="connsiteY0" fmla="*/ 32120 h 280286"/>
              <a:gd name="connsiteX1" fmla="*/ 162111 w 470356"/>
              <a:gd name="connsiteY1" fmla="*/ 41645 h 280286"/>
              <a:gd name="connsiteX2" fmla="*/ 336736 w 470356"/>
              <a:gd name="connsiteY2" fmla="*/ 140070 h 280286"/>
              <a:gd name="connsiteX3" fmla="*/ 324036 w 470356"/>
              <a:gd name="connsiteY3" fmla="*/ 111495 h 280286"/>
              <a:gd name="connsiteX4" fmla="*/ 409761 w 470356"/>
              <a:gd name="connsiteY4" fmla="*/ 190870 h 280286"/>
              <a:gd name="connsiteX5" fmla="*/ 470086 w 470356"/>
              <a:gd name="connsiteY5" fmla="*/ 279770 h 280286"/>
              <a:gd name="connsiteX6" fmla="*/ 431986 w 470356"/>
              <a:gd name="connsiteY6" fmla="*/ 225795 h 280286"/>
              <a:gd name="connsiteX7" fmla="*/ 431986 w 470356"/>
              <a:gd name="connsiteY7" fmla="*/ 190870 h 280286"/>
              <a:gd name="connsiteX8" fmla="*/ 454211 w 470356"/>
              <a:gd name="connsiteY8" fmla="*/ 178170 h 280286"/>
              <a:gd name="connsiteX9" fmla="*/ 397061 w 470356"/>
              <a:gd name="connsiteY9" fmla="*/ 155945 h 280286"/>
              <a:gd name="connsiteX10" fmla="*/ 438336 w 470356"/>
              <a:gd name="connsiteY10" fmla="*/ 133720 h 280286"/>
              <a:gd name="connsiteX11" fmla="*/ 384361 w 470356"/>
              <a:gd name="connsiteY11" fmla="*/ 127370 h 280286"/>
              <a:gd name="connsiteX12" fmla="*/ 231961 w 470356"/>
              <a:gd name="connsiteY12" fmla="*/ 3545 h 280286"/>
              <a:gd name="connsiteX13" fmla="*/ 292286 w 470356"/>
              <a:gd name="connsiteY13" fmla="*/ 76570 h 280286"/>
              <a:gd name="connsiteX14" fmla="*/ 209736 w 470356"/>
              <a:gd name="connsiteY14" fmla="*/ 51170 h 280286"/>
              <a:gd name="connsiteX15" fmla="*/ 225611 w 470356"/>
              <a:gd name="connsiteY15" fmla="*/ 6720 h 280286"/>
              <a:gd name="connsiteX16" fmla="*/ 168461 w 470356"/>
              <a:gd name="connsiteY16" fmla="*/ 32120 h 280286"/>
              <a:gd name="connsiteX17" fmla="*/ 181161 w 470356"/>
              <a:gd name="connsiteY17" fmla="*/ 370 h 280286"/>
              <a:gd name="connsiteX18" fmla="*/ 130361 w 470356"/>
              <a:gd name="connsiteY18" fmla="*/ 16245 h 280286"/>
              <a:gd name="connsiteX19" fmla="*/ 186 w 470356"/>
              <a:gd name="connsiteY19" fmla="*/ 32120 h 280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70356" h="280286">
                <a:moveTo>
                  <a:pt x="186" y="32120"/>
                </a:moveTo>
                <a:cubicBezTo>
                  <a:pt x="5478" y="36353"/>
                  <a:pt x="106019" y="23653"/>
                  <a:pt x="162111" y="41645"/>
                </a:cubicBezTo>
                <a:cubicBezTo>
                  <a:pt x="218203" y="59637"/>
                  <a:pt x="309749" y="128428"/>
                  <a:pt x="336736" y="140070"/>
                </a:cubicBezTo>
                <a:cubicBezTo>
                  <a:pt x="363723" y="151712"/>
                  <a:pt x="311865" y="103028"/>
                  <a:pt x="324036" y="111495"/>
                </a:cubicBezTo>
                <a:cubicBezTo>
                  <a:pt x="336207" y="119962"/>
                  <a:pt x="385419" y="162824"/>
                  <a:pt x="409761" y="190870"/>
                </a:cubicBezTo>
                <a:cubicBezTo>
                  <a:pt x="434103" y="218916"/>
                  <a:pt x="466382" y="273949"/>
                  <a:pt x="470086" y="279770"/>
                </a:cubicBezTo>
                <a:cubicBezTo>
                  <a:pt x="473790" y="285591"/>
                  <a:pt x="438336" y="240612"/>
                  <a:pt x="431986" y="225795"/>
                </a:cubicBezTo>
                <a:cubicBezTo>
                  <a:pt x="425636" y="210978"/>
                  <a:pt x="428282" y="198807"/>
                  <a:pt x="431986" y="190870"/>
                </a:cubicBezTo>
                <a:cubicBezTo>
                  <a:pt x="435690" y="182933"/>
                  <a:pt x="460032" y="183991"/>
                  <a:pt x="454211" y="178170"/>
                </a:cubicBezTo>
                <a:cubicBezTo>
                  <a:pt x="448390" y="172349"/>
                  <a:pt x="399707" y="163353"/>
                  <a:pt x="397061" y="155945"/>
                </a:cubicBezTo>
                <a:cubicBezTo>
                  <a:pt x="394415" y="148537"/>
                  <a:pt x="440453" y="138482"/>
                  <a:pt x="438336" y="133720"/>
                </a:cubicBezTo>
                <a:cubicBezTo>
                  <a:pt x="436219" y="128958"/>
                  <a:pt x="418757" y="149066"/>
                  <a:pt x="384361" y="127370"/>
                </a:cubicBezTo>
                <a:cubicBezTo>
                  <a:pt x="349965" y="105674"/>
                  <a:pt x="247307" y="12012"/>
                  <a:pt x="231961" y="3545"/>
                </a:cubicBezTo>
                <a:cubicBezTo>
                  <a:pt x="216615" y="-4922"/>
                  <a:pt x="295990" y="68633"/>
                  <a:pt x="292286" y="76570"/>
                </a:cubicBezTo>
                <a:cubicBezTo>
                  <a:pt x="288582" y="84507"/>
                  <a:pt x="220849" y="62812"/>
                  <a:pt x="209736" y="51170"/>
                </a:cubicBezTo>
                <a:cubicBezTo>
                  <a:pt x="198624" y="39528"/>
                  <a:pt x="232490" y="9895"/>
                  <a:pt x="225611" y="6720"/>
                </a:cubicBezTo>
                <a:cubicBezTo>
                  <a:pt x="218732" y="3545"/>
                  <a:pt x="175869" y="33178"/>
                  <a:pt x="168461" y="32120"/>
                </a:cubicBezTo>
                <a:cubicBezTo>
                  <a:pt x="161053" y="31062"/>
                  <a:pt x="187511" y="3016"/>
                  <a:pt x="181161" y="370"/>
                </a:cubicBezTo>
                <a:cubicBezTo>
                  <a:pt x="174811" y="-2276"/>
                  <a:pt x="156819" y="9895"/>
                  <a:pt x="130361" y="16245"/>
                </a:cubicBezTo>
                <a:cubicBezTo>
                  <a:pt x="103903" y="22595"/>
                  <a:pt x="-5106" y="27887"/>
                  <a:pt x="186" y="321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E1D2ADE8-9F82-7FDC-72D1-56494F299850}"/>
              </a:ext>
            </a:extLst>
          </p:cNvPr>
          <p:cNvSpPr/>
          <p:nvPr/>
        </p:nvSpPr>
        <p:spPr>
          <a:xfrm>
            <a:off x="5248158" y="3995868"/>
            <a:ext cx="406542" cy="249449"/>
          </a:xfrm>
          <a:custGeom>
            <a:avLst/>
            <a:gdLst>
              <a:gd name="connsiteX0" fmla="*/ 117 w 406542"/>
              <a:gd name="connsiteY0" fmla="*/ 7807 h 249449"/>
              <a:gd name="connsiteX1" fmla="*/ 231892 w 406542"/>
              <a:gd name="connsiteY1" fmla="*/ 42732 h 249449"/>
              <a:gd name="connsiteX2" fmla="*/ 346192 w 406542"/>
              <a:gd name="connsiteY2" fmla="*/ 150682 h 249449"/>
              <a:gd name="connsiteX3" fmla="*/ 406517 w 406542"/>
              <a:gd name="connsiteY3" fmla="*/ 249107 h 249449"/>
              <a:gd name="connsiteX4" fmla="*/ 339842 w 406542"/>
              <a:gd name="connsiteY4" fmla="*/ 115757 h 249449"/>
              <a:gd name="connsiteX5" fmla="*/ 301742 w 406542"/>
              <a:gd name="connsiteY5" fmla="*/ 74482 h 249449"/>
              <a:gd name="connsiteX6" fmla="*/ 181092 w 406542"/>
              <a:gd name="connsiteY6" fmla="*/ 1457 h 249449"/>
              <a:gd name="connsiteX7" fmla="*/ 200142 w 406542"/>
              <a:gd name="connsiteY7" fmla="*/ 23682 h 249449"/>
              <a:gd name="connsiteX8" fmla="*/ 117 w 406542"/>
              <a:gd name="connsiteY8" fmla="*/ 7807 h 24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6542" h="249449">
                <a:moveTo>
                  <a:pt x="117" y="7807"/>
                </a:moveTo>
                <a:cubicBezTo>
                  <a:pt x="5409" y="10982"/>
                  <a:pt x="174213" y="18920"/>
                  <a:pt x="231892" y="42732"/>
                </a:cubicBezTo>
                <a:cubicBezTo>
                  <a:pt x="289571" y="66545"/>
                  <a:pt x="317088" y="116286"/>
                  <a:pt x="346192" y="150682"/>
                </a:cubicBezTo>
                <a:cubicBezTo>
                  <a:pt x="375296" y="185078"/>
                  <a:pt x="407575" y="254928"/>
                  <a:pt x="406517" y="249107"/>
                </a:cubicBezTo>
                <a:cubicBezTo>
                  <a:pt x="405459" y="243286"/>
                  <a:pt x="357305" y="144861"/>
                  <a:pt x="339842" y="115757"/>
                </a:cubicBezTo>
                <a:cubicBezTo>
                  <a:pt x="322379" y="86653"/>
                  <a:pt x="328200" y="93532"/>
                  <a:pt x="301742" y="74482"/>
                </a:cubicBezTo>
                <a:cubicBezTo>
                  <a:pt x="275284" y="55432"/>
                  <a:pt x="198025" y="9924"/>
                  <a:pt x="181092" y="1457"/>
                </a:cubicBezTo>
                <a:cubicBezTo>
                  <a:pt x="164159" y="-7010"/>
                  <a:pt x="230834" y="24211"/>
                  <a:pt x="200142" y="23682"/>
                </a:cubicBezTo>
                <a:cubicBezTo>
                  <a:pt x="169450" y="23153"/>
                  <a:pt x="-5175" y="4632"/>
                  <a:pt x="117" y="78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80D559D5-3B3F-10D0-1EB7-970DB5F0E55C}"/>
              </a:ext>
            </a:extLst>
          </p:cNvPr>
          <p:cNvSpPr/>
          <p:nvPr/>
        </p:nvSpPr>
        <p:spPr>
          <a:xfrm>
            <a:off x="5441461" y="4003164"/>
            <a:ext cx="185249" cy="314878"/>
          </a:xfrm>
          <a:custGeom>
            <a:avLst/>
            <a:gdLst>
              <a:gd name="connsiteX0" fmla="*/ 489 w 185249"/>
              <a:gd name="connsiteY0" fmla="*/ 511 h 314878"/>
              <a:gd name="connsiteX1" fmla="*/ 149714 w 185249"/>
              <a:gd name="connsiteY1" fmla="*/ 137036 h 314878"/>
              <a:gd name="connsiteX2" fmla="*/ 184639 w 185249"/>
              <a:gd name="connsiteY2" fmla="*/ 238636 h 314878"/>
              <a:gd name="connsiteX3" fmla="*/ 171939 w 185249"/>
              <a:gd name="connsiteY3" fmla="*/ 314836 h 314878"/>
              <a:gd name="connsiteX4" fmla="*/ 171939 w 185249"/>
              <a:gd name="connsiteY4" fmla="*/ 248161 h 314878"/>
              <a:gd name="connsiteX5" fmla="*/ 143364 w 185249"/>
              <a:gd name="connsiteY5" fmla="*/ 165611 h 314878"/>
              <a:gd name="connsiteX6" fmla="*/ 102089 w 185249"/>
              <a:gd name="connsiteY6" fmla="*/ 92586 h 314878"/>
              <a:gd name="connsiteX7" fmla="*/ 489 w 185249"/>
              <a:gd name="connsiteY7" fmla="*/ 511 h 314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249" h="314878">
                <a:moveTo>
                  <a:pt x="489" y="511"/>
                </a:moveTo>
                <a:cubicBezTo>
                  <a:pt x="8427" y="7919"/>
                  <a:pt x="119022" y="97349"/>
                  <a:pt x="149714" y="137036"/>
                </a:cubicBezTo>
                <a:cubicBezTo>
                  <a:pt x="180406" y="176724"/>
                  <a:pt x="180935" y="209003"/>
                  <a:pt x="184639" y="238636"/>
                </a:cubicBezTo>
                <a:cubicBezTo>
                  <a:pt x="188343" y="268269"/>
                  <a:pt x="174056" y="313248"/>
                  <a:pt x="171939" y="314836"/>
                </a:cubicBezTo>
                <a:cubicBezTo>
                  <a:pt x="169822" y="316424"/>
                  <a:pt x="176701" y="273032"/>
                  <a:pt x="171939" y="248161"/>
                </a:cubicBezTo>
                <a:cubicBezTo>
                  <a:pt x="167177" y="223290"/>
                  <a:pt x="155006" y="191540"/>
                  <a:pt x="143364" y="165611"/>
                </a:cubicBezTo>
                <a:cubicBezTo>
                  <a:pt x="131722" y="139682"/>
                  <a:pt x="120610" y="116928"/>
                  <a:pt x="102089" y="92586"/>
                </a:cubicBezTo>
                <a:cubicBezTo>
                  <a:pt x="83568" y="68244"/>
                  <a:pt x="-7449" y="-6897"/>
                  <a:pt x="489" y="5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91F923BF-0669-A829-1CBF-789F36E8956D}"/>
              </a:ext>
            </a:extLst>
          </p:cNvPr>
          <p:cNvSpPr/>
          <p:nvPr/>
        </p:nvSpPr>
        <p:spPr>
          <a:xfrm>
            <a:off x="4879710" y="4175125"/>
            <a:ext cx="101865" cy="206952"/>
          </a:xfrm>
          <a:custGeom>
            <a:avLst/>
            <a:gdLst>
              <a:gd name="connsiteX0" fmla="*/ 101865 w 101865"/>
              <a:gd name="connsiteY0" fmla="*/ 0 h 206952"/>
              <a:gd name="connsiteX1" fmla="*/ 32015 w 101865"/>
              <a:gd name="connsiteY1" fmla="*/ 146050 h 206952"/>
              <a:gd name="connsiteX2" fmla="*/ 89165 w 101865"/>
              <a:gd name="connsiteY2" fmla="*/ 206375 h 206952"/>
              <a:gd name="connsiteX3" fmla="*/ 22490 w 101865"/>
              <a:gd name="connsiteY3" fmla="*/ 177800 h 206952"/>
              <a:gd name="connsiteX4" fmla="*/ 12965 w 101865"/>
              <a:gd name="connsiteY4" fmla="*/ 200025 h 206952"/>
              <a:gd name="connsiteX5" fmla="*/ 265 w 101865"/>
              <a:gd name="connsiteY5" fmla="*/ 123825 h 206952"/>
              <a:gd name="connsiteX6" fmla="*/ 25665 w 101865"/>
              <a:gd name="connsiteY6" fmla="*/ 155575 h 206952"/>
              <a:gd name="connsiteX7" fmla="*/ 28840 w 101865"/>
              <a:gd name="connsiteY7" fmla="*/ 92075 h 206952"/>
              <a:gd name="connsiteX8" fmla="*/ 16140 w 101865"/>
              <a:gd name="connsiteY8" fmla="*/ 107950 h 206952"/>
              <a:gd name="connsiteX9" fmla="*/ 101865 w 101865"/>
              <a:gd name="connsiteY9" fmla="*/ 0 h 206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1865" h="206952">
                <a:moveTo>
                  <a:pt x="101865" y="0"/>
                </a:moveTo>
                <a:cubicBezTo>
                  <a:pt x="67998" y="55827"/>
                  <a:pt x="34132" y="111654"/>
                  <a:pt x="32015" y="146050"/>
                </a:cubicBezTo>
                <a:cubicBezTo>
                  <a:pt x="29898" y="180446"/>
                  <a:pt x="90752" y="201083"/>
                  <a:pt x="89165" y="206375"/>
                </a:cubicBezTo>
                <a:cubicBezTo>
                  <a:pt x="87578" y="211667"/>
                  <a:pt x="35190" y="178858"/>
                  <a:pt x="22490" y="177800"/>
                </a:cubicBezTo>
                <a:cubicBezTo>
                  <a:pt x="9790" y="176742"/>
                  <a:pt x="16669" y="209021"/>
                  <a:pt x="12965" y="200025"/>
                </a:cubicBezTo>
                <a:cubicBezTo>
                  <a:pt x="9261" y="191029"/>
                  <a:pt x="-1852" y="131233"/>
                  <a:pt x="265" y="123825"/>
                </a:cubicBezTo>
                <a:cubicBezTo>
                  <a:pt x="2382" y="116417"/>
                  <a:pt x="20902" y="160867"/>
                  <a:pt x="25665" y="155575"/>
                </a:cubicBezTo>
                <a:cubicBezTo>
                  <a:pt x="30427" y="150283"/>
                  <a:pt x="28840" y="92075"/>
                  <a:pt x="28840" y="92075"/>
                </a:cubicBezTo>
                <a:cubicBezTo>
                  <a:pt x="27252" y="84137"/>
                  <a:pt x="16140" y="107950"/>
                  <a:pt x="16140" y="107950"/>
                </a:cubicBezTo>
                <a:lnTo>
                  <a:pt x="10186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4101EA41-E54A-848D-682B-C0B88FAF4AD5}"/>
              </a:ext>
            </a:extLst>
          </p:cNvPr>
          <p:cNvSpPr/>
          <p:nvPr/>
        </p:nvSpPr>
        <p:spPr>
          <a:xfrm>
            <a:off x="4858973" y="4330537"/>
            <a:ext cx="628852" cy="89063"/>
          </a:xfrm>
          <a:custGeom>
            <a:avLst/>
            <a:gdLst>
              <a:gd name="connsiteX0" fmla="*/ 5127 w 628852"/>
              <a:gd name="connsiteY0" fmla="*/ 63663 h 89063"/>
              <a:gd name="connsiteX1" fmla="*/ 221027 w 628852"/>
              <a:gd name="connsiteY1" fmla="*/ 44613 h 89063"/>
              <a:gd name="connsiteX2" fmla="*/ 402002 w 628852"/>
              <a:gd name="connsiteY2" fmla="*/ 60488 h 89063"/>
              <a:gd name="connsiteX3" fmla="*/ 360727 w 628852"/>
              <a:gd name="connsiteY3" fmla="*/ 38263 h 89063"/>
              <a:gd name="connsiteX4" fmla="*/ 319452 w 628852"/>
              <a:gd name="connsiteY4" fmla="*/ 163 h 89063"/>
              <a:gd name="connsiteX5" fmla="*/ 341677 w 628852"/>
              <a:gd name="connsiteY5" fmla="*/ 25563 h 89063"/>
              <a:gd name="connsiteX6" fmla="*/ 440102 w 628852"/>
              <a:gd name="connsiteY6" fmla="*/ 50963 h 89063"/>
              <a:gd name="connsiteX7" fmla="*/ 459152 w 628852"/>
              <a:gd name="connsiteY7" fmla="*/ 31913 h 89063"/>
              <a:gd name="connsiteX8" fmla="*/ 516302 w 628852"/>
              <a:gd name="connsiteY8" fmla="*/ 57313 h 89063"/>
              <a:gd name="connsiteX9" fmla="*/ 592502 w 628852"/>
              <a:gd name="connsiteY9" fmla="*/ 44613 h 89063"/>
              <a:gd name="connsiteX10" fmla="*/ 516302 w 628852"/>
              <a:gd name="connsiteY10" fmla="*/ 89063 h 89063"/>
              <a:gd name="connsiteX11" fmla="*/ 563927 w 628852"/>
              <a:gd name="connsiteY11" fmla="*/ 44613 h 89063"/>
              <a:gd name="connsiteX12" fmla="*/ 624252 w 628852"/>
              <a:gd name="connsiteY12" fmla="*/ 35088 h 89063"/>
              <a:gd name="connsiteX13" fmla="*/ 430577 w 628852"/>
              <a:gd name="connsiteY13" fmla="*/ 60488 h 89063"/>
              <a:gd name="connsiteX14" fmla="*/ 141652 w 628852"/>
              <a:gd name="connsiteY14" fmla="*/ 28738 h 89063"/>
              <a:gd name="connsiteX15" fmla="*/ 252777 w 628852"/>
              <a:gd name="connsiteY15" fmla="*/ 35088 h 89063"/>
              <a:gd name="connsiteX16" fmla="*/ 81327 w 628852"/>
              <a:gd name="connsiteY16" fmla="*/ 44613 h 89063"/>
              <a:gd name="connsiteX17" fmla="*/ 5127 w 628852"/>
              <a:gd name="connsiteY17" fmla="*/ 63663 h 89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28852" h="89063">
                <a:moveTo>
                  <a:pt x="5127" y="63663"/>
                </a:moveTo>
                <a:cubicBezTo>
                  <a:pt x="28410" y="63663"/>
                  <a:pt x="154881" y="45142"/>
                  <a:pt x="221027" y="44613"/>
                </a:cubicBezTo>
                <a:cubicBezTo>
                  <a:pt x="287173" y="44084"/>
                  <a:pt x="378719" y="61546"/>
                  <a:pt x="402002" y="60488"/>
                </a:cubicBezTo>
                <a:cubicBezTo>
                  <a:pt x="425285" y="59430"/>
                  <a:pt x="374485" y="48317"/>
                  <a:pt x="360727" y="38263"/>
                </a:cubicBezTo>
                <a:cubicBezTo>
                  <a:pt x="346969" y="28209"/>
                  <a:pt x="322627" y="2280"/>
                  <a:pt x="319452" y="163"/>
                </a:cubicBezTo>
                <a:cubicBezTo>
                  <a:pt x="316277" y="-1954"/>
                  <a:pt x="321569" y="17096"/>
                  <a:pt x="341677" y="25563"/>
                </a:cubicBezTo>
                <a:cubicBezTo>
                  <a:pt x="361785" y="34030"/>
                  <a:pt x="420523" y="49905"/>
                  <a:pt x="440102" y="50963"/>
                </a:cubicBezTo>
                <a:cubicBezTo>
                  <a:pt x="459681" y="52021"/>
                  <a:pt x="446452" y="30855"/>
                  <a:pt x="459152" y="31913"/>
                </a:cubicBezTo>
                <a:cubicBezTo>
                  <a:pt x="471852" y="32971"/>
                  <a:pt x="494077" y="55196"/>
                  <a:pt x="516302" y="57313"/>
                </a:cubicBezTo>
                <a:cubicBezTo>
                  <a:pt x="538527" y="59430"/>
                  <a:pt x="592502" y="39321"/>
                  <a:pt x="592502" y="44613"/>
                </a:cubicBezTo>
                <a:cubicBezTo>
                  <a:pt x="592502" y="49905"/>
                  <a:pt x="521064" y="89063"/>
                  <a:pt x="516302" y="89063"/>
                </a:cubicBezTo>
                <a:cubicBezTo>
                  <a:pt x="511540" y="89063"/>
                  <a:pt x="545935" y="53609"/>
                  <a:pt x="563927" y="44613"/>
                </a:cubicBezTo>
                <a:cubicBezTo>
                  <a:pt x="581919" y="35617"/>
                  <a:pt x="646477" y="32442"/>
                  <a:pt x="624252" y="35088"/>
                </a:cubicBezTo>
                <a:cubicBezTo>
                  <a:pt x="602027" y="37734"/>
                  <a:pt x="511010" y="61546"/>
                  <a:pt x="430577" y="60488"/>
                </a:cubicBezTo>
                <a:cubicBezTo>
                  <a:pt x="350144" y="59430"/>
                  <a:pt x="171285" y="32971"/>
                  <a:pt x="141652" y="28738"/>
                </a:cubicBezTo>
                <a:cubicBezTo>
                  <a:pt x="112019" y="24505"/>
                  <a:pt x="262831" y="32442"/>
                  <a:pt x="252777" y="35088"/>
                </a:cubicBezTo>
                <a:cubicBezTo>
                  <a:pt x="242723" y="37734"/>
                  <a:pt x="119427" y="38792"/>
                  <a:pt x="81327" y="44613"/>
                </a:cubicBezTo>
                <a:cubicBezTo>
                  <a:pt x="43227" y="50434"/>
                  <a:pt x="-18156" y="63663"/>
                  <a:pt x="5127" y="636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4B6B0124-A7E9-A283-C8C6-2CC522BF1D21}"/>
              </a:ext>
            </a:extLst>
          </p:cNvPr>
          <p:cNvSpPr/>
          <p:nvPr/>
        </p:nvSpPr>
        <p:spPr>
          <a:xfrm>
            <a:off x="5028459" y="4362369"/>
            <a:ext cx="237191" cy="28747"/>
          </a:xfrm>
          <a:custGeom>
            <a:avLst/>
            <a:gdLst>
              <a:gd name="connsiteX0" fmla="*/ 741 w 237191"/>
              <a:gd name="connsiteY0" fmla="*/ 28656 h 28747"/>
              <a:gd name="connsiteX1" fmla="*/ 115041 w 237191"/>
              <a:gd name="connsiteY1" fmla="*/ 9606 h 28747"/>
              <a:gd name="connsiteX2" fmla="*/ 235691 w 237191"/>
              <a:gd name="connsiteY2" fmla="*/ 22306 h 28747"/>
              <a:gd name="connsiteX3" fmla="*/ 172191 w 237191"/>
              <a:gd name="connsiteY3" fmla="*/ 81 h 28747"/>
              <a:gd name="connsiteX4" fmla="*/ 741 w 237191"/>
              <a:gd name="connsiteY4" fmla="*/ 28656 h 28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191" h="28747">
                <a:moveTo>
                  <a:pt x="741" y="28656"/>
                </a:moveTo>
                <a:cubicBezTo>
                  <a:pt x="-8784" y="30244"/>
                  <a:pt x="75883" y="10664"/>
                  <a:pt x="115041" y="9606"/>
                </a:cubicBezTo>
                <a:cubicBezTo>
                  <a:pt x="154199" y="8548"/>
                  <a:pt x="226166" y="23893"/>
                  <a:pt x="235691" y="22306"/>
                </a:cubicBezTo>
                <a:cubicBezTo>
                  <a:pt x="245216" y="20718"/>
                  <a:pt x="207645" y="-1506"/>
                  <a:pt x="172191" y="81"/>
                </a:cubicBezTo>
                <a:cubicBezTo>
                  <a:pt x="136737" y="1668"/>
                  <a:pt x="10266" y="27068"/>
                  <a:pt x="741" y="286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C6273518-60AC-D135-9C1B-448069824CA5}"/>
              </a:ext>
            </a:extLst>
          </p:cNvPr>
          <p:cNvSpPr/>
          <p:nvPr/>
        </p:nvSpPr>
        <p:spPr>
          <a:xfrm>
            <a:off x="5418375" y="4232136"/>
            <a:ext cx="263035" cy="150946"/>
          </a:xfrm>
          <a:custGeom>
            <a:avLst/>
            <a:gdLst>
              <a:gd name="connsiteX0" fmla="*/ 229950 w 263035"/>
              <a:gd name="connsiteY0" fmla="*/ 139 h 150946"/>
              <a:gd name="connsiteX1" fmla="*/ 229950 w 263035"/>
              <a:gd name="connsiteY1" fmla="*/ 66814 h 150946"/>
              <a:gd name="connsiteX2" fmla="*/ 125175 w 263035"/>
              <a:gd name="connsiteY2" fmla="*/ 108089 h 150946"/>
              <a:gd name="connsiteX3" fmla="*/ 175975 w 263035"/>
              <a:gd name="connsiteY3" fmla="*/ 92214 h 150946"/>
              <a:gd name="connsiteX4" fmla="*/ 4525 w 263035"/>
              <a:gd name="connsiteY4" fmla="*/ 149364 h 150946"/>
              <a:gd name="connsiteX5" fmla="*/ 68025 w 263035"/>
              <a:gd name="connsiteY5" fmla="*/ 133489 h 150946"/>
              <a:gd name="connsiteX6" fmla="*/ 261700 w 263035"/>
              <a:gd name="connsiteY6" fmla="*/ 117614 h 150946"/>
              <a:gd name="connsiteX7" fmla="*/ 156925 w 263035"/>
              <a:gd name="connsiteY7" fmla="*/ 123964 h 150946"/>
              <a:gd name="connsiteX8" fmla="*/ 223600 w 263035"/>
              <a:gd name="connsiteY8" fmla="*/ 85864 h 150946"/>
              <a:gd name="connsiteX9" fmla="*/ 229950 w 263035"/>
              <a:gd name="connsiteY9" fmla="*/ 139 h 150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3035" h="150946">
                <a:moveTo>
                  <a:pt x="229950" y="139"/>
                </a:moveTo>
                <a:cubicBezTo>
                  <a:pt x="231008" y="-3036"/>
                  <a:pt x="247412" y="48822"/>
                  <a:pt x="229950" y="66814"/>
                </a:cubicBezTo>
                <a:cubicBezTo>
                  <a:pt x="212488" y="84806"/>
                  <a:pt x="134171" y="103856"/>
                  <a:pt x="125175" y="108089"/>
                </a:cubicBezTo>
                <a:cubicBezTo>
                  <a:pt x="116179" y="112322"/>
                  <a:pt x="175975" y="92214"/>
                  <a:pt x="175975" y="92214"/>
                </a:cubicBezTo>
                <a:lnTo>
                  <a:pt x="4525" y="149364"/>
                </a:lnTo>
                <a:cubicBezTo>
                  <a:pt x="-13467" y="156243"/>
                  <a:pt x="25163" y="138781"/>
                  <a:pt x="68025" y="133489"/>
                </a:cubicBezTo>
                <a:cubicBezTo>
                  <a:pt x="110887" y="128197"/>
                  <a:pt x="246883" y="119201"/>
                  <a:pt x="261700" y="117614"/>
                </a:cubicBezTo>
                <a:cubicBezTo>
                  <a:pt x="276517" y="116027"/>
                  <a:pt x="163275" y="129256"/>
                  <a:pt x="156925" y="123964"/>
                </a:cubicBezTo>
                <a:cubicBezTo>
                  <a:pt x="150575" y="118672"/>
                  <a:pt x="213017" y="102268"/>
                  <a:pt x="223600" y="85864"/>
                </a:cubicBezTo>
                <a:cubicBezTo>
                  <a:pt x="234183" y="69460"/>
                  <a:pt x="228892" y="3314"/>
                  <a:pt x="229950" y="1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B186B952-EBCF-D4D8-973E-383A6AA3AFED}"/>
              </a:ext>
            </a:extLst>
          </p:cNvPr>
          <p:cNvSpPr/>
          <p:nvPr/>
        </p:nvSpPr>
        <p:spPr>
          <a:xfrm>
            <a:off x="5695668" y="4121111"/>
            <a:ext cx="187806" cy="228971"/>
          </a:xfrm>
          <a:custGeom>
            <a:avLst/>
            <a:gdLst>
              <a:gd name="connsiteX0" fmla="*/ 282 w 187806"/>
              <a:gd name="connsiteY0" fmla="*/ 39 h 228971"/>
              <a:gd name="connsiteX1" fmla="*/ 95532 w 187806"/>
              <a:gd name="connsiteY1" fmla="*/ 76239 h 228971"/>
              <a:gd name="connsiteX2" fmla="*/ 181257 w 187806"/>
              <a:gd name="connsiteY2" fmla="*/ 190539 h 228971"/>
              <a:gd name="connsiteX3" fmla="*/ 139982 w 187806"/>
              <a:gd name="connsiteY3" fmla="*/ 133389 h 228971"/>
              <a:gd name="connsiteX4" fmla="*/ 187607 w 187806"/>
              <a:gd name="connsiteY4" fmla="*/ 228639 h 228971"/>
              <a:gd name="connsiteX5" fmla="*/ 155857 w 187806"/>
              <a:gd name="connsiteY5" fmla="*/ 161964 h 228971"/>
              <a:gd name="connsiteX6" fmla="*/ 127282 w 187806"/>
              <a:gd name="connsiteY6" fmla="*/ 85764 h 228971"/>
              <a:gd name="connsiteX7" fmla="*/ 282 w 187806"/>
              <a:gd name="connsiteY7" fmla="*/ 39 h 228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7806" h="228971">
                <a:moveTo>
                  <a:pt x="282" y="39"/>
                </a:moveTo>
                <a:cubicBezTo>
                  <a:pt x="-5010" y="-1548"/>
                  <a:pt x="65370" y="44489"/>
                  <a:pt x="95532" y="76239"/>
                </a:cubicBezTo>
                <a:cubicBezTo>
                  <a:pt x="125694" y="107989"/>
                  <a:pt x="173849" y="181014"/>
                  <a:pt x="181257" y="190539"/>
                </a:cubicBezTo>
                <a:cubicBezTo>
                  <a:pt x="188665" y="200064"/>
                  <a:pt x="138924" y="127039"/>
                  <a:pt x="139982" y="133389"/>
                </a:cubicBezTo>
                <a:cubicBezTo>
                  <a:pt x="141040" y="139739"/>
                  <a:pt x="184961" y="223877"/>
                  <a:pt x="187607" y="228639"/>
                </a:cubicBezTo>
                <a:cubicBezTo>
                  <a:pt x="190253" y="233401"/>
                  <a:pt x="165911" y="185776"/>
                  <a:pt x="155857" y="161964"/>
                </a:cubicBezTo>
                <a:cubicBezTo>
                  <a:pt x="145803" y="138152"/>
                  <a:pt x="150565" y="110635"/>
                  <a:pt x="127282" y="85764"/>
                </a:cubicBezTo>
                <a:cubicBezTo>
                  <a:pt x="103999" y="60893"/>
                  <a:pt x="5574" y="1626"/>
                  <a:pt x="282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B2EFD4DB-371A-7632-F3F3-6140CC5D548E}"/>
              </a:ext>
            </a:extLst>
          </p:cNvPr>
          <p:cNvSpPr/>
          <p:nvPr/>
        </p:nvSpPr>
        <p:spPr>
          <a:xfrm>
            <a:off x="5609640" y="4213196"/>
            <a:ext cx="172035" cy="171526"/>
          </a:xfrm>
          <a:custGeom>
            <a:avLst/>
            <a:gdLst>
              <a:gd name="connsiteX0" fmla="*/ 60910 w 172035"/>
              <a:gd name="connsiteY0" fmla="*/ 29 h 171526"/>
              <a:gd name="connsiteX1" fmla="*/ 114885 w 172035"/>
              <a:gd name="connsiteY1" fmla="*/ 79404 h 171526"/>
              <a:gd name="connsiteX2" fmla="*/ 79960 w 172035"/>
              <a:gd name="connsiteY2" fmla="*/ 114329 h 171526"/>
              <a:gd name="connsiteX3" fmla="*/ 585 w 172035"/>
              <a:gd name="connsiteY3" fmla="*/ 171479 h 171526"/>
              <a:gd name="connsiteX4" fmla="*/ 48210 w 172035"/>
              <a:gd name="connsiteY4" fmla="*/ 123854 h 171526"/>
              <a:gd name="connsiteX5" fmla="*/ 127585 w 172035"/>
              <a:gd name="connsiteY5" fmla="*/ 107979 h 171526"/>
              <a:gd name="connsiteX6" fmla="*/ 172035 w 172035"/>
              <a:gd name="connsiteY6" fmla="*/ 117504 h 171526"/>
              <a:gd name="connsiteX7" fmla="*/ 127585 w 172035"/>
              <a:gd name="connsiteY7" fmla="*/ 88929 h 171526"/>
              <a:gd name="connsiteX8" fmla="*/ 60910 w 172035"/>
              <a:gd name="connsiteY8" fmla="*/ 29 h 171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035" h="171526">
                <a:moveTo>
                  <a:pt x="60910" y="29"/>
                </a:moveTo>
                <a:cubicBezTo>
                  <a:pt x="58793" y="-1559"/>
                  <a:pt x="111710" y="60354"/>
                  <a:pt x="114885" y="79404"/>
                </a:cubicBezTo>
                <a:cubicBezTo>
                  <a:pt x="118060" y="98454"/>
                  <a:pt x="99010" y="98983"/>
                  <a:pt x="79960" y="114329"/>
                </a:cubicBezTo>
                <a:cubicBezTo>
                  <a:pt x="60910" y="129675"/>
                  <a:pt x="5877" y="169892"/>
                  <a:pt x="585" y="171479"/>
                </a:cubicBezTo>
                <a:cubicBezTo>
                  <a:pt x="-4707" y="173066"/>
                  <a:pt x="27043" y="134437"/>
                  <a:pt x="48210" y="123854"/>
                </a:cubicBezTo>
                <a:cubicBezTo>
                  <a:pt x="69377" y="113271"/>
                  <a:pt x="106948" y="109037"/>
                  <a:pt x="127585" y="107979"/>
                </a:cubicBezTo>
                <a:cubicBezTo>
                  <a:pt x="148222" y="106921"/>
                  <a:pt x="172035" y="120679"/>
                  <a:pt x="172035" y="117504"/>
                </a:cubicBezTo>
                <a:cubicBezTo>
                  <a:pt x="172035" y="114329"/>
                  <a:pt x="143989" y="103746"/>
                  <a:pt x="127585" y="88929"/>
                </a:cubicBezTo>
                <a:cubicBezTo>
                  <a:pt x="111181" y="74112"/>
                  <a:pt x="63027" y="1617"/>
                  <a:pt x="60910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B48DA09A-52D3-B3FA-69F4-B8430A7F594B}"/>
              </a:ext>
            </a:extLst>
          </p:cNvPr>
          <p:cNvSpPr/>
          <p:nvPr/>
        </p:nvSpPr>
        <p:spPr>
          <a:xfrm>
            <a:off x="4846295" y="4009992"/>
            <a:ext cx="243330" cy="323790"/>
          </a:xfrm>
          <a:custGeom>
            <a:avLst/>
            <a:gdLst>
              <a:gd name="connsiteX0" fmla="*/ 243230 w 243330"/>
              <a:gd name="connsiteY0" fmla="*/ 33 h 323790"/>
              <a:gd name="connsiteX1" fmla="*/ 90830 w 243330"/>
              <a:gd name="connsiteY1" fmla="*/ 155608 h 323790"/>
              <a:gd name="connsiteX2" fmla="*/ 5105 w 243330"/>
              <a:gd name="connsiteY2" fmla="*/ 317533 h 323790"/>
              <a:gd name="connsiteX3" fmla="*/ 20980 w 243330"/>
              <a:gd name="connsiteY3" fmla="*/ 276258 h 323790"/>
              <a:gd name="connsiteX4" fmla="*/ 113055 w 243330"/>
              <a:gd name="connsiteY4" fmla="*/ 142908 h 323790"/>
              <a:gd name="connsiteX5" fmla="*/ 243230 w 243330"/>
              <a:gd name="connsiteY5" fmla="*/ 33 h 323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3330" h="323790">
                <a:moveTo>
                  <a:pt x="243230" y="33"/>
                </a:moveTo>
                <a:cubicBezTo>
                  <a:pt x="239526" y="2150"/>
                  <a:pt x="130517" y="102691"/>
                  <a:pt x="90830" y="155608"/>
                </a:cubicBezTo>
                <a:cubicBezTo>
                  <a:pt x="51143" y="208525"/>
                  <a:pt x="16747" y="297425"/>
                  <a:pt x="5105" y="317533"/>
                </a:cubicBezTo>
                <a:cubicBezTo>
                  <a:pt x="-6537" y="337641"/>
                  <a:pt x="2988" y="305362"/>
                  <a:pt x="20980" y="276258"/>
                </a:cubicBezTo>
                <a:cubicBezTo>
                  <a:pt x="38972" y="247154"/>
                  <a:pt x="78659" y="190533"/>
                  <a:pt x="113055" y="142908"/>
                </a:cubicBezTo>
                <a:cubicBezTo>
                  <a:pt x="147451" y="95283"/>
                  <a:pt x="246934" y="-2084"/>
                  <a:pt x="243230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8E5D11BA-FDF1-EA12-2909-F65451C8E0B0}"/>
              </a:ext>
            </a:extLst>
          </p:cNvPr>
          <p:cNvSpPr/>
          <p:nvPr/>
        </p:nvSpPr>
        <p:spPr>
          <a:xfrm>
            <a:off x="5164715" y="4003646"/>
            <a:ext cx="397887" cy="357866"/>
          </a:xfrm>
          <a:custGeom>
            <a:avLst/>
            <a:gdLst>
              <a:gd name="connsiteX0" fmla="*/ 74035 w 397887"/>
              <a:gd name="connsiteY0" fmla="*/ 9554 h 357866"/>
              <a:gd name="connsiteX1" fmla="*/ 10535 w 397887"/>
              <a:gd name="connsiteY1" fmla="*/ 130204 h 357866"/>
              <a:gd name="connsiteX2" fmla="*/ 7360 w 397887"/>
              <a:gd name="connsiteY2" fmla="*/ 187354 h 357866"/>
              <a:gd name="connsiteX3" fmla="*/ 83560 w 397887"/>
              <a:gd name="connsiteY3" fmla="*/ 301654 h 357866"/>
              <a:gd name="connsiteX4" fmla="*/ 143885 w 397887"/>
              <a:gd name="connsiteY4" fmla="*/ 349279 h 357866"/>
              <a:gd name="connsiteX5" fmla="*/ 261360 w 397887"/>
              <a:gd name="connsiteY5" fmla="*/ 355629 h 357866"/>
              <a:gd name="connsiteX6" fmla="*/ 347085 w 397887"/>
              <a:gd name="connsiteY6" fmla="*/ 323879 h 357866"/>
              <a:gd name="connsiteX7" fmla="*/ 394710 w 397887"/>
              <a:gd name="connsiteY7" fmla="*/ 238154 h 357866"/>
              <a:gd name="connsiteX8" fmla="*/ 388360 w 397887"/>
              <a:gd name="connsiteY8" fmla="*/ 190529 h 357866"/>
              <a:gd name="connsiteX9" fmla="*/ 347085 w 397887"/>
              <a:gd name="connsiteY9" fmla="*/ 117504 h 357866"/>
              <a:gd name="connsiteX10" fmla="*/ 366135 w 397887"/>
              <a:gd name="connsiteY10" fmla="*/ 127029 h 357866"/>
              <a:gd name="connsiteX11" fmla="*/ 296285 w 397887"/>
              <a:gd name="connsiteY11" fmla="*/ 28604 h 357866"/>
              <a:gd name="connsiteX12" fmla="*/ 251835 w 397887"/>
              <a:gd name="connsiteY12" fmla="*/ 9554 h 357866"/>
              <a:gd name="connsiteX13" fmla="*/ 74035 w 397887"/>
              <a:gd name="connsiteY13" fmla="*/ 9554 h 35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97887" h="357866">
                <a:moveTo>
                  <a:pt x="74035" y="9554"/>
                </a:moveTo>
                <a:cubicBezTo>
                  <a:pt x="33818" y="29662"/>
                  <a:pt x="21647" y="100571"/>
                  <a:pt x="10535" y="130204"/>
                </a:cubicBezTo>
                <a:cubicBezTo>
                  <a:pt x="-577" y="159837"/>
                  <a:pt x="-4811" y="158779"/>
                  <a:pt x="7360" y="187354"/>
                </a:cubicBezTo>
                <a:cubicBezTo>
                  <a:pt x="19531" y="215929"/>
                  <a:pt x="60806" y="274667"/>
                  <a:pt x="83560" y="301654"/>
                </a:cubicBezTo>
                <a:cubicBezTo>
                  <a:pt x="106314" y="328642"/>
                  <a:pt x="114252" y="340283"/>
                  <a:pt x="143885" y="349279"/>
                </a:cubicBezTo>
                <a:cubicBezTo>
                  <a:pt x="173518" y="358275"/>
                  <a:pt x="227493" y="359862"/>
                  <a:pt x="261360" y="355629"/>
                </a:cubicBezTo>
                <a:cubicBezTo>
                  <a:pt x="295227" y="351396"/>
                  <a:pt x="324860" y="343458"/>
                  <a:pt x="347085" y="323879"/>
                </a:cubicBezTo>
                <a:cubicBezTo>
                  <a:pt x="369310" y="304300"/>
                  <a:pt x="387831" y="260379"/>
                  <a:pt x="394710" y="238154"/>
                </a:cubicBezTo>
                <a:cubicBezTo>
                  <a:pt x="401589" y="215929"/>
                  <a:pt x="396297" y="210637"/>
                  <a:pt x="388360" y="190529"/>
                </a:cubicBezTo>
                <a:cubicBezTo>
                  <a:pt x="380423" y="170421"/>
                  <a:pt x="350789" y="128087"/>
                  <a:pt x="347085" y="117504"/>
                </a:cubicBezTo>
                <a:cubicBezTo>
                  <a:pt x="343381" y="106921"/>
                  <a:pt x="374602" y="141846"/>
                  <a:pt x="366135" y="127029"/>
                </a:cubicBezTo>
                <a:cubicBezTo>
                  <a:pt x="357668" y="112212"/>
                  <a:pt x="315335" y="48183"/>
                  <a:pt x="296285" y="28604"/>
                </a:cubicBezTo>
                <a:cubicBezTo>
                  <a:pt x="277235" y="9025"/>
                  <a:pt x="286231" y="12200"/>
                  <a:pt x="251835" y="9554"/>
                </a:cubicBezTo>
                <a:cubicBezTo>
                  <a:pt x="217439" y="6908"/>
                  <a:pt x="114252" y="-10554"/>
                  <a:pt x="74035" y="955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 44">
            <a:extLst>
              <a:ext uri="{FF2B5EF4-FFF2-40B4-BE49-F238E27FC236}">
                <a16:creationId xmlns:a16="http://schemas.microsoft.com/office/drawing/2014/main" id="{0D23AF7B-6842-CA13-E9E6-ADF04D283271}"/>
              </a:ext>
            </a:extLst>
          </p:cNvPr>
          <p:cNvSpPr/>
          <p:nvPr/>
        </p:nvSpPr>
        <p:spPr>
          <a:xfrm>
            <a:off x="5173822" y="3970957"/>
            <a:ext cx="341172" cy="59172"/>
          </a:xfrm>
          <a:custGeom>
            <a:avLst/>
            <a:gdLst>
              <a:gd name="connsiteX0" fmla="*/ 1428 w 341172"/>
              <a:gd name="connsiteY0" fmla="*/ 58118 h 59172"/>
              <a:gd name="connsiteX1" fmla="*/ 201453 w 341172"/>
              <a:gd name="connsiteY1" fmla="*/ 42243 h 59172"/>
              <a:gd name="connsiteX2" fmla="*/ 341153 w 341172"/>
              <a:gd name="connsiteY2" fmla="*/ 48593 h 59172"/>
              <a:gd name="connsiteX3" fmla="*/ 210978 w 341172"/>
              <a:gd name="connsiteY3" fmla="*/ 4143 h 59172"/>
              <a:gd name="connsiteX4" fmla="*/ 115728 w 341172"/>
              <a:gd name="connsiteY4" fmla="*/ 7318 h 59172"/>
              <a:gd name="connsiteX5" fmla="*/ 1428 w 341172"/>
              <a:gd name="connsiteY5" fmla="*/ 58118 h 59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1172" h="59172">
                <a:moveTo>
                  <a:pt x="1428" y="58118"/>
                </a:moveTo>
                <a:cubicBezTo>
                  <a:pt x="15715" y="63939"/>
                  <a:pt x="144832" y="43830"/>
                  <a:pt x="201453" y="42243"/>
                </a:cubicBezTo>
                <a:cubicBezTo>
                  <a:pt x="258074" y="40656"/>
                  <a:pt x="339566" y="54943"/>
                  <a:pt x="341153" y="48593"/>
                </a:cubicBezTo>
                <a:cubicBezTo>
                  <a:pt x="342741" y="42243"/>
                  <a:pt x="248549" y="11022"/>
                  <a:pt x="210978" y="4143"/>
                </a:cubicBezTo>
                <a:cubicBezTo>
                  <a:pt x="173407" y="-2736"/>
                  <a:pt x="147478" y="-619"/>
                  <a:pt x="115728" y="7318"/>
                </a:cubicBezTo>
                <a:cubicBezTo>
                  <a:pt x="83978" y="15255"/>
                  <a:pt x="-12859" y="52297"/>
                  <a:pt x="1428" y="581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円/楕円 45">
            <a:extLst>
              <a:ext uri="{FF2B5EF4-FFF2-40B4-BE49-F238E27FC236}">
                <a16:creationId xmlns:a16="http://schemas.microsoft.com/office/drawing/2014/main" id="{90E433B9-7F8D-E2C2-EA83-C2A1B2CED595}"/>
              </a:ext>
            </a:extLst>
          </p:cNvPr>
          <p:cNvSpPr/>
          <p:nvPr/>
        </p:nvSpPr>
        <p:spPr>
          <a:xfrm>
            <a:off x="5447985" y="4134225"/>
            <a:ext cx="104775" cy="1047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月 46">
            <a:extLst>
              <a:ext uri="{FF2B5EF4-FFF2-40B4-BE49-F238E27FC236}">
                <a16:creationId xmlns:a16="http://schemas.microsoft.com/office/drawing/2014/main" id="{442500E3-9579-1AC1-17A0-6CF9D28782ED}"/>
              </a:ext>
            </a:extLst>
          </p:cNvPr>
          <p:cNvSpPr/>
          <p:nvPr/>
        </p:nvSpPr>
        <p:spPr>
          <a:xfrm rot="8100000">
            <a:off x="5256114" y="4035568"/>
            <a:ext cx="89661" cy="179322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月 47">
            <a:extLst>
              <a:ext uri="{FF2B5EF4-FFF2-40B4-BE49-F238E27FC236}">
                <a16:creationId xmlns:a16="http://schemas.microsoft.com/office/drawing/2014/main" id="{C0FD1A2C-70DE-C67D-9C67-0FD405719754}"/>
              </a:ext>
            </a:extLst>
          </p:cNvPr>
          <p:cNvSpPr/>
          <p:nvPr/>
        </p:nvSpPr>
        <p:spPr>
          <a:xfrm rot="11755977">
            <a:off x="5411148" y="4066962"/>
            <a:ext cx="55253" cy="110505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F406A35E-714F-6C2F-342F-CD7D313ADE9E}"/>
              </a:ext>
            </a:extLst>
          </p:cNvPr>
          <p:cNvSpPr/>
          <p:nvPr/>
        </p:nvSpPr>
        <p:spPr>
          <a:xfrm>
            <a:off x="4869235" y="3920810"/>
            <a:ext cx="249057" cy="235412"/>
          </a:xfrm>
          <a:custGeom>
            <a:avLst/>
            <a:gdLst>
              <a:gd name="connsiteX0" fmla="*/ 1215 w 249057"/>
              <a:gd name="connsiteY0" fmla="*/ 235265 h 235412"/>
              <a:gd name="connsiteX1" fmla="*/ 109165 w 249057"/>
              <a:gd name="connsiteY1" fmla="*/ 108265 h 235412"/>
              <a:gd name="connsiteX2" fmla="*/ 248865 w 249057"/>
              <a:gd name="connsiteY2" fmla="*/ 315 h 235412"/>
              <a:gd name="connsiteX3" fmla="*/ 140915 w 249057"/>
              <a:gd name="connsiteY3" fmla="*/ 73340 h 235412"/>
              <a:gd name="connsiteX4" fmla="*/ 201240 w 249057"/>
              <a:gd name="connsiteY4" fmla="*/ 13015 h 235412"/>
              <a:gd name="connsiteX5" fmla="*/ 20265 w 249057"/>
              <a:gd name="connsiteY5" fmla="*/ 149540 h 235412"/>
              <a:gd name="connsiteX6" fmla="*/ 48840 w 249057"/>
              <a:gd name="connsiteY6" fmla="*/ 133665 h 235412"/>
              <a:gd name="connsiteX7" fmla="*/ 1215 w 249057"/>
              <a:gd name="connsiteY7" fmla="*/ 235265 h 235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9057" h="235412">
                <a:moveTo>
                  <a:pt x="1215" y="235265"/>
                </a:moveTo>
                <a:cubicBezTo>
                  <a:pt x="11269" y="231032"/>
                  <a:pt x="67890" y="147423"/>
                  <a:pt x="109165" y="108265"/>
                </a:cubicBezTo>
                <a:cubicBezTo>
                  <a:pt x="150440" y="69107"/>
                  <a:pt x="243573" y="6136"/>
                  <a:pt x="248865" y="315"/>
                </a:cubicBezTo>
                <a:cubicBezTo>
                  <a:pt x="254157" y="-5506"/>
                  <a:pt x="148852" y="71223"/>
                  <a:pt x="140915" y="73340"/>
                </a:cubicBezTo>
                <a:cubicBezTo>
                  <a:pt x="132978" y="75457"/>
                  <a:pt x="221348" y="315"/>
                  <a:pt x="201240" y="13015"/>
                </a:cubicBezTo>
                <a:cubicBezTo>
                  <a:pt x="181132" y="25715"/>
                  <a:pt x="45665" y="129432"/>
                  <a:pt x="20265" y="149540"/>
                </a:cubicBezTo>
                <a:cubicBezTo>
                  <a:pt x="-5135" y="169648"/>
                  <a:pt x="50957" y="116203"/>
                  <a:pt x="48840" y="133665"/>
                </a:cubicBezTo>
                <a:cubicBezTo>
                  <a:pt x="46723" y="151127"/>
                  <a:pt x="-8839" y="239498"/>
                  <a:pt x="1215" y="2352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102D07F2-CCD2-E569-E618-4B796042B902}"/>
              </a:ext>
            </a:extLst>
          </p:cNvPr>
          <p:cNvSpPr/>
          <p:nvPr/>
        </p:nvSpPr>
        <p:spPr>
          <a:xfrm>
            <a:off x="5016465" y="3873265"/>
            <a:ext cx="295344" cy="101868"/>
          </a:xfrm>
          <a:custGeom>
            <a:avLst/>
            <a:gdLst>
              <a:gd name="connsiteX0" fmla="*/ 35 w 295344"/>
              <a:gd name="connsiteY0" fmla="*/ 101835 h 101868"/>
              <a:gd name="connsiteX1" fmla="*/ 152435 w 295344"/>
              <a:gd name="connsiteY1" fmla="*/ 31985 h 101868"/>
              <a:gd name="connsiteX2" fmla="*/ 295310 w 295344"/>
              <a:gd name="connsiteY2" fmla="*/ 235 h 101868"/>
              <a:gd name="connsiteX3" fmla="*/ 139735 w 295344"/>
              <a:gd name="connsiteY3" fmla="*/ 22460 h 101868"/>
              <a:gd name="connsiteX4" fmla="*/ 35 w 295344"/>
              <a:gd name="connsiteY4" fmla="*/ 101835 h 101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344" h="101868">
                <a:moveTo>
                  <a:pt x="35" y="101835"/>
                </a:moveTo>
                <a:cubicBezTo>
                  <a:pt x="2152" y="103423"/>
                  <a:pt x="103223" y="48918"/>
                  <a:pt x="152435" y="31985"/>
                </a:cubicBezTo>
                <a:cubicBezTo>
                  <a:pt x="201647" y="15052"/>
                  <a:pt x="297427" y="1823"/>
                  <a:pt x="295310" y="235"/>
                </a:cubicBezTo>
                <a:cubicBezTo>
                  <a:pt x="293193" y="-1353"/>
                  <a:pt x="189477" y="4997"/>
                  <a:pt x="139735" y="22460"/>
                </a:cubicBezTo>
                <a:cubicBezTo>
                  <a:pt x="89993" y="39922"/>
                  <a:pt x="-2082" y="100247"/>
                  <a:pt x="35" y="1018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E5778769-C06F-BE2D-D35F-41892FB3F322}"/>
              </a:ext>
            </a:extLst>
          </p:cNvPr>
          <p:cNvSpPr/>
          <p:nvPr/>
        </p:nvSpPr>
        <p:spPr>
          <a:xfrm>
            <a:off x="5073649" y="3875253"/>
            <a:ext cx="428617" cy="65089"/>
          </a:xfrm>
          <a:custGeom>
            <a:avLst/>
            <a:gdLst>
              <a:gd name="connsiteX0" fmla="*/ 1 w 428617"/>
              <a:gd name="connsiteY0" fmla="*/ 64922 h 65089"/>
              <a:gd name="connsiteX1" fmla="*/ 215901 w 428617"/>
              <a:gd name="connsiteY1" fmla="*/ 1422 h 65089"/>
              <a:gd name="connsiteX2" fmla="*/ 425451 w 428617"/>
              <a:gd name="connsiteY2" fmla="*/ 20472 h 65089"/>
              <a:gd name="connsiteX3" fmla="*/ 333376 w 428617"/>
              <a:gd name="connsiteY3" fmla="*/ 17297 h 65089"/>
              <a:gd name="connsiteX4" fmla="*/ 212726 w 428617"/>
              <a:gd name="connsiteY4" fmla="*/ 20472 h 65089"/>
              <a:gd name="connsiteX5" fmla="*/ 1 w 428617"/>
              <a:gd name="connsiteY5" fmla="*/ 64922 h 65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8617" h="65089">
                <a:moveTo>
                  <a:pt x="1" y="64922"/>
                </a:moveTo>
                <a:cubicBezTo>
                  <a:pt x="530" y="61747"/>
                  <a:pt x="144993" y="8830"/>
                  <a:pt x="215901" y="1422"/>
                </a:cubicBezTo>
                <a:cubicBezTo>
                  <a:pt x="286809" y="-5986"/>
                  <a:pt x="405872" y="17826"/>
                  <a:pt x="425451" y="20472"/>
                </a:cubicBezTo>
                <a:cubicBezTo>
                  <a:pt x="445030" y="23118"/>
                  <a:pt x="368830" y="17297"/>
                  <a:pt x="333376" y="17297"/>
                </a:cubicBezTo>
                <a:cubicBezTo>
                  <a:pt x="297922" y="17297"/>
                  <a:pt x="265643" y="15710"/>
                  <a:pt x="212726" y="20472"/>
                </a:cubicBezTo>
                <a:cubicBezTo>
                  <a:pt x="159809" y="25234"/>
                  <a:pt x="-528" y="68097"/>
                  <a:pt x="1" y="649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2348B996-9F03-D520-9A39-D14FAEFA67AC}"/>
              </a:ext>
            </a:extLst>
          </p:cNvPr>
          <p:cNvSpPr/>
          <p:nvPr/>
        </p:nvSpPr>
        <p:spPr>
          <a:xfrm>
            <a:off x="5412476" y="3875652"/>
            <a:ext cx="387304" cy="248316"/>
          </a:xfrm>
          <a:custGeom>
            <a:avLst/>
            <a:gdLst>
              <a:gd name="connsiteX0" fmla="*/ 899 w 387304"/>
              <a:gd name="connsiteY0" fmla="*/ 1023 h 248316"/>
              <a:gd name="connsiteX1" fmla="*/ 105674 w 387304"/>
              <a:gd name="connsiteY1" fmla="*/ 29598 h 248316"/>
              <a:gd name="connsiteX2" fmla="*/ 178699 w 387304"/>
              <a:gd name="connsiteY2" fmla="*/ 61348 h 248316"/>
              <a:gd name="connsiteX3" fmla="*/ 378724 w 387304"/>
              <a:gd name="connsiteY3" fmla="*/ 245498 h 248316"/>
              <a:gd name="connsiteX4" fmla="*/ 343799 w 387304"/>
              <a:gd name="connsiteY4" fmla="*/ 172473 h 248316"/>
              <a:gd name="connsiteX5" fmla="*/ 280299 w 387304"/>
              <a:gd name="connsiteY5" fmla="*/ 166123 h 248316"/>
              <a:gd name="connsiteX6" fmla="*/ 169174 w 387304"/>
              <a:gd name="connsiteY6" fmla="*/ 67698 h 248316"/>
              <a:gd name="connsiteX7" fmla="*/ 899 w 387304"/>
              <a:gd name="connsiteY7" fmla="*/ 1023 h 24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7304" h="248316">
                <a:moveTo>
                  <a:pt x="899" y="1023"/>
                </a:moveTo>
                <a:cubicBezTo>
                  <a:pt x="-9684" y="-5327"/>
                  <a:pt x="76041" y="19544"/>
                  <a:pt x="105674" y="29598"/>
                </a:cubicBezTo>
                <a:cubicBezTo>
                  <a:pt x="135307" y="39652"/>
                  <a:pt x="133191" y="25365"/>
                  <a:pt x="178699" y="61348"/>
                </a:cubicBezTo>
                <a:cubicBezTo>
                  <a:pt x="224207" y="97331"/>
                  <a:pt x="351207" y="226977"/>
                  <a:pt x="378724" y="245498"/>
                </a:cubicBezTo>
                <a:cubicBezTo>
                  <a:pt x="406241" y="264019"/>
                  <a:pt x="360203" y="185702"/>
                  <a:pt x="343799" y="172473"/>
                </a:cubicBezTo>
                <a:cubicBezTo>
                  <a:pt x="327395" y="159244"/>
                  <a:pt x="309403" y="183586"/>
                  <a:pt x="280299" y="166123"/>
                </a:cubicBezTo>
                <a:cubicBezTo>
                  <a:pt x="251195" y="148660"/>
                  <a:pt x="213095" y="94156"/>
                  <a:pt x="169174" y="67698"/>
                </a:cubicBezTo>
                <a:cubicBezTo>
                  <a:pt x="125253" y="41240"/>
                  <a:pt x="11482" y="7373"/>
                  <a:pt x="899" y="10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CB9FEA2C-F3F3-8BEE-CC23-0F5A5B921C05}"/>
              </a:ext>
            </a:extLst>
          </p:cNvPr>
          <p:cNvSpPr/>
          <p:nvPr/>
        </p:nvSpPr>
        <p:spPr>
          <a:xfrm>
            <a:off x="5092366" y="3913678"/>
            <a:ext cx="484207" cy="138479"/>
          </a:xfrm>
          <a:custGeom>
            <a:avLst/>
            <a:gdLst>
              <a:gd name="connsiteX0" fmla="*/ 334 w 484207"/>
              <a:gd name="connsiteY0" fmla="*/ 137622 h 138479"/>
              <a:gd name="connsiteX1" fmla="*/ 127334 w 484207"/>
              <a:gd name="connsiteY1" fmla="*/ 20147 h 138479"/>
              <a:gd name="connsiteX2" fmla="*/ 98759 w 484207"/>
              <a:gd name="connsiteY2" fmla="*/ 61422 h 138479"/>
              <a:gd name="connsiteX3" fmla="*/ 127334 w 484207"/>
              <a:gd name="connsiteY3" fmla="*/ 77297 h 138479"/>
              <a:gd name="connsiteX4" fmla="*/ 206709 w 484207"/>
              <a:gd name="connsiteY4" fmla="*/ 1097 h 138479"/>
              <a:gd name="connsiteX5" fmla="*/ 194009 w 484207"/>
              <a:gd name="connsiteY5" fmla="*/ 32847 h 138479"/>
              <a:gd name="connsiteX6" fmla="*/ 324184 w 484207"/>
              <a:gd name="connsiteY6" fmla="*/ 42372 h 138479"/>
              <a:gd name="connsiteX7" fmla="*/ 349584 w 484207"/>
              <a:gd name="connsiteY7" fmla="*/ 32847 h 138479"/>
              <a:gd name="connsiteX8" fmla="*/ 340059 w 484207"/>
              <a:gd name="connsiteY8" fmla="*/ 58247 h 138479"/>
              <a:gd name="connsiteX9" fmla="*/ 394034 w 484207"/>
              <a:gd name="connsiteY9" fmla="*/ 64597 h 138479"/>
              <a:gd name="connsiteX10" fmla="*/ 482934 w 484207"/>
              <a:gd name="connsiteY10" fmla="*/ 121747 h 138479"/>
              <a:gd name="connsiteX11" fmla="*/ 432134 w 484207"/>
              <a:gd name="connsiteY11" fmla="*/ 99522 h 138479"/>
              <a:gd name="connsiteX12" fmla="*/ 244809 w 484207"/>
              <a:gd name="connsiteY12" fmla="*/ 58247 h 138479"/>
              <a:gd name="connsiteX13" fmla="*/ 140034 w 484207"/>
              <a:gd name="connsiteY13" fmla="*/ 96347 h 138479"/>
              <a:gd name="connsiteX14" fmla="*/ 171784 w 484207"/>
              <a:gd name="connsiteY14" fmla="*/ 74122 h 138479"/>
              <a:gd name="connsiteX15" fmla="*/ 334 w 484207"/>
              <a:gd name="connsiteY15" fmla="*/ 137622 h 13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4207" h="138479">
                <a:moveTo>
                  <a:pt x="334" y="137622"/>
                </a:moveTo>
                <a:cubicBezTo>
                  <a:pt x="-7074" y="128626"/>
                  <a:pt x="110930" y="32847"/>
                  <a:pt x="127334" y="20147"/>
                </a:cubicBezTo>
                <a:cubicBezTo>
                  <a:pt x="143738" y="7447"/>
                  <a:pt x="98759" y="51897"/>
                  <a:pt x="98759" y="61422"/>
                </a:cubicBezTo>
                <a:cubicBezTo>
                  <a:pt x="98759" y="70947"/>
                  <a:pt x="109342" y="87351"/>
                  <a:pt x="127334" y="77297"/>
                </a:cubicBezTo>
                <a:cubicBezTo>
                  <a:pt x="145326" y="67243"/>
                  <a:pt x="195597" y="8505"/>
                  <a:pt x="206709" y="1097"/>
                </a:cubicBezTo>
                <a:cubicBezTo>
                  <a:pt x="217822" y="-6311"/>
                  <a:pt x="174430" y="25968"/>
                  <a:pt x="194009" y="32847"/>
                </a:cubicBezTo>
                <a:cubicBezTo>
                  <a:pt x="213588" y="39726"/>
                  <a:pt x="298255" y="42372"/>
                  <a:pt x="324184" y="42372"/>
                </a:cubicBezTo>
                <a:cubicBezTo>
                  <a:pt x="350113" y="42372"/>
                  <a:pt x="346938" y="30201"/>
                  <a:pt x="349584" y="32847"/>
                </a:cubicBezTo>
                <a:cubicBezTo>
                  <a:pt x="352230" y="35493"/>
                  <a:pt x="332651" y="52955"/>
                  <a:pt x="340059" y="58247"/>
                </a:cubicBezTo>
                <a:cubicBezTo>
                  <a:pt x="347467" y="63539"/>
                  <a:pt x="370222" y="54014"/>
                  <a:pt x="394034" y="64597"/>
                </a:cubicBezTo>
                <a:cubicBezTo>
                  <a:pt x="417846" y="75180"/>
                  <a:pt x="476584" y="115926"/>
                  <a:pt x="482934" y="121747"/>
                </a:cubicBezTo>
                <a:cubicBezTo>
                  <a:pt x="489284" y="127568"/>
                  <a:pt x="471822" y="110105"/>
                  <a:pt x="432134" y="99522"/>
                </a:cubicBezTo>
                <a:cubicBezTo>
                  <a:pt x="392447" y="88939"/>
                  <a:pt x="293492" y="58776"/>
                  <a:pt x="244809" y="58247"/>
                </a:cubicBezTo>
                <a:cubicBezTo>
                  <a:pt x="196126" y="57718"/>
                  <a:pt x="152205" y="93701"/>
                  <a:pt x="140034" y="96347"/>
                </a:cubicBezTo>
                <a:cubicBezTo>
                  <a:pt x="127863" y="98993"/>
                  <a:pt x="194009" y="66184"/>
                  <a:pt x="171784" y="74122"/>
                </a:cubicBezTo>
                <a:cubicBezTo>
                  <a:pt x="149559" y="82059"/>
                  <a:pt x="7742" y="146618"/>
                  <a:pt x="334" y="1376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A6808121-A5D3-3BA3-A069-C840B255B75D}"/>
              </a:ext>
            </a:extLst>
          </p:cNvPr>
          <p:cNvSpPr/>
          <p:nvPr/>
        </p:nvSpPr>
        <p:spPr>
          <a:xfrm>
            <a:off x="5651463" y="4184569"/>
            <a:ext cx="205536" cy="178518"/>
          </a:xfrm>
          <a:custGeom>
            <a:avLst/>
            <a:gdLst>
              <a:gd name="connsiteX0" fmla="*/ 37 w 205536"/>
              <a:gd name="connsiteY0" fmla="*/ 81 h 178518"/>
              <a:gd name="connsiteX1" fmla="*/ 120687 w 205536"/>
              <a:gd name="connsiteY1" fmla="*/ 95331 h 178518"/>
              <a:gd name="connsiteX2" fmla="*/ 203237 w 205536"/>
              <a:gd name="connsiteY2" fmla="*/ 177881 h 178518"/>
              <a:gd name="connsiteX3" fmla="*/ 174662 w 205536"/>
              <a:gd name="connsiteY3" fmla="*/ 127081 h 178518"/>
              <a:gd name="connsiteX4" fmla="*/ 92112 w 205536"/>
              <a:gd name="connsiteY4" fmla="*/ 12781 h 178518"/>
              <a:gd name="connsiteX5" fmla="*/ 142912 w 205536"/>
              <a:gd name="connsiteY5" fmla="*/ 101681 h 178518"/>
              <a:gd name="connsiteX6" fmla="*/ 120687 w 205536"/>
              <a:gd name="connsiteY6" fmla="*/ 108031 h 178518"/>
              <a:gd name="connsiteX7" fmla="*/ 158787 w 205536"/>
              <a:gd name="connsiteY7" fmla="*/ 149306 h 178518"/>
              <a:gd name="connsiteX8" fmla="*/ 107987 w 205536"/>
              <a:gd name="connsiteY8" fmla="*/ 79456 h 178518"/>
              <a:gd name="connsiteX9" fmla="*/ 37 w 205536"/>
              <a:gd name="connsiteY9" fmla="*/ 81 h 178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5536" h="178518">
                <a:moveTo>
                  <a:pt x="37" y="81"/>
                </a:moveTo>
                <a:cubicBezTo>
                  <a:pt x="2154" y="2727"/>
                  <a:pt x="86820" y="65698"/>
                  <a:pt x="120687" y="95331"/>
                </a:cubicBezTo>
                <a:cubicBezTo>
                  <a:pt x="154554" y="124964"/>
                  <a:pt x="194241" y="172589"/>
                  <a:pt x="203237" y="177881"/>
                </a:cubicBezTo>
                <a:cubicBezTo>
                  <a:pt x="212233" y="183173"/>
                  <a:pt x="193183" y="154598"/>
                  <a:pt x="174662" y="127081"/>
                </a:cubicBezTo>
                <a:cubicBezTo>
                  <a:pt x="156141" y="99564"/>
                  <a:pt x="97404" y="17014"/>
                  <a:pt x="92112" y="12781"/>
                </a:cubicBezTo>
                <a:cubicBezTo>
                  <a:pt x="86820" y="8548"/>
                  <a:pt x="138150" y="85806"/>
                  <a:pt x="142912" y="101681"/>
                </a:cubicBezTo>
                <a:cubicBezTo>
                  <a:pt x="147674" y="117556"/>
                  <a:pt x="118041" y="100094"/>
                  <a:pt x="120687" y="108031"/>
                </a:cubicBezTo>
                <a:cubicBezTo>
                  <a:pt x="123333" y="115968"/>
                  <a:pt x="160904" y="154068"/>
                  <a:pt x="158787" y="149306"/>
                </a:cubicBezTo>
                <a:cubicBezTo>
                  <a:pt x="156670" y="144544"/>
                  <a:pt x="130741" y="99035"/>
                  <a:pt x="107987" y="79456"/>
                </a:cubicBezTo>
                <a:cubicBezTo>
                  <a:pt x="85233" y="59877"/>
                  <a:pt x="-2080" y="-2565"/>
                  <a:pt x="37" y="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87314FDD-A2B1-EC0B-4F3B-AC7F221C043E}"/>
              </a:ext>
            </a:extLst>
          </p:cNvPr>
          <p:cNvSpPr/>
          <p:nvPr/>
        </p:nvSpPr>
        <p:spPr>
          <a:xfrm>
            <a:off x="5523680" y="4340114"/>
            <a:ext cx="302447" cy="54851"/>
          </a:xfrm>
          <a:custGeom>
            <a:avLst/>
            <a:gdLst>
              <a:gd name="connsiteX0" fmla="*/ 302445 w 302447"/>
              <a:gd name="connsiteY0" fmla="*/ 15986 h 54851"/>
              <a:gd name="connsiteX1" fmla="*/ 181795 w 302447"/>
              <a:gd name="connsiteY1" fmla="*/ 9636 h 54851"/>
              <a:gd name="connsiteX2" fmla="*/ 7170 w 302447"/>
              <a:gd name="connsiteY2" fmla="*/ 54086 h 54851"/>
              <a:gd name="connsiteX3" fmla="*/ 48445 w 302447"/>
              <a:gd name="connsiteY3" fmla="*/ 35036 h 54851"/>
              <a:gd name="connsiteX4" fmla="*/ 184970 w 302447"/>
              <a:gd name="connsiteY4" fmla="*/ 111 h 54851"/>
              <a:gd name="connsiteX5" fmla="*/ 302445 w 302447"/>
              <a:gd name="connsiteY5" fmla="*/ 15986 h 5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2447" h="54851">
                <a:moveTo>
                  <a:pt x="302445" y="15986"/>
                </a:moveTo>
                <a:cubicBezTo>
                  <a:pt x="301916" y="17573"/>
                  <a:pt x="231008" y="3286"/>
                  <a:pt x="181795" y="9636"/>
                </a:cubicBezTo>
                <a:cubicBezTo>
                  <a:pt x="132582" y="15986"/>
                  <a:pt x="29395" y="49853"/>
                  <a:pt x="7170" y="54086"/>
                </a:cubicBezTo>
                <a:cubicBezTo>
                  <a:pt x="-15055" y="58319"/>
                  <a:pt x="18812" y="44032"/>
                  <a:pt x="48445" y="35036"/>
                </a:cubicBezTo>
                <a:cubicBezTo>
                  <a:pt x="78078" y="26040"/>
                  <a:pt x="139462" y="1698"/>
                  <a:pt x="184970" y="111"/>
                </a:cubicBezTo>
                <a:cubicBezTo>
                  <a:pt x="230478" y="-1477"/>
                  <a:pt x="302974" y="14399"/>
                  <a:pt x="302445" y="159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F251F47D-9680-DC80-98EC-79DEB38403CF}"/>
              </a:ext>
            </a:extLst>
          </p:cNvPr>
          <p:cNvSpPr/>
          <p:nvPr/>
        </p:nvSpPr>
        <p:spPr>
          <a:xfrm>
            <a:off x="5073650" y="4448175"/>
            <a:ext cx="533550" cy="41275"/>
          </a:xfrm>
          <a:custGeom>
            <a:avLst/>
            <a:gdLst>
              <a:gd name="connsiteX0" fmla="*/ 0 w 533550"/>
              <a:gd name="connsiteY0" fmla="*/ 0 h 41275"/>
              <a:gd name="connsiteX1" fmla="*/ 266700 w 533550"/>
              <a:gd name="connsiteY1" fmla="*/ 34925 h 41275"/>
              <a:gd name="connsiteX2" fmla="*/ 228600 w 533550"/>
              <a:gd name="connsiteY2" fmla="*/ 22225 h 41275"/>
              <a:gd name="connsiteX3" fmla="*/ 412750 w 533550"/>
              <a:gd name="connsiteY3" fmla="*/ 31750 h 41275"/>
              <a:gd name="connsiteX4" fmla="*/ 349250 w 533550"/>
              <a:gd name="connsiteY4" fmla="*/ 41275 h 41275"/>
              <a:gd name="connsiteX5" fmla="*/ 533400 w 533550"/>
              <a:gd name="connsiteY5" fmla="*/ 34925 h 41275"/>
              <a:gd name="connsiteX6" fmla="*/ 377825 w 533550"/>
              <a:gd name="connsiteY6" fmla="*/ 31750 h 41275"/>
              <a:gd name="connsiteX7" fmla="*/ 228600 w 533550"/>
              <a:gd name="connsiteY7" fmla="*/ 19050 h 41275"/>
              <a:gd name="connsiteX8" fmla="*/ 0 w 533550"/>
              <a:gd name="connsiteY8" fmla="*/ 0 h 41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550" h="41275">
                <a:moveTo>
                  <a:pt x="0" y="0"/>
                </a:moveTo>
                <a:lnTo>
                  <a:pt x="266700" y="34925"/>
                </a:lnTo>
                <a:cubicBezTo>
                  <a:pt x="304800" y="38629"/>
                  <a:pt x="204258" y="22754"/>
                  <a:pt x="228600" y="22225"/>
                </a:cubicBezTo>
                <a:cubicBezTo>
                  <a:pt x="252942" y="21696"/>
                  <a:pt x="392642" y="28575"/>
                  <a:pt x="412750" y="31750"/>
                </a:cubicBezTo>
                <a:lnTo>
                  <a:pt x="349250" y="41275"/>
                </a:lnTo>
                <a:lnTo>
                  <a:pt x="533400" y="34925"/>
                </a:lnTo>
                <a:cubicBezTo>
                  <a:pt x="538162" y="33338"/>
                  <a:pt x="428625" y="34396"/>
                  <a:pt x="377825" y="31750"/>
                </a:cubicBezTo>
                <a:cubicBezTo>
                  <a:pt x="327025" y="29104"/>
                  <a:pt x="228600" y="19050"/>
                  <a:pt x="228600" y="190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81DEC08D-3386-64CA-5E05-F7BC4C18A51B}"/>
              </a:ext>
            </a:extLst>
          </p:cNvPr>
          <p:cNvSpPr/>
          <p:nvPr/>
        </p:nvSpPr>
        <p:spPr>
          <a:xfrm>
            <a:off x="4486270" y="3454370"/>
            <a:ext cx="54250" cy="225901"/>
          </a:xfrm>
          <a:custGeom>
            <a:avLst/>
            <a:gdLst>
              <a:gd name="connsiteX0" fmla="*/ 5 w 54250"/>
              <a:gd name="connsiteY0" fmla="*/ 30 h 225901"/>
              <a:gd name="connsiteX1" fmla="*/ 41280 w 54250"/>
              <a:gd name="connsiteY1" fmla="*/ 85755 h 225901"/>
              <a:gd name="connsiteX2" fmla="*/ 38105 w 54250"/>
              <a:gd name="connsiteY2" fmla="*/ 146080 h 225901"/>
              <a:gd name="connsiteX3" fmla="*/ 53980 w 54250"/>
              <a:gd name="connsiteY3" fmla="*/ 225455 h 225901"/>
              <a:gd name="connsiteX4" fmla="*/ 47630 w 54250"/>
              <a:gd name="connsiteY4" fmla="*/ 174655 h 225901"/>
              <a:gd name="connsiteX5" fmla="*/ 41280 w 54250"/>
              <a:gd name="connsiteY5" fmla="*/ 98455 h 225901"/>
              <a:gd name="connsiteX6" fmla="*/ 44455 w 54250"/>
              <a:gd name="connsiteY6" fmla="*/ 76230 h 225901"/>
              <a:gd name="connsiteX7" fmla="*/ 5 w 54250"/>
              <a:gd name="connsiteY7" fmla="*/ 30 h 225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50" h="225901">
                <a:moveTo>
                  <a:pt x="5" y="30"/>
                </a:moveTo>
                <a:cubicBezTo>
                  <a:pt x="-524" y="1617"/>
                  <a:pt x="34930" y="61413"/>
                  <a:pt x="41280" y="85755"/>
                </a:cubicBezTo>
                <a:cubicBezTo>
                  <a:pt x="47630" y="110097"/>
                  <a:pt x="35988" y="122797"/>
                  <a:pt x="38105" y="146080"/>
                </a:cubicBezTo>
                <a:cubicBezTo>
                  <a:pt x="40222" y="169363"/>
                  <a:pt x="52393" y="220693"/>
                  <a:pt x="53980" y="225455"/>
                </a:cubicBezTo>
                <a:cubicBezTo>
                  <a:pt x="55567" y="230217"/>
                  <a:pt x="49747" y="195822"/>
                  <a:pt x="47630" y="174655"/>
                </a:cubicBezTo>
                <a:cubicBezTo>
                  <a:pt x="45513" y="153488"/>
                  <a:pt x="41280" y="98455"/>
                  <a:pt x="41280" y="98455"/>
                </a:cubicBezTo>
                <a:cubicBezTo>
                  <a:pt x="40751" y="82051"/>
                  <a:pt x="54509" y="93692"/>
                  <a:pt x="44455" y="76230"/>
                </a:cubicBezTo>
                <a:cubicBezTo>
                  <a:pt x="34401" y="58768"/>
                  <a:pt x="534" y="-1557"/>
                  <a:pt x="5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F90C4BC3-5FC4-DF9F-4AE4-E51D88B9DD05}"/>
              </a:ext>
            </a:extLst>
          </p:cNvPr>
          <p:cNvSpPr/>
          <p:nvPr/>
        </p:nvSpPr>
        <p:spPr>
          <a:xfrm>
            <a:off x="4577044" y="3371798"/>
            <a:ext cx="45818" cy="305575"/>
          </a:xfrm>
          <a:custGeom>
            <a:avLst/>
            <a:gdLst>
              <a:gd name="connsiteX0" fmla="*/ 45756 w 45818"/>
              <a:gd name="connsiteY0" fmla="*/ 52 h 305575"/>
              <a:gd name="connsiteX1" fmla="*/ 10831 w 45818"/>
              <a:gd name="connsiteY1" fmla="*/ 146102 h 305575"/>
              <a:gd name="connsiteX2" fmla="*/ 1306 w 45818"/>
              <a:gd name="connsiteY2" fmla="*/ 304852 h 305575"/>
              <a:gd name="connsiteX3" fmla="*/ 4481 w 45818"/>
              <a:gd name="connsiteY3" fmla="*/ 203252 h 305575"/>
              <a:gd name="connsiteX4" fmla="*/ 1306 w 45818"/>
              <a:gd name="connsiteY4" fmla="*/ 161977 h 305575"/>
              <a:gd name="connsiteX5" fmla="*/ 45756 w 45818"/>
              <a:gd name="connsiteY5" fmla="*/ 52 h 305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818" h="305575">
                <a:moveTo>
                  <a:pt x="45756" y="52"/>
                </a:moveTo>
                <a:cubicBezTo>
                  <a:pt x="47344" y="-2594"/>
                  <a:pt x="18239" y="95302"/>
                  <a:pt x="10831" y="146102"/>
                </a:cubicBezTo>
                <a:cubicBezTo>
                  <a:pt x="3423" y="196902"/>
                  <a:pt x="2364" y="295327"/>
                  <a:pt x="1306" y="304852"/>
                </a:cubicBezTo>
                <a:cubicBezTo>
                  <a:pt x="248" y="314377"/>
                  <a:pt x="4481" y="227064"/>
                  <a:pt x="4481" y="203252"/>
                </a:cubicBezTo>
                <a:cubicBezTo>
                  <a:pt x="4481" y="179440"/>
                  <a:pt x="-2927" y="196373"/>
                  <a:pt x="1306" y="161977"/>
                </a:cubicBezTo>
                <a:cubicBezTo>
                  <a:pt x="5539" y="127581"/>
                  <a:pt x="44168" y="2698"/>
                  <a:pt x="45756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24CC62CE-7771-A60C-F925-B89F0545E0D5}"/>
              </a:ext>
            </a:extLst>
          </p:cNvPr>
          <p:cNvSpPr/>
          <p:nvPr/>
        </p:nvSpPr>
        <p:spPr>
          <a:xfrm>
            <a:off x="4634505" y="3362156"/>
            <a:ext cx="59471" cy="264290"/>
          </a:xfrm>
          <a:custGeom>
            <a:avLst/>
            <a:gdLst>
              <a:gd name="connsiteX0" fmla="*/ 7345 w 59471"/>
              <a:gd name="connsiteY0" fmla="*/ 169 h 264290"/>
              <a:gd name="connsiteX1" fmla="*/ 54970 w 59471"/>
              <a:gd name="connsiteY1" fmla="*/ 123994 h 264290"/>
              <a:gd name="connsiteX2" fmla="*/ 54970 w 59471"/>
              <a:gd name="connsiteY2" fmla="*/ 181144 h 264290"/>
              <a:gd name="connsiteX3" fmla="*/ 32745 w 59471"/>
              <a:gd name="connsiteY3" fmla="*/ 263694 h 264290"/>
              <a:gd name="connsiteX4" fmla="*/ 45445 w 59471"/>
              <a:gd name="connsiteY4" fmla="*/ 181144 h 264290"/>
              <a:gd name="connsiteX5" fmla="*/ 54970 w 59471"/>
              <a:gd name="connsiteY5" fmla="*/ 101769 h 264290"/>
              <a:gd name="connsiteX6" fmla="*/ 20045 w 59471"/>
              <a:gd name="connsiteY6" fmla="*/ 155744 h 264290"/>
              <a:gd name="connsiteX7" fmla="*/ 995 w 59471"/>
              <a:gd name="connsiteY7" fmla="*/ 263694 h 264290"/>
              <a:gd name="connsiteX8" fmla="*/ 4170 w 59471"/>
              <a:gd name="connsiteY8" fmla="*/ 197019 h 264290"/>
              <a:gd name="connsiteX9" fmla="*/ 16870 w 59471"/>
              <a:gd name="connsiteY9" fmla="*/ 149394 h 264290"/>
              <a:gd name="connsiteX10" fmla="*/ 48620 w 59471"/>
              <a:gd name="connsiteY10" fmla="*/ 98594 h 264290"/>
              <a:gd name="connsiteX11" fmla="*/ 7345 w 59471"/>
              <a:gd name="connsiteY11" fmla="*/ 169 h 264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471" h="264290">
                <a:moveTo>
                  <a:pt x="7345" y="169"/>
                </a:moveTo>
                <a:cubicBezTo>
                  <a:pt x="8403" y="4402"/>
                  <a:pt x="47032" y="93831"/>
                  <a:pt x="54970" y="123994"/>
                </a:cubicBezTo>
                <a:cubicBezTo>
                  <a:pt x="62908" y="154157"/>
                  <a:pt x="58674" y="157861"/>
                  <a:pt x="54970" y="181144"/>
                </a:cubicBezTo>
                <a:cubicBezTo>
                  <a:pt x="51266" y="204427"/>
                  <a:pt x="34332" y="263694"/>
                  <a:pt x="32745" y="263694"/>
                </a:cubicBezTo>
                <a:cubicBezTo>
                  <a:pt x="31158" y="263694"/>
                  <a:pt x="41741" y="208131"/>
                  <a:pt x="45445" y="181144"/>
                </a:cubicBezTo>
                <a:cubicBezTo>
                  <a:pt x="49149" y="154157"/>
                  <a:pt x="59203" y="106002"/>
                  <a:pt x="54970" y="101769"/>
                </a:cubicBezTo>
                <a:cubicBezTo>
                  <a:pt x="50737" y="97536"/>
                  <a:pt x="29041" y="128757"/>
                  <a:pt x="20045" y="155744"/>
                </a:cubicBezTo>
                <a:cubicBezTo>
                  <a:pt x="11049" y="182731"/>
                  <a:pt x="3641" y="256815"/>
                  <a:pt x="995" y="263694"/>
                </a:cubicBezTo>
                <a:cubicBezTo>
                  <a:pt x="-1651" y="270573"/>
                  <a:pt x="1524" y="216069"/>
                  <a:pt x="4170" y="197019"/>
                </a:cubicBezTo>
                <a:cubicBezTo>
                  <a:pt x="6816" y="177969"/>
                  <a:pt x="9462" y="165798"/>
                  <a:pt x="16870" y="149394"/>
                </a:cubicBezTo>
                <a:cubicBezTo>
                  <a:pt x="24278" y="132990"/>
                  <a:pt x="48620" y="125052"/>
                  <a:pt x="48620" y="98594"/>
                </a:cubicBezTo>
                <a:cubicBezTo>
                  <a:pt x="48620" y="72136"/>
                  <a:pt x="6287" y="-4064"/>
                  <a:pt x="7345" y="1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3DAB0405-D50C-B2EC-7AB7-75A81B3CAD6D}"/>
              </a:ext>
            </a:extLst>
          </p:cNvPr>
          <p:cNvSpPr/>
          <p:nvPr/>
        </p:nvSpPr>
        <p:spPr>
          <a:xfrm>
            <a:off x="4672803" y="3282905"/>
            <a:ext cx="248502" cy="327738"/>
          </a:xfrm>
          <a:custGeom>
            <a:avLst/>
            <a:gdLst>
              <a:gd name="connsiteX0" fmla="*/ 7147 w 248502"/>
              <a:gd name="connsiteY0" fmla="*/ 327070 h 327738"/>
              <a:gd name="connsiteX1" fmla="*/ 13497 w 248502"/>
              <a:gd name="connsiteY1" fmla="*/ 228645 h 327738"/>
              <a:gd name="connsiteX2" fmla="*/ 150022 w 248502"/>
              <a:gd name="connsiteY2" fmla="*/ 25445 h 327738"/>
              <a:gd name="connsiteX3" fmla="*/ 111922 w 248502"/>
              <a:gd name="connsiteY3" fmla="*/ 85770 h 327738"/>
              <a:gd name="connsiteX4" fmla="*/ 99222 w 248502"/>
              <a:gd name="connsiteY4" fmla="*/ 127045 h 327738"/>
              <a:gd name="connsiteX5" fmla="*/ 248447 w 248502"/>
              <a:gd name="connsiteY5" fmla="*/ 45 h 327738"/>
              <a:gd name="connsiteX6" fmla="*/ 118272 w 248502"/>
              <a:gd name="connsiteY6" fmla="*/ 111170 h 327738"/>
              <a:gd name="connsiteX7" fmla="*/ 32547 w 248502"/>
              <a:gd name="connsiteY7" fmla="*/ 184195 h 327738"/>
              <a:gd name="connsiteX8" fmla="*/ 7147 w 248502"/>
              <a:gd name="connsiteY8" fmla="*/ 327070 h 327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8502" h="327738">
                <a:moveTo>
                  <a:pt x="7147" y="327070"/>
                </a:moveTo>
                <a:cubicBezTo>
                  <a:pt x="3972" y="334478"/>
                  <a:pt x="-10315" y="278916"/>
                  <a:pt x="13497" y="228645"/>
                </a:cubicBezTo>
                <a:cubicBezTo>
                  <a:pt x="37309" y="178374"/>
                  <a:pt x="133618" y="49257"/>
                  <a:pt x="150022" y="25445"/>
                </a:cubicBezTo>
                <a:cubicBezTo>
                  <a:pt x="166426" y="1633"/>
                  <a:pt x="120389" y="68837"/>
                  <a:pt x="111922" y="85770"/>
                </a:cubicBezTo>
                <a:cubicBezTo>
                  <a:pt x="103455" y="102703"/>
                  <a:pt x="76468" y="141332"/>
                  <a:pt x="99222" y="127045"/>
                </a:cubicBezTo>
                <a:cubicBezTo>
                  <a:pt x="121976" y="112757"/>
                  <a:pt x="245272" y="2691"/>
                  <a:pt x="248447" y="45"/>
                </a:cubicBezTo>
                <a:cubicBezTo>
                  <a:pt x="251622" y="-2601"/>
                  <a:pt x="118272" y="111170"/>
                  <a:pt x="118272" y="111170"/>
                </a:cubicBezTo>
                <a:cubicBezTo>
                  <a:pt x="82289" y="141862"/>
                  <a:pt x="52655" y="147153"/>
                  <a:pt x="32547" y="184195"/>
                </a:cubicBezTo>
                <a:cubicBezTo>
                  <a:pt x="12439" y="221237"/>
                  <a:pt x="10322" y="319662"/>
                  <a:pt x="7147" y="3270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01098DA1-262F-5229-65C0-FDC1CB4E4431}"/>
              </a:ext>
            </a:extLst>
          </p:cNvPr>
          <p:cNvSpPr/>
          <p:nvPr/>
        </p:nvSpPr>
        <p:spPr>
          <a:xfrm>
            <a:off x="4759194" y="3263553"/>
            <a:ext cx="330353" cy="309642"/>
          </a:xfrm>
          <a:custGeom>
            <a:avLst/>
            <a:gdLst>
              <a:gd name="connsiteX0" fmla="*/ 131 w 330353"/>
              <a:gd name="connsiteY0" fmla="*/ 308322 h 309642"/>
              <a:gd name="connsiteX1" fmla="*/ 54106 w 330353"/>
              <a:gd name="connsiteY1" fmla="*/ 213072 h 309642"/>
              <a:gd name="connsiteX2" fmla="*/ 111256 w 330353"/>
              <a:gd name="connsiteY2" fmla="*/ 114647 h 309642"/>
              <a:gd name="connsiteX3" fmla="*/ 162056 w 330353"/>
              <a:gd name="connsiteY3" fmla="*/ 79722 h 309642"/>
              <a:gd name="connsiteX4" fmla="*/ 257306 w 330353"/>
              <a:gd name="connsiteY4" fmla="*/ 38447 h 309642"/>
              <a:gd name="connsiteX5" fmla="*/ 200156 w 330353"/>
              <a:gd name="connsiteY5" fmla="*/ 82897 h 309642"/>
              <a:gd name="connsiteX6" fmla="*/ 330331 w 330353"/>
              <a:gd name="connsiteY6" fmla="*/ 347 h 309642"/>
              <a:gd name="connsiteX7" fmla="*/ 209681 w 330353"/>
              <a:gd name="connsiteY7" fmla="*/ 54322 h 309642"/>
              <a:gd name="connsiteX8" fmla="*/ 82681 w 330353"/>
              <a:gd name="connsiteY8" fmla="*/ 79722 h 309642"/>
              <a:gd name="connsiteX9" fmla="*/ 120781 w 330353"/>
              <a:gd name="connsiteY9" fmla="*/ 82897 h 309642"/>
              <a:gd name="connsiteX10" fmla="*/ 60456 w 330353"/>
              <a:gd name="connsiteY10" fmla="*/ 165447 h 309642"/>
              <a:gd name="connsiteX11" fmla="*/ 69981 w 330353"/>
              <a:gd name="connsiteY11" fmla="*/ 140047 h 309642"/>
              <a:gd name="connsiteX12" fmla="*/ 131 w 330353"/>
              <a:gd name="connsiteY12" fmla="*/ 308322 h 3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30353" h="309642">
                <a:moveTo>
                  <a:pt x="131" y="308322"/>
                </a:moveTo>
                <a:cubicBezTo>
                  <a:pt x="-2515" y="320493"/>
                  <a:pt x="35585" y="245351"/>
                  <a:pt x="54106" y="213072"/>
                </a:cubicBezTo>
                <a:cubicBezTo>
                  <a:pt x="72627" y="180793"/>
                  <a:pt x="93264" y="136872"/>
                  <a:pt x="111256" y="114647"/>
                </a:cubicBezTo>
                <a:cubicBezTo>
                  <a:pt x="129248" y="92422"/>
                  <a:pt x="137714" y="92422"/>
                  <a:pt x="162056" y="79722"/>
                </a:cubicBezTo>
                <a:cubicBezTo>
                  <a:pt x="186398" y="67022"/>
                  <a:pt x="250956" y="37918"/>
                  <a:pt x="257306" y="38447"/>
                </a:cubicBezTo>
                <a:cubicBezTo>
                  <a:pt x="263656" y="38976"/>
                  <a:pt x="187985" y="89247"/>
                  <a:pt x="200156" y="82897"/>
                </a:cubicBezTo>
                <a:cubicBezTo>
                  <a:pt x="212327" y="76547"/>
                  <a:pt x="328744" y="5109"/>
                  <a:pt x="330331" y="347"/>
                </a:cubicBezTo>
                <a:cubicBezTo>
                  <a:pt x="331918" y="-4415"/>
                  <a:pt x="250956" y="41093"/>
                  <a:pt x="209681" y="54322"/>
                </a:cubicBezTo>
                <a:cubicBezTo>
                  <a:pt x="168406" y="67551"/>
                  <a:pt x="97498" y="74959"/>
                  <a:pt x="82681" y="79722"/>
                </a:cubicBezTo>
                <a:cubicBezTo>
                  <a:pt x="67864" y="84485"/>
                  <a:pt x="124485" y="68610"/>
                  <a:pt x="120781" y="82897"/>
                </a:cubicBezTo>
                <a:cubicBezTo>
                  <a:pt x="117077" y="97184"/>
                  <a:pt x="68923" y="155922"/>
                  <a:pt x="60456" y="165447"/>
                </a:cubicBezTo>
                <a:cubicBezTo>
                  <a:pt x="51989" y="174972"/>
                  <a:pt x="79506" y="115705"/>
                  <a:pt x="69981" y="140047"/>
                </a:cubicBezTo>
                <a:cubicBezTo>
                  <a:pt x="60456" y="164389"/>
                  <a:pt x="2777" y="296151"/>
                  <a:pt x="131" y="3083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3926C87F-615A-2EE8-8CCB-7BDE874AF7CD}"/>
              </a:ext>
            </a:extLst>
          </p:cNvPr>
          <p:cNvSpPr/>
          <p:nvPr/>
        </p:nvSpPr>
        <p:spPr>
          <a:xfrm>
            <a:off x="4684591" y="3288838"/>
            <a:ext cx="62180" cy="189996"/>
          </a:xfrm>
          <a:custGeom>
            <a:avLst/>
            <a:gdLst>
              <a:gd name="connsiteX0" fmla="*/ 62034 w 62180"/>
              <a:gd name="connsiteY0" fmla="*/ 462 h 189996"/>
              <a:gd name="connsiteX1" fmla="*/ 4884 w 62180"/>
              <a:gd name="connsiteY1" fmla="*/ 152862 h 189996"/>
              <a:gd name="connsiteX2" fmla="*/ 4884 w 62180"/>
              <a:gd name="connsiteY2" fmla="*/ 187787 h 189996"/>
              <a:gd name="connsiteX3" fmla="*/ 20759 w 62180"/>
              <a:gd name="connsiteY3" fmla="*/ 108412 h 189996"/>
              <a:gd name="connsiteX4" fmla="*/ 62034 w 62180"/>
              <a:gd name="connsiteY4" fmla="*/ 462 h 18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180" h="189996">
                <a:moveTo>
                  <a:pt x="62034" y="462"/>
                </a:moveTo>
                <a:cubicBezTo>
                  <a:pt x="59388" y="7870"/>
                  <a:pt x="14409" y="121641"/>
                  <a:pt x="4884" y="152862"/>
                </a:cubicBezTo>
                <a:cubicBezTo>
                  <a:pt x="-4641" y="184083"/>
                  <a:pt x="2238" y="195195"/>
                  <a:pt x="4884" y="187787"/>
                </a:cubicBezTo>
                <a:cubicBezTo>
                  <a:pt x="7530" y="180379"/>
                  <a:pt x="10705" y="140162"/>
                  <a:pt x="20759" y="108412"/>
                </a:cubicBezTo>
                <a:cubicBezTo>
                  <a:pt x="30813" y="76662"/>
                  <a:pt x="64680" y="-6946"/>
                  <a:pt x="62034" y="4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8" name="フリーフォーム 2047">
            <a:extLst>
              <a:ext uri="{FF2B5EF4-FFF2-40B4-BE49-F238E27FC236}">
                <a16:creationId xmlns:a16="http://schemas.microsoft.com/office/drawing/2014/main" id="{E179CACB-2875-B56E-C28B-2A46B4C4369A}"/>
              </a:ext>
            </a:extLst>
          </p:cNvPr>
          <p:cNvSpPr/>
          <p:nvPr/>
        </p:nvSpPr>
        <p:spPr>
          <a:xfrm>
            <a:off x="4818122" y="3282843"/>
            <a:ext cx="408034" cy="298574"/>
          </a:xfrm>
          <a:custGeom>
            <a:avLst/>
            <a:gdLst>
              <a:gd name="connsiteX0" fmla="*/ 1528 w 408034"/>
              <a:gd name="connsiteY0" fmla="*/ 298557 h 298574"/>
              <a:gd name="connsiteX1" fmla="*/ 36453 w 408034"/>
              <a:gd name="connsiteY1" fmla="*/ 149332 h 298574"/>
              <a:gd name="connsiteX2" fmla="*/ 280928 w 408034"/>
              <a:gd name="connsiteY2" fmla="*/ 25507 h 298574"/>
              <a:gd name="connsiteX3" fmla="*/ 226953 w 408034"/>
              <a:gd name="connsiteY3" fmla="*/ 60432 h 298574"/>
              <a:gd name="connsiteX4" fmla="*/ 407928 w 408034"/>
              <a:gd name="connsiteY4" fmla="*/ 107 h 298574"/>
              <a:gd name="connsiteX5" fmla="*/ 255528 w 408034"/>
              <a:gd name="connsiteY5" fmla="*/ 44557 h 298574"/>
              <a:gd name="connsiteX6" fmla="*/ 192028 w 408034"/>
              <a:gd name="connsiteY6" fmla="*/ 63607 h 298574"/>
              <a:gd name="connsiteX7" fmla="*/ 84078 w 408034"/>
              <a:gd name="connsiteY7" fmla="*/ 139807 h 298574"/>
              <a:gd name="connsiteX8" fmla="*/ 131703 w 408034"/>
              <a:gd name="connsiteY8" fmla="*/ 95357 h 298574"/>
              <a:gd name="connsiteX9" fmla="*/ 39628 w 408034"/>
              <a:gd name="connsiteY9" fmla="*/ 139807 h 298574"/>
              <a:gd name="connsiteX10" fmla="*/ 1528 w 408034"/>
              <a:gd name="connsiteY10" fmla="*/ 298557 h 298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8034" h="298574">
                <a:moveTo>
                  <a:pt x="1528" y="298557"/>
                </a:moveTo>
                <a:cubicBezTo>
                  <a:pt x="999" y="300144"/>
                  <a:pt x="-10114" y="194840"/>
                  <a:pt x="36453" y="149332"/>
                </a:cubicBezTo>
                <a:cubicBezTo>
                  <a:pt x="83020" y="103824"/>
                  <a:pt x="249178" y="40324"/>
                  <a:pt x="280928" y="25507"/>
                </a:cubicBezTo>
                <a:cubicBezTo>
                  <a:pt x="312678" y="10690"/>
                  <a:pt x="205786" y="64665"/>
                  <a:pt x="226953" y="60432"/>
                </a:cubicBezTo>
                <a:cubicBezTo>
                  <a:pt x="248120" y="56199"/>
                  <a:pt x="403166" y="2753"/>
                  <a:pt x="407928" y="107"/>
                </a:cubicBezTo>
                <a:cubicBezTo>
                  <a:pt x="412690" y="-2539"/>
                  <a:pt x="255528" y="44557"/>
                  <a:pt x="255528" y="44557"/>
                </a:cubicBezTo>
                <a:cubicBezTo>
                  <a:pt x="219545" y="55140"/>
                  <a:pt x="220603" y="47732"/>
                  <a:pt x="192028" y="63607"/>
                </a:cubicBezTo>
                <a:cubicBezTo>
                  <a:pt x="163453" y="79482"/>
                  <a:pt x="94132" y="134515"/>
                  <a:pt x="84078" y="139807"/>
                </a:cubicBezTo>
                <a:cubicBezTo>
                  <a:pt x="74024" y="145099"/>
                  <a:pt x="139111" y="95357"/>
                  <a:pt x="131703" y="95357"/>
                </a:cubicBezTo>
                <a:cubicBezTo>
                  <a:pt x="124295" y="95357"/>
                  <a:pt x="59207" y="110703"/>
                  <a:pt x="39628" y="139807"/>
                </a:cubicBezTo>
                <a:cubicBezTo>
                  <a:pt x="20049" y="168911"/>
                  <a:pt x="2057" y="296970"/>
                  <a:pt x="1528" y="2985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9" name="フリーフォーム 2048">
            <a:extLst>
              <a:ext uri="{FF2B5EF4-FFF2-40B4-BE49-F238E27FC236}">
                <a16:creationId xmlns:a16="http://schemas.microsoft.com/office/drawing/2014/main" id="{B0D0F0B8-0369-D2EC-225F-7B60401927DF}"/>
              </a:ext>
            </a:extLst>
          </p:cNvPr>
          <p:cNvSpPr/>
          <p:nvPr/>
        </p:nvSpPr>
        <p:spPr>
          <a:xfrm>
            <a:off x="4876494" y="3288770"/>
            <a:ext cx="480246" cy="235688"/>
          </a:xfrm>
          <a:custGeom>
            <a:avLst/>
            <a:gdLst>
              <a:gd name="connsiteX0" fmla="*/ 306 w 480246"/>
              <a:gd name="connsiteY0" fmla="*/ 235480 h 235688"/>
              <a:gd name="connsiteX1" fmla="*/ 101906 w 480246"/>
              <a:gd name="connsiteY1" fmla="*/ 127530 h 235688"/>
              <a:gd name="connsiteX2" fmla="*/ 349556 w 480246"/>
              <a:gd name="connsiteY2" fmla="*/ 41805 h 235688"/>
              <a:gd name="connsiteX3" fmla="*/ 270181 w 480246"/>
              <a:gd name="connsiteY3" fmla="*/ 64030 h 235688"/>
              <a:gd name="connsiteX4" fmla="*/ 479731 w 480246"/>
              <a:gd name="connsiteY4" fmla="*/ 530 h 235688"/>
              <a:gd name="connsiteX5" fmla="*/ 324156 w 480246"/>
              <a:gd name="connsiteY5" fmla="*/ 35455 h 235688"/>
              <a:gd name="connsiteX6" fmla="*/ 159056 w 480246"/>
              <a:gd name="connsiteY6" fmla="*/ 67205 h 235688"/>
              <a:gd name="connsiteX7" fmla="*/ 251131 w 480246"/>
              <a:gd name="connsiteY7" fmla="*/ 54505 h 235688"/>
              <a:gd name="connsiteX8" fmla="*/ 190806 w 480246"/>
              <a:gd name="connsiteY8" fmla="*/ 86255 h 235688"/>
              <a:gd name="connsiteX9" fmla="*/ 89206 w 480246"/>
              <a:gd name="connsiteY9" fmla="*/ 171980 h 235688"/>
              <a:gd name="connsiteX10" fmla="*/ 155881 w 480246"/>
              <a:gd name="connsiteY10" fmla="*/ 102130 h 235688"/>
              <a:gd name="connsiteX11" fmla="*/ 73331 w 480246"/>
              <a:gd name="connsiteY11" fmla="*/ 152930 h 235688"/>
              <a:gd name="connsiteX12" fmla="*/ 306 w 480246"/>
              <a:gd name="connsiteY12" fmla="*/ 235480 h 235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80246" h="235688">
                <a:moveTo>
                  <a:pt x="306" y="235480"/>
                </a:moveTo>
                <a:cubicBezTo>
                  <a:pt x="5068" y="231247"/>
                  <a:pt x="43698" y="159809"/>
                  <a:pt x="101906" y="127530"/>
                </a:cubicBezTo>
                <a:cubicBezTo>
                  <a:pt x="160114" y="95251"/>
                  <a:pt x="321510" y="52388"/>
                  <a:pt x="349556" y="41805"/>
                </a:cubicBezTo>
                <a:cubicBezTo>
                  <a:pt x="377602" y="31222"/>
                  <a:pt x="248485" y="70909"/>
                  <a:pt x="270181" y="64030"/>
                </a:cubicBezTo>
                <a:cubicBezTo>
                  <a:pt x="291877" y="57151"/>
                  <a:pt x="470735" y="5292"/>
                  <a:pt x="479731" y="530"/>
                </a:cubicBezTo>
                <a:cubicBezTo>
                  <a:pt x="488727" y="-4232"/>
                  <a:pt x="377602" y="24342"/>
                  <a:pt x="324156" y="35455"/>
                </a:cubicBezTo>
                <a:cubicBezTo>
                  <a:pt x="270710" y="46567"/>
                  <a:pt x="171227" y="64030"/>
                  <a:pt x="159056" y="67205"/>
                </a:cubicBezTo>
                <a:cubicBezTo>
                  <a:pt x="146885" y="70380"/>
                  <a:pt x="245839" y="51330"/>
                  <a:pt x="251131" y="54505"/>
                </a:cubicBezTo>
                <a:cubicBezTo>
                  <a:pt x="256423" y="57680"/>
                  <a:pt x="217793" y="66676"/>
                  <a:pt x="190806" y="86255"/>
                </a:cubicBezTo>
                <a:cubicBezTo>
                  <a:pt x="163819" y="105834"/>
                  <a:pt x="95027" y="169334"/>
                  <a:pt x="89206" y="171980"/>
                </a:cubicBezTo>
                <a:cubicBezTo>
                  <a:pt x="83385" y="174626"/>
                  <a:pt x="158527" y="105305"/>
                  <a:pt x="155881" y="102130"/>
                </a:cubicBezTo>
                <a:cubicBezTo>
                  <a:pt x="153235" y="98955"/>
                  <a:pt x="99260" y="127530"/>
                  <a:pt x="73331" y="152930"/>
                </a:cubicBezTo>
                <a:cubicBezTo>
                  <a:pt x="47402" y="178330"/>
                  <a:pt x="-4456" y="239713"/>
                  <a:pt x="306" y="2354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1" name="フリーフォーム 2050">
            <a:extLst>
              <a:ext uri="{FF2B5EF4-FFF2-40B4-BE49-F238E27FC236}">
                <a16:creationId xmlns:a16="http://schemas.microsoft.com/office/drawing/2014/main" id="{88DD1B5F-3183-2FD9-0B80-BB266936DDD0}"/>
              </a:ext>
            </a:extLst>
          </p:cNvPr>
          <p:cNvSpPr/>
          <p:nvPr/>
        </p:nvSpPr>
        <p:spPr>
          <a:xfrm>
            <a:off x="4847714" y="3403635"/>
            <a:ext cx="91079" cy="140245"/>
          </a:xfrm>
          <a:custGeom>
            <a:avLst/>
            <a:gdLst>
              <a:gd name="connsiteX0" fmla="*/ 511 w 91079"/>
              <a:gd name="connsiteY0" fmla="*/ 139665 h 140245"/>
              <a:gd name="connsiteX1" fmla="*/ 89411 w 91079"/>
              <a:gd name="connsiteY1" fmla="*/ 3140 h 140245"/>
              <a:gd name="connsiteX2" fmla="*/ 54486 w 91079"/>
              <a:gd name="connsiteY2" fmla="*/ 50765 h 140245"/>
              <a:gd name="connsiteX3" fmla="*/ 511 w 91079"/>
              <a:gd name="connsiteY3" fmla="*/ 139665 h 140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079" h="140245">
                <a:moveTo>
                  <a:pt x="511" y="139665"/>
                </a:moveTo>
                <a:cubicBezTo>
                  <a:pt x="6332" y="131728"/>
                  <a:pt x="80415" y="17957"/>
                  <a:pt x="89411" y="3140"/>
                </a:cubicBezTo>
                <a:cubicBezTo>
                  <a:pt x="98407" y="-11677"/>
                  <a:pt x="68774" y="29598"/>
                  <a:pt x="54486" y="50765"/>
                </a:cubicBezTo>
                <a:cubicBezTo>
                  <a:pt x="40199" y="71932"/>
                  <a:pt x="-5310" y="147602"/>
                  <a:pt x="511" y="1396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2" name="フリーフォーム 2051">
            <a:extLst>
              <a:ext uri="{FF2B5EF4-FFF2-40B4-BE49-F238E27FC236}">
                <a16:creationId xmlns:a16="http://schemas.microsoft.com/office/drawing/2014/main" id="{98A7F641-6ECE-7953-8514-342CDCEB7A8E}"/>
              </a:ext>
            </a:extLst>
          </p:cNvPr>
          <p:cNvSpPr/>
          <p:nvPr/>
        </p:nvSpPr>
        <p:spPr>
          <a:xfrm>
            <a:off x="4904991" y="3291953"/>
            <a:ext cx="724299" cy="254580"/>
          </a:xfrm>
          <a:custGeom>
            <a:avLst/>
            <a:gdLst>
              <a:gd name="connsiteX0" fmla="*/ 384 w 724299"/>
              <a:gd name="connsiteY0" fmla="*/ 254522 h 254580"/>
              <a:gd name="connsiteX1" fmla="*/ 260734 w 724299"/>
              <a:gd name="connsiteY1" fmla="*/ 92597 h 254580"/>
              <a:gd name="connsiteX2" fmla="*/ 463934 w 724299"/>
              <a:gd name="connsiteY2" fmla="*/ 51322 h 254580"/>
              <a:gd name="connsiteX3" fmla="*/ 406784 w 724299"/>
              <a:gd name="connsiteY3" fmla="*/ 64022 h 254580"/>
              <a:gd name="connsiteX4" fmla="*/ 721109 w 724299"/>
              <a:gd name="connsiteY4" fmla="*/ 522 h 254580"/>
              <a:gd name="connsiteX5" fmla="*/ 552834 w 724299"/>
              <a:gd name="connsiteY5" fmla="*/ 35447 h 254580"/>
              <a:gd name="connsiteX6" fmla="*/ 289309 w 724299"/>
              <a:gd name="connsiteY6" fmla="*/ 64022 h 254580"/>
              <a:gd name="connsiteX7" fmla="*/ 349634 w 724299"/>
              <a:gd name="connsiteY7" fmla="*/ 57672 h 254580"/>
              <a:gd name="connsiteX8" fmla="*/ 152784 w 724299"/>
              <a:gd name="connsiteY8" fmla="*/ 124347 h 254580"/>
              <a:gd name="connsiteX9" fmla="*/ 200409 w 724299"/>
              <a:gd name="connsiteY9" fmla="*/ 111647 h 254580"/>
              <a:gd name="connsiteX10" fmla="*/ 384 w 724299"/>
              <a:gd name="connsiteY10" fmla="*/ 254522 h 254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24299" h="254580">
                <a:moveTo>
                  <a:pt x="384" y="254522"/>
                </a:moveTo>
                <a:cubicBezTo>
                  <a:pt x="10438" y="251347"/>
                  <a:pt x="183476" y="126464"/>
                  <a:pt x="260734" y="92597"/>
                </a:cubicBezTo>
                <a:cubicBezTo>
                  <a:pt x="337992" y="58730"/>
                  <a:pt x="439592" y="56084"/>
                  <a:pt x="463934" y="51322"/>
                </a:cubicBezTo>
                <a:cubicBezTo>
                  <a:pt x="488276" y="46560"/>
                  <a:pt x="406784" y="64022"/>
                  <a:pt x="406784" y="64022"/>
                </a:cubicBezTo>
                <a:lnTo>
                  <a:pt x="721109" y="522"/>
                </a:lnTo>
                <a:cubicBezTo>
                  <a:pt x="745451" y="-4240"/>
                  <a:pt x="624801" y="24864"/>
                  <a:pt x="552834" y="35447"/>
                </a:cubicBezTo>
                <a:cubicBezTo>
                  <a:pt x="480867" y="46030"/>
                  <a:pt x="289309" y="64022"/>
                  <a:pt x="289309" y="64022"/>
                </a:cubicBezTo>
                <a:cubicBezTo>
                  <a:pt x="255442" y="67726"/>
                  <a:pt x="372388" y="47618"/>
                  <a:pt x="349634" y="57672"/>
                </a:cubicBezTo>
                <a:cubicBezTo>
                  <a:pt x="326880" y="67726"/>
                  <a:pt x="177655" y="115351"/>
                  <a:pt x="152784" y="124347"/>
                </a:cubicBezTo>
                <a:cubicBezTo>
                  <a:pt x="127913" y="133343"/>
                  <a:pt x="219988" y="92068"/>
                  <a:pt x="200409" y="111647"/>
                </a:cubicBezTo>
                <a:cubicBezTo>
                  <a:pt x="180830" y="131226"/>
                  <a:pt x="-9670" y="257697"/>
                  <a:pt x="384" y="2545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3" name="フリーフォーム 2052">
            <a:extLst>
              <a:ext uri="{FF2B5EF4-FFF2-40B4-BE49-F238E27FC236}">
                <a16:creationId xmlns:a16="http://schemas.microsoft.com/office/drawing/2014/main" id="{E1969F4B-DF84-719A-5F5E-67A34A7442B6}"/>
              </a:ext>
            </a:extLst>
          </p:cNvPr>
          <p:cNvSpPr/>
          <p:nvPr/>
        </p:nvSpPr>
        <p:spPr>
          <a:xfrm>
            <a:off x="5047729" y="3360677"/>
            <a:ext cx="615193" cy="189068"/>
          </a:xfrm>
          <a:custGeom>
            <a:avLst/>
            <a:gdLst>
              <a:gd name="connsiteX0" fmla="*/ 521 w 615193"/>
              <a:gd name="connsiteY0" fmla="*/ 188973 h 189068"/>
              <a:gd name="connsiteX1" fmla="*/ 178321 w 615193"/>
              <a:gd name="connsiteY1" fmla="*/ 74673 h 189068"/>
              <a:gd name="connsiteX2" fmla="*/ 603771 w 615193"/>
              <a:gd name="connsiteY2" fmla="*/ 4823 h 189068"/>
              <a:gd name="connsiteX3" fmla="*/ 467246 w 615193"/>
              <a:gd name="connsiteY3" fmla="*/ 11173 h 189068"/>
              <a:gd name="connsiteX4" fmla="*/ 187846 w 615193"/>
              <a:gd name="connsiteY4" fmla="*/ 52448 h 189068"/>
              <a:gd name="connsiteX5" fmla="*/ 241821 w 615193"/>
              <a:gd name="connsiteY5" fmla="*/ 55623 h 189068"/>
              <a:gd name="connsiteX6" fmla="*/ 127521 w 615193"/>
              <a:gd name="connsiteY6" fmla="*/ 93723 h 189068"/>
              <a:gd name="connsiteX7" fmla="*/ 521 w 615193"/>
              <a:gd name="connsiteY7" fmla="*/ 188973 h 189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5193" h="189068">
                <a:moveTo>
                  <a:pt x="521" y="188973"/>
                </a:moveTo>
                <a:cubicBezTo>
                  <a:pt x="8988" y="185798"/>
                  <a:pt x="77779" y="105365"/>
                  <a:pt x="178321" y="74673"/>
                </a:cubicBezTo>
                <a:cubicBezTo>
                  <a:pt x="278863" y="43981"/>
                  <a:pt x="555617" y="15406"/>
                  <a:pt x="603771" y="4823"/>
                </a:cubicBezTo>
                <a:cubicBezTo>
                  <a:pt x="651925" y="-5760"/>
                  <a:pt x="536567" y="3235"/>
                  <a:pt x="467246" y="11173"/>
                </a:cubicBezTo>
                <a:cubicBezTo>
                  <a:pt x="397925" y="19111"/>
                  <a:pt x="225417" y="45040"/>
                  <a:pt x="187846" y="52448"/>
                </a:cubicBezTo>
                <a:cubicBezTo>
                  <a:pt x="150275" y="59856"/>
                  <a:pt x="251875" y="48744"/>
                  <a:pt x="241821" y="55623"/>
                </a:cubicBezTo>
                <a:cubicBezTo>
                  <a:pt x="231767" y="62502"/>
                  <a:pt x="166150" y="72556"/>
                  <a:pt x="127521" y="93723"/>
                </a:cubicBezTo>
                <a:cubicBezTo>
                  <a:pt x="88892" y="114890"/>
                  <a:pt x="-7946" y="192148"/>
                  <a:pt x="521" y="1889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4" name="フリーフォーム 2053">
            <a:extLst>
              <a:ext uri="{FF2B5EF4-FFF2-40B4-BE49-F238E27FC236}">
                <a16:creationId xmlns:a16="http://schemas.microsoft.com/office/drawing/2014/main" id="{E2DEAAF1-8058-BB0D-BF95-6333B5C73054}"/>
              </a:ext>
            </a:extLst>
          </p:cNvPr>
          <p:cNvSpPr/>
          <p:nvPr/>
        </p:nvSpPr>
        <p:spPr>
          <a:xfrm>
            <a:off x="5127345" y="3396933"/>
            <a:ext cx="555994" cy="130621"/>
          </a:xfrm>
          <a:custGeom>
            <a:avLst/>
            <a:gdLst>
              <a:gd name="connsiteX0" fmla="*/ 280 w 555994"/>
              <a:gd name="connsiteY0" fmla="*/ 130492 h 130621"/>
              <a:gd name="connsiteX1" fmla="*/ 251105 w 555994"/>
              <a:gd name="connsiteY1" fmla="*/ 44767 h 130621"/>
              <a:gd name="connsiteX2" fmla="*/ 416205 w 555994"/>
              <a:gd name="connsiteY2" fmla="*/ 44767 h 130621"/>
              <a:gd name="connsiteX3" fmla="*/ 362230 w 555994"/>
              <a:gd name="connsiteY3" fmla="*/ 95567 h 130621"/>
              <a:gd name="connsiteX4" fmla="*/ 555905 w 555994"/>
              <a:gd name="connsiteY4" fmla="*/ 317 h 130621"/>
              <a:gd name="connsiteX5" fmla="*/ 387630 w 555994"/>
              <a:gd name="connsiteY5" fmla="*/ 63817 h 130621"/>
              <a:gd name="connsiteX6" fmla="*/ 403505 w 555994"/>
              <a:gd name="connsiteY6" fmla="*/ 38417 h 130621"/>
              <a:gd name="connsiteX7" fmla="*/ 232055 w 555994"/>
              <a:gd name="connsiteY7" fmla="*/ 35242 h 130621"/>
              <a:gd name="connsiteX8" fmla="*/ 324130 w 555994"/>
              <a:gd name="connsiteY8" fmla="*/ 41592 h 130621"/>
              <a:gd name="connsiteX9" fmla="*/ 203480 w 555994"/>
              <a:gd name="connsiteY9" fmla="*/ 63817 h 130621"/>
              <a:gd name="connsiteX10" fmla="*/ 280 w 555994"/>
              <a:gd name="connsiteY10" fmla="*/ 130492 h 130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5994" h="130621">
                <a:moveTo>
                  <a:pt x="280" y="130492"/>
                </a:moveTo>
                <a:cubicBezTo>
                  <a:pt x="8218" y="127317"/>
                  <a:pt x="181784" y="59054"/>
                  <a:pt x="251105" y="44767"/>
                </a:cubicBezTo>
                <a:cubicBezTo>
                  <a:pt x="320426" y="30479"/>
                  <a:pt x="397684" y="36300"/>
                  <a:pt x="416205" y="44767"/>
                </a:cubicBezTo>
                <a:cubicBezTo>
                  <a:pt x="434726" y="53234"/>
                  <a:pt x="338947" y="102975"/>
                  <a:pt x="362230" y="95567"/>
                </a:cubicBezTo>
                <a:cubicBezTo>
                  <a:pt x="385513" y="88159"/>
                  <a:pt x="551672" y="5609"/>
                  <a:pt x="555905" y="317"/>
                </a:cubicBezTo>
                <a:cubicBezTo>
                  <a:pt x="560138" y="-4975"/>
                  <a:pt x="413030" y="57467"/>
                  <a:pt x="387630" y="63817"/>
                </a:cubicBezTo>
                <a:cubicBezTo>
                  <a:pt x="362230" y="70167"/>
                  <a:pt x="429434" y="43179"/>
                  <a:pt x="403505" y="38417"/>
                </a:cubicBezTo>
                <a:cubicBezTo>
                  <a:pt x="377576" y="33655"/>
                  <a:pt x="245284" y="34713"/>
                  <a:pt x="232055" y="35242"/>
                </a:cubicBezTo>
                <a:cubicBezTo>
                  <a:pt x="218826" y="35771"/>
                  <a:pt x="328892" y="36830"/>
                  <a:pt x="324130" y="41592"/>
                </a:cubicBezTo>
                <a:cubicBezTo>
                  <a:pt x="319368" y="46354"/>
                  <a:pt x="251634" y="50059"/>
                  <a:pt x="203480" y="63817"/>
                </a:cubicBezTo>
                <a:cubicBezTo>
                  <a:pt x="155326" y="77575"/>
                  <a:pt x="-7658" y="133667"/>
                  <a:pt x="280" y="1304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5" name="フリーフォーム 2054">
            <a:extLst>
              <a:ext uri="{FF2B5EF4-FFF2-40B4-BE49-F238E27FC236}">
                <a16:creationId xmlns:a16="http://schemas.microsoft.com/office/drawing/2014/main" id="{9B96A1A8-83D9-4F3C-92AF-6FEA1E1270B6}"/>
              </a:ext>
            </a:extLst>
          </p:cNvPr>
          <p:cNvSpPr/>
          <p:nvPr/>
        </p:nvSpPr>
        <p:spPr>
          <a:xfrm>
            <a:off x="4060615" y="3685878"/>
            <a:ext cx="111403" cy="343272"/>
          </a:xfrm>
          <a:custGeom>
            <a:avLst/>
            <a:gdLst>
              <a:gd name="connsiteX0" fmla="*/ 210 w 111403"/>
              <a:gd name="connsiteY0" fmla="*/ 297 h 343272"/>
              <a:gd name="connsiteX1" fmla="*/ 85935 w 111403"/>
              <a:gd name="connsiteY1" fmla="*/ 238422 h 343272"/>
              <a:gd name="connsiteX2" fmla="*/ 63710 w 111403"/>
              <a:gd name="connsiteY2" fmla="*/ 197147 h 343272"/>
              <a:gd name="connsiteX3" fmla="*/ 111335 w 111403"/>
              <a:gd name="connsiteY3" fmla="*/ 343197 h 343272"/>
              <a:gd name="connsiteX4" fmla="*/ 73235 w 111403"/>
              <a:gd name="connsiteY4" fmla="*/ 216197 h 343272"/>
              <a:gd name="connsiteX5" fmla="*/ 31960 w 111403"/>
              <a:gd name="connsiteY5" fmla="*/ 152697 h 343272"/>
              <a:gd name="connsiteX6" fmla="*/ 60535 w 111403"/>
              <a:gd name="connsiteY6" fmla="*/ 187622 h 343272"/>
              <a:gd name="connsiteX7" fmla="*/ 210 w 111403"/>
              <a:gd name="connsiteY7" fmla="*/ 297 h 343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403" h="343272">
                <a:moveTo>
                  <a:pt x="210" y="297"/>
                </a:moveTo>
                <a:cubicBezTo>
                  <a:pt x="4443" y="8764"/>
                  <a:pt x="75352" y="205614"/>
                  <a:pt x="85935" y="238422"/>
                </a:cubicBezTo>
                <a:cubicBezTo>
                  <a:pt x="96518" y="271230"/>
                  <a:pt x="59477" y="179685"/>
                  <a:pt x="63710" y="197147"/>
                </a:cubicBezTo>
                <a:cubicBezTo>
                  <a:pt x="67943" y="214609"/>
                  <a:pt x="109748" y="340022"/>
                  <a:pt x="111335" y="343197"/>
                </a:cubicBezTo>
                <a:cubicBezTo>
                  <a:pt x="112922" y="346372"/>
                  <a:pt x="86464" y="247947"/>
                  <a:pt x="73235" y="216197"/>
                </a:cubicBezTo>
                <a:cubicBezTo>
                  <a:pt x="60006" y="184447"/>
                  <a:pt x="34077" y="157459"/>
                  <a:pt x="31960" y="152697"/>
                </a:cubicBezTo>
                <a:cubicBezTo>
                  <a:pt x="29843" y="147935"/>
                  <a:pt x="64239" y="208260"/>
                  <a:pt x="60535" y="187622"/>
                </a:cubicBezTo>
                <a:cubicBezTo>
                  <a:pt x="56831" y="166984"/>
                  <a:pt x="-4023" y="-8170"/>
                  <a:pt x="210" y="2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6" name="フリーフォーム 2055">
            <a:extLst>
              <a:ext uri="{FF2B5EF4-FFF2-40B4-BE49-F238E27FC236}">
                <a16:creationId xmlns:a16="http://schemas.microsoft.com/office/drawing/2014/main" id="{E5E64A7F-8C76-DE59-2251-90C01B2B5269}"/>
              </a:ext>
            </a:extLst>
          </p:cNvPr>
          <p:cNvSpPr/>
          <p:nvPr/>
        </p:nvSpPr>
        <p:spPr>
          <a:xfrm>
            <a:off x="4215429" y="4131135"/>
            <a:ext cx="39232" cy="472920"/>
          </a:xfrm>
          <a:custGeom>
            <a:avLst/>
            <a:gdLst>
              <a:gd name="connsiteX0" fmla="*/ 29546 w 39232"/>
              <a:gd name="connsiteY0" fmla="*/ 5890 h 472920"/>
              <a:gd name="connsiteX1" fmla="*/ 16846 w 39232"/>
              <a:gd name="connsiteY1" fmla="*/ 348790 h 472920"/>
              <a:gd name="connsiteX2" fmla="*/ 23196 w 39232"/>
              <a:gd name="connsiteY2" fmla="*/ 313865 h 472920"/>
              <a:gd name="connsiteX3" fmla="*/ 13671 w 39232"/>
              <a:gd name="connsiteY3" fmla="*/ 424990 h 472920"/>
              <a:gd name="connsiteX4" fmla="*/ 23196 w 39232"/>
              <a:gd name="connsiteY4" fmla="*/ 393240 h 472920"/>
              <a:gd name="connsiteX5" fmla="*/ 39071 w 39232"/>
              <a:gd name="connsiteY5" fmla="*/ 472615 h 472920"/>
              <a:gd name="connsiteX6" fmla="*/ 29546 w 39232"/>
              <a:gd name="connsiteY6" fmla="*/ 412290 h 472920"/>
              <a:gd name="connsiteX7" fmla="*/ 971 w 39232"/>
              <a:gd name="connsiteY7" fmla="*/ 221790 h 472920"/>
              <a:gd name="connsiteX8" fmla="*/ 7321 w 39232"/>
              <a:gd name="connsiteY8" fmla="*/ 266240 h 472920"/>
              <a:gd name="connsiteX9" fmla="*/ 13671 w 39232"/>
              <a:gd name="connsiteY9" fmla="*/ 139240 h 472920"/>
              <a:gd name="connsiteX10" fmla="*/ 29546 w 39232"/>
              <a:gd name="connsiteY10" fmla="*/ 5890 h 472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9232" h="472920">
                <a:moveTo>
                  <a:pt x="29546" y="5890"/>
                </a:moveTo>
                <a:cubicBezTo>
                  <a:pt x="30075" y="40815"/>
                  <a:pt x="17904" y="297461"/>
                  <a:pt x="16846" y="348790"/>
                </a:cubicBezTo>
                <a:cubicBezTo>
                  <a:pt x="15788" y="400119"/>
                  <a:pt x="23725" y="301165"/>
                  <a:pt x="23196" y="313865"/>
                </a:cubicBezTo>
                <a:cubicBezTo>
                  <a:pt x="22667" y="326565"/>
                  <a:pt x="13671" y="411761"/>
                  <a:pt x="13671" y="424990"/>
                </a:cubicBezTo>
                <a:cubicBezTo>
                  <a:pt x="13671" y="438219"/>
                  <a:pt x="18963" y="385303"/>
                  <a:pt x="23196" y="393240"/>
                </a:cubicBezTo>
                <a:cubicBezTo>
                  <a:pt x="27429" y="401177"/>
                  <a:pt x="38013" y="469440"/>
                  <a:pt x="39071" y="472615"/>
                </a:cubicBezTo>
                <a:cubicBezTo>
                  <a:pt x="40129" y="475790"/>
                  <a:pt x="35896" y="454094"/>
                  <a:pt x="29546" y="412290"/>
                </a:cubicBezTo>
                <a:cubicBezTo>
                  <a:pt x="23196" y="370486"/>
                  <a:pt x="4675" y="246132"/>
                  <a:pt x="971" y="221790"/>
                </a:cubicBezTo>
                <a:cubicBezTo>
                  <a:pt x="-2733" y="197448"/>
                  <a:pt x="5204" y="279998"/>
                  <a:pt x="7321" y="266240"/>
                </a:cubicBezTo>
                <a:cubicBezTo>
                  <a:pt x="9438" y="252482"/>
                  <a:pt x="8908" y="177340"/>
                  <a:pt x="13671" y="139240"/>
                </a:cubicBezTo>
                <a:cubicBezTo>
                  <a:pt x="18433" y="101140"/>
                  <a:pt x="29017" y="-29035"/>
                  <a:pt x="29546" y="58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7" name="フリーフォーム 2056">
            <a:extLst>
              <a:ext uri="{FF2B5EF4-FFF2-40B4-BE49-F238E27FC236}">
                <a16:creationId xmlns:a16="http://schemas.microsoft.com/office/drawing/2014/main" id="{5E8042E0-C8C6-FF70-D52B-657A1E73C500}"/>
              </a:ext>
            </a:extLst>
          </p:cNvPr>
          <p:cNvSpPr/>
          <p:nvPr/>
        </p:nvSpPr>
        <p:spPr>
          <a:xfrm>
            <a:off x="4146531" y="4125789"/>
            <a:ext cx="101823" cy="697045"/>
          </a:xfrm>
          <a:custGeom>
            <a:avLst/>
            <a:gdLst>
              <a:gd name="connsiteX0" fmla="*/ 44469 w 101823"/>
              <a:gd name="connsiteY0" fmla="*/ 1711 h 697045"/>
              <a:gd name="connsiteX1" fmla="*/ 44469 w 101823"/>
              <a:gd name="connsiteY1" fmla="*/ 303336 h 697045"/>
              <a:gd name="connsiteX2" fmla="*/ 76219 w 101823"/>
              <a:gd name="connsiteY2" fmla="*/ 506536 h 697045"/>
              <a:gd name="connsiteX3" fmla="*/ 76219 w 101823"/>
              <a:gd name="connsiteY3" fmla="*/ 458911 h 697045"/>
              <a:gd name="connsiteX4" fmla="*/ 101619 w 101823"/>
              <a:gd name="connsiteY4" fmla="*/ 697036 h 697045"/>
              <a:gd name="connsiteX5" fmla="*/ 60344 w 101823"/>
              <a:gd name="connsiteY5" fmla="*/ 449386 h 697045"/>
              <a:gd name="connsiteX6" fmla="*/ 57169 w 101823"/>
              <a:gd name="connsiteY6" fmla="*/ 360486 h 697045"/>
              <a:gd name="connsiteX7" fmla="*/ 53994 w 101823"/>
              <a:gd name="connsiteY7" fmla="*/ 423986 h 697045"/>
              <a:gd name="connsiteX8" fmla="*/ 19 w 101823"/>
              <a:gd name="connsiteY8" fmla="*/ 243011 h 697045"/>
              <a:gd name="connsiteX9" fmla="*/ 47644 w 101823"/>
              <a:gd name="connsiteY9" fmla="*/ 360486 h 697045"/>
              <a:gd name="connsiteX10" fmla="*/ 44469 w 101823"/>
              <a:gd name="connsiteY10" fmla="*/ 258886 h 697045"/>
              <a:gd name="connsiteX11" fmla="*/ 28594 w 101823"/>
              <a:gd name="connsiteY11" fmla="*/ 182686 h 697045"/>
              <a:gd name="connsiteX12" fmla="*/ 44469 w 101823"/>
              <a:gd name="connsiteY12" fmla="*/ 1711 h 697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1823" h="697045">
                <a:moveTo>
                  <a:pt x="44469" y="1711"/>
                </a:moveTo>
                <a:cubicBezTo>
                  <a:pt x="47115" y="21819"/>
                  <a:pt x="39177" y="219199"/>
                  <a:pt x="44469" y="303336"/>
                </a:cubicBezTo>
                <a:cubicBezTo>
                  <a:pt x="49761" y="387474"/>
                  <a:pt x="70927" y="480607"/>
                  <a:pt x="76219" y="506536"/>
                </a:cubicBezTo>
                <a:cubicBezTo>
                  <a:pt x="81511" y="532465"/>
                  <a:pt x="71986" y="427161"/>
                  <a:pt x="76219" y="458911"/>
                </a:cubicBezTo>
                <a:cubicBezTo>
                  <a:pt x="80452" y="490661"/>
                  <a:pt x="104265" y="698624"/>
                  <a:pt x="101619" y="697036"/>
                </a:cubicBezTo>
                <a:cubicBezTo>
                  <a:pt x="98973" y="695449"/>
                  <a:pt x="67752" y="505478"/>
                  <a:pt x="60344" y="449386"/>
                </a:cubicBezTo>
                <a:cubicBezTo>
                  <a:pt x="52936" y="393294"/>
                  <a:pt x="58227" y="364719"/>
                  <a:pt x="57169" y="360486"/>
                </a:cubicBezTo>
                <a:cubicBezTo>
                  <a:pt x="56111" y="356253"/>
                  <a:pt x="63519" y="443565"/>
                  <a:pt x="53994" y="423986"/>
                </a:cubicBezTo>
                <a:cubicBezTo>
                  <a:pt x="44469" y="404407"/>
                  <a:pt x="1077" y="253594"/>
                  <a:pt x="19" y="243011"/>
                </a:cubicBezTo>
                <a:cubicBezTo>
                  <a:pt x="-1039" y="232428"/>
                  <a:pt x="40236" y="357840"/>
                  <a:pt x="47644" y="360486"/>
                </a:cubicBezTo>
                <a:cubicBezTo>
                  <a:pt x="55052" y="363132"/>
                  <a:pt x="47644" y="288519"/>
                  <a:pt x="44469" y="258886"/>
                </a:cubicBezTo>
                <a:cubicBezTo>
                  <a:pt x="41294" y="229253"/>
                  <a:pt x="27006" y="220786"/>
                  <a:pt x="28594" y="182686"/>
                </a:cubicBezTo>
                <a:cubicBezTo>
                  <a:pt x="30182" y="144586"/>
                  <a:pt x="41823" y="-18397"/>
                  <a:pt x="44469" y="17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8" name="フリーフォーム 2057">
            <a:extLst>
              <a:ext uri="{FF2B5EF4-FFF2-40B4-BE49-F238E27FC236}">
                <a16:creationId xmlns:a16="http://schemas.microsoft.com/office/drawing/2014/main" id="{7D122801-5041-DDEC-6472-58E9B41D3FE2}"/>
              </a:ext>
            </a:extLst>
          </p:cNvPr>
          <p:cNvSpPr/>
          <p:nvPr/>
        </p:nvSpPr>
        <p:spPr>
          <a:xfrm>
            <a:off x="4260574" y="4247913"/>
            <a:ext cx="120979" cy="886241"/>
          </a:xfrm>
          <a:custGeom>
            <a:avLst/>
            <a:gdLst>
              <a:gd name="connsiteX0" fmla="*/ 276 w 120979"/>
              <a:gd name="connsiteY0" fmla="*/ 237 h 886241"/>
              <a:gd name="connsiteX1" fmla="*/ 25676 w 120979"/>
              <a:gd name="connsiteY1" fmla="*/ 324087 h 886241"/>
              <a:gd name="connsiteX2" fmla="*/ 70126 w 120979"/>
              <a:gd name="connsiteY2" fmla="*/ 549512 h 886241"/>
              <a:gd name="connsiteX3" fmla="*/ 60601 w 120979"/>
              <a:gd name="connsiteY3" fmla="*/ 511412 h 886241"/>
              <a:gd name="connsiteX4" fmla="*/ 89176 w 120979"/>
              <a:gd name="connsiteY4" fmla="*/ 768587 h 886241"/>
              <a:gd name="connsiteX5" fmla="*/ 120926 w 120979"/>
              <a:gd name="connsiteY5" fmla="*/ 886062 h 886241"/>
              <a:gd name="connsiteX6" fmla="*/ 95526 w 120979"/>
              <a:gd name="connsiteY6" fmla="*/ 790812 h 886241"/>
              <a:gd name="connsiteX7" fmla="*/ 51076 w 120979"/>
              <a:gd name="connsiteY7" fmla="*/ 619362 h 886241"/>
              <a:gd name="connsiteX8" fmla="*/ 82826 w 120979"/>
              <a:gd name="connsiteY8" fmla="*/ 660637 h 886241"/>
              <a:gd name="connsiteX9" fmla="*/ 70126 w 120979"/>
              <a:gd name="connsiteY9" fmla="*/ 546337 h 886241"/>
              <a:gd name="connsiteX10" fmla="*/ 9801 w 120979"/>
              <a:gd name="connsiteY10" fmla="*/ 409812 h 886241"/>
              <a:gd name="connsiteX11" fmla="*/ 57426 w 120979"/>
              <a:gd name="connsiteY11" fmla="*/ 473312 h 886241"/>
              <a:gd name="connsiteX12" fmla="*/ 19326 w 120979"/>
              <a:gd name="connsiteY12" fmla="*/ 374887 h 886241"/>
              <a:gd name="connsiteX13" fmla="*/ 16151 w 120979"/>
              <a:gd name="connsiteY13" fmla="*/ 349487 h 886241"/>
              <a:gd name="connsiteX14" fmla="*/ 28851 w 120979"/>
              <a:gd name="connsiteY14" fmla="*/ 365362 h 886241"/>
              <a:gd name="connsiteX15" fmla="*/ 12976 w 120979"/>
              <a:gd name="connsiteY15" fmla="*/ 273287 h 886241"/>
              <a:gd name="connsiteX16" fmla="*/ 276 w 120979"/>
              <a:gd name="connsiteY16" fmla="*/ 237 h 886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0979" h="886241">
                <a:moveTo>
                  <a:pt x="276" y="237"/>
                </a:moveTo>
                <a:cubicBezTo>
                  <a:pt x="2393" y="8704"/>
                  <a:pt x="14034" y="232541"/>
                  <a:pt x="25676" y="324087"/>
                </a:cubicBezTo>
                <a:cubicBezTo>
                  <a:pt x="37318" y="415633"/>
                  <a:pt x="64305" y="518291"/>
                  <a:pt x="70126" y="549512"/>
                </a:cubicBezTo>
                <a:cubicBezTo>
                  <a:pt x="75947" y="580733"/>
                  <a:pt x="57426" y="474900"/>
                  <a:pt x="60601" y="511412"/>
                </a:cubicBezTo>
                <a:cubicBezTo>
                  <a:pt x="63776" y="547924"/>
                  <a:pt x="79122" y="706145"/>
                  <a:pt x="89176" y="768587"/>
                </a:cubicBezTo>
                <a:cubicBezTo>
                  <a:pt x="99230" y="831029"/>
                  <a:pt x="119868" y="882358"/>
                  <a:pt x="120926" y="886062"/>
                </a:cubicBezTo>
                <a:cubicBezTo>
                  <a:pt x="121984" y="889766"/>
                  <a:pt x="107168" y="835262"/>
                  <a:pt x="95526" y="790812"/>
                </a:cubicBezTo>
                <a:cubicBezTo>
                  <a:pt x="83884" y="746362"/>
                  <a:pt x="53193" y="641058"/>
                  <a:pt x="51076" y="619362"/>
                </a:cubicBezTo>
                <a:cubicBezTo>
                  <a:pt x="48959" y="597666"/>
                  <a:pt x="79651" y="672808"/>
                  <a:pt x="82826" y="660637"/>
                </a:cubicBezTo>
                <a:cubicBezTo>
                  <a:pt x="86001" y="648466"/>
                  <a:pt x="82297" y="588141"/>
                  <a:pt x="70126" y="546337"/>
                </a:cubicBezTo>
                <a:cubicBezTo>
                  <a:pt x="57955" y="504533"/>
                  <a:pt x="11918" y="421983"/>
                  <a:pt x="9801" y="409812"/>
                </a:cubicBezTo>
                <a:cubicBezTo>
                  <a:pt x="7684" y="397641"/>
                  <a:pt x="55839" y="479133"/>
                  <a:pt x="57426" y="473312"/>
                </a:cubicBezTo>
                <a:cubicBezTo>
                  <a:pt x="59014" y="467491"/>
                  <a:pt x="26205" y="395524"/>
                  <a:pt x="19326" y="374887"/>
                </a:cubicBezTo>
                <a:cubicBezTo>
                  <a:pt x="12447" y="354250"/>
                  <a:pt x="14564" y="351074"/>
                  <a:pt x="16151" y="349487"/>
                </a:cubicBezTo>
                <a:cubicBezTo>
                  <a:pt x="17738" y="347900"/>
                  <a:pt x="29380" y="378062"/>
                  <a:pt x="28851" y="365362"/>
                </a:cubicBezTo>
                <a:cubicBezTo>
                  <a:pt x="28322" y="352662"/>
                  <a:pt x="17209" y="334670"/>
                  <a:pt x="12976" y="273287"/>
                </a:cubicBezTo>
                <a:cubicBezTo>
                  <a:pt x="8743" y="211904"/>
                  <a:pt x="-1841" y="-8230"/>
                  <a:pt x="276" y="2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59" name="フリーフォーム 2058">
            <a:extLst>
              <a:ext uri="{FF2B5EF4-FFF2-40B4-BE49-F238E27FC236}">
                <a16:creationId xmlns:a16="http://schemas.microsoft.com/office/drawing/2014/main" id="{C7392ABB-B9CC-DA4B-256F-60BFF00320EC}"/>
              </a:ext>
            </a:extLst>
          </p:cNvPr>
          <p:cNvSpPr/>
          <p:nvPr/>
        </p:nvSpPr>
        <p:spPr>
          <a:xfrm>
            <a:off x="4231055" y="4730345"/>
            <a:ext cx="139485" cy="532302"/>
          </a:xfrm>
          <a:custGeom>
            <a:avLst/>
            <a:gdLst>
              <a:gd name="connsiteX0" fmla="*/ 61545 w 139485"/>
              <a:gd name="connsiteY0" fmla="*/ 405 h 532302"/>
              <a:gd name="connsiteX1" fmla="*/ 32970 w 139485"/>
              <a:gd name="connsiteY1" fmla="*/ 270280 h 532302"/>
              <a:gd name="connsiteX2" fmla="*/ 74245 w 139485"/>
              <a:gd name="connsiteY2" fmla="*/ 368705 h 532302"/>
              <a:gd name="connsiteX3" fmla="*/ 52020 w 139485"/>
              <a:gd name="connsiteY3" fmla="*/ 314730 h 532302"/>
              <a:gd name="connsiteX4" fmla="*/ 134570 w 139485"/>
              <a:gd name="connsiteY4" fmla="*/ 521105 h 532302"/>
              <a:gd name="connsiteX5" fmla="*/ 125045 w 139485"/>
              <a:gd name="connsiteY5" fmla="*/ 483005 h 532302"/>
              <a:gd name="connsiteX6" fmla="*/ 83770 w 139485"/>
              <a:gd name="connsiteY6" fmla="*/ 298855 h 532302"/>
              <a:gd name="connsiteX7" fmla="*/ 109170 w 139485"/>
              <a:gd name="connsiteY7" fmla="*/ 441730 h 532302"/>
              <a:gd name="connsiteX8" fmla="*/ 71070 w 139485"/>
              <a:gd name="connsiteY8" fmla="*/ 362355 h 532302"/>
              <a:gd name="connsiteX9" fmla="*/ 1220 w 139485"/>
              <a:gd name="connsiteY9" fmla="*/ 181380 h 532302"/>
              <a:gd name="connsiteX10" fmla="*/ 26620 w 139485"/>
              <a:gd name="connsiteY10" fmla="*/ 248055 h 532302"/>
              <a:gd name="connsiteX11" fmla="*/ 26620 w 139485"/>
              <a:gd name="connsiteY11" fmla="*/ 130580 h 532302"/>
              <a:gd name="connsiteX12" fmla="*/ 32970 w 139485"/>
              <a:gd name="connsiteY12" fmla="*/ 206780 h 532302"/>
              <a:gd name="connsiteX13" fmla="*/ 61545 w 139485"/>
              <a:gd name="connsiteY13" fmla="*/ 405 h 532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9485" h="532302">
                <a:moveTo>
                  <a:pt x="61545" y="405"/>
                </a:moveTo>
                <a:cubicBezTo>
                  <a:pt x="61545" y="10988"/>
                  <a:pt x="30853" y="208897"/>
                  <a:pt x="32970" y="270280"/>
                </a:cubicBezTo>
                <a:cubicBezTo>
                  <a:pt x="35087" y="331663"/>
                  <a:pt x="71070" y="361297"/>
                  <a:pt x="74245" y="368705"/>
                </a:cubicBezTo>
                <a:cubicBezTo>
                  <a:pt x="77420" y="376113"/>
                  <a:pt x="41966" y="289330"/>
                  <a:pt x="52020" y="314730"/>
                </a:cubicBezTo>
                <a:cubicBezTo>
                  <a:pt x="62074" y="340130"/>
                  <a:pt x="122399" y="493059"/>
                  <a:pt x="134570" y="521105"/>
                </a:cubicBezTo>
                <a:cubicBezTo>
                  <a:pt x="146741" y="549151"/>
                  <a:pt x="133512" y="520047"/>
                  <a:pt x="125045" y="483005"/>
                </a:cubicBezTo>
                <a:cubicBezTo>
                  <a:pt x="116578" y="445963"/>
                  <a:pt x="86416" y="305734"/>
                  <a:pt x="83770" y="298855"/>
                </a:cubicBezTo>
                <a:cubicBezTo>
                  <a:pt x="81124" y="291976"/>
                  <a:pt x="111287" y="431147"/>
                  <a:pt x="109170" y="441730"/>
                </a:cubicBezTo>
                <a:cubicBezTo>
                  <a:pt x="107053" y="452313"/>
                  <a:pt x="89062" y="405747"/>
                  <a:pt x="71070" y="362355"/>
                </a:cubicBezTo>
                <a:cubicBezTo>
                  <a:pt x="53078" y="318963"/>
                  <a:pt x="8628" y="200430"/>
                  <a:pt x="1220" y="181380"/>
                </a:cubicBezTo>
                <a:cubicBezTo>
                  <a:pt x="-6188" y="162330"/>
                  <a:pt x="22387" y="256522"/>
                  <a:pt x="26620" y="248055"/>
                </a:cubicBezTo>
                <a:cubicBezTo>
                  <a:pt x="30853" y="239588"/>
                  <a:pt x="25562" y="137459"/>
                  <a:pt x="26620" y="130580"/>
                </a:cubicBezTo>
                <a:cubicBezTo>
                  <a:pt x="27678" y="123701"/>
                  <a:pt x="24503" y="223713"/>
                  <a:pt x="32970" y="206780"/>
                </a:cubicBezTo>
                <a:cubicBezTo>
                  <a:pt x="41437" y="189847"/>
                  <a:pt x="61545" y="-10178"/>
                  <a:pt x="61545" y="4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0" name="フリーフォーム 2059">
            <a:extLst>
              <a:ext uri="{FF2B5EF4-FFF2-40B4-BE49-F238E27FC236}">
                <a16:creationId xmlns:a16="http://schemas.microsoft.com/office/drawing/2014/main" id="{98FD13F4-1AC7-9934-0529-C27F45C1C99E}"/>
              </a:ext>
            </a:extLst>
          </p:cNvPr>
          <p:cNvSpPr/>
          <p:nvPr/>
        </p:nvSpPr>
        <p:spPr>
          <a:xfrm>
            <a:off x="4340161" y="4430622"/>
            <a:ext cx="193755" cy="801804"/>
          </a:xfrm>
          <a:custGeom>
            <a:avLst/>
            <a:gdLst>
              <a:gd name="connsiteX0" fmla="*/ 19114 w 193755"/>
              <a:gd name="connsiteY0" fmla="*/ 1678 h 801804"/>
              <a:gd name="connsiteX1" fmla="*/ 50864 w 193755"/>
              <a:gd name="connsiteY1" fmla="*/ 347753 h 801804"/>
              <a:gd name="connsiteX2" fmla="*/ 50864 w 193755"/>
              <a:gd name="connsiteY2" fmla="*/ 322353 h 801804"/>
              <a:gd name="connsiteX3" fmla="*/ 88964 w 193755"/>
              <a:gd name="connsiteY3" fmla="*/ 595403 h 801804"/>
              <a:gd name="connsiteX4" fmla="*/ 85789 w 193755"/>
              <a:gd name="connsiteY4" fmla="*/ 535078 h 801804"/>
              <a:gd name="connsiteX5" fmla="*/ 120714 w 193755"/>
              <a:gd name="connsiteY5" fmla="*/ 700178 h 801804"/>
              <a:gd name="connsiteX6" fmla="*/ 117539 w 193755"/>
              <a:gd name="connsiteY6" fmla="*/ 662078 h 801804"/>
              <a:gd name="connsiteX7" fmla="*/ 193739 w 193755"/>
              <a:gd name="connsiteY7" fmla="*/ 801778 h 801804"/>
              <a:gd name="connsiteX8" fmla="*/ 123889 w 193755"/>
              <a:gd name="connsiteY8" fmla="*/ 649378 h 801804"/>
              <a:gd name="connsiteX9" fmla="*/ 63564 w 193755"/>
              <a:gd name="connsiteY9" fmla="*/ 500153 h 801804"/>
              <a:gd name="connsiteX10" fmla="*/ 63564 w 193755"/>
              <a:gd name="connsiteY10" fmla="*/ 560478 h 801804"/>
              <a:gd name="connsiteX11" fmla="*/ 64 w 193755"/>
              <a:gd name="connsiteY11" fmla="*/ 290603 h 801804"/>
              <a:gd name="connsiteX12" fmla="*/ 50864 w 193755"/>
              <a:gd name="connsiteY12" fmla="*/ 458878 h 801804"/>
              <a:gd name="connsiteX13" fmla="*/ 12764 w 193755"/>
              <a:gd name="connsiteY13" fmla="*/ 249328 h 801804"/>
              <a:gd name="connsiteX14" fmla="*/ 63564 w 193755"/>
              <a:gd name="connsiteY14" fmla="*/ 430303 h 801804"/>
              <a:gd name="connsiteX15" fmla="*/ 31814 w 193755"/>
              <a:gd name="connsiteY15" fmla="*/ 223928 h 801804"/>
              <a:gd name="connsiteX16" fmla="*/ 19114 w 193755"/>
              <a:gd name="connsiteY16" fmla="*/ 1678 h 801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3755" h="801804">
                <a:moveTo>
                  <a:pt x="19114" y="1678"/>
                </a:moveTo>
                <a:cubicBezTo>
                  <a:pt x="22289" y="22316"/>
                  <a:pt x="45572" y="294307"/>
                  <a:pt x="50864" y="347753"/>
                </a:cubicBezTo>
                <a:cubicBezTo>
                  <a:pt x="56156" y="401199"/>
                  <a:pt x="44514" y="281078"/>
                  <a:pt x="50864" y="322353"/>
                </a:cubicBezTo>
                <a:cubicBezTo>
                  <a:pt x="57214" y="363628"/>
                  <a:pt x="83143" y="559949"/>
                  <a:pt x="88964" y="595403"/>
                </a:cubicBezTo>
                <a:cubicBezTo>
                  <a:pt x="94785" y="630857"/>
                  <a:pt x="80497" y="517616"/>
                  <a:pt x="85789" y="535078"/>
                </a:cubicBezTo>
                <a:cubicBezTo>
                  <a:pt x="91081" y="552540"/>
                  <a:pt x="115422" y="679012"/>
                  <a:pt x="120714" y="700178"/>
                </a:cubicBezTo>
                <a:cubicBezTo>
                  <a:pt x="126006" y="721344"/>
                  <a:pt x="105368" y="645145"/>
                  <a:pt x="117539" y="662078"/>
                </a:cubicBezTo>
                <a:cubicBezTo>
                  <a:pt x="129710" y="679011"/>
                  <a:pt x="192681" y="803895"/>
                  <a:pt x="193739" y="801778"/>
                </a:cubicBezTo>
                <a:cubicBezTo>
                  <a:pt x="194797" y="799661"/>
                  <a:pt x="145585" y="699649"/>
                  <a:pt x="123889" y="649378"/>
                </a:cubicBezTo>
                <a:cubicBezTo>
                  <a:pt x="102193" y="599107"/>
                  <a:pt x="73618" y="514970"/>
                  <a:pt x="63564" y="500153"/>
                </a:cubicBezTo>
                <a:cubicBezTo>
                  <a:pt x="53510" y="485336"/>
                  <a:pt x="74147" y="595403"/>
                  <a:pt x="63564" y="560478"/>
                </a:cubicBezTo>
                <a:cubicBezTo>
                  <a:pt x="52981" y="525553"/>
                  <a:pt x="2181" y="307536"/>
                  <a:pt x="64" y="290603"/>
                </a:cubicBezTo>
                <a:cubicBezTo>
                  <a:pt x="-2053" y="273670"/>
                  <a:pt x="48747" y="465757"/>
                  <a:pt x="50864" y="458878"/>
                </a:cubicBezTo>
                <a:cubicBezTo>
                  <a:pt x="52981" y="451999"/>
                  <a:pt x="10647" y="254090"/>
                  <a:pt x="12764" y="249328"/>
                </a:cubicBezTo>
                <a:cubicBezTo>
                  <a:pt x="14881" y="244566"/>
                  <a:pt x="60389" y="434536"/>
                  <a:pt x="63564" y="430303"/>
                </a:cubicBezTo>
                <a:cubicBezTo>
                  <a:pt x="66739" y="426070"/>
                  <a:pt x="42397" y="291661"/>
                  <a:pt x="31814" y="223928"/>
                </a:cubicBezTo>
                <a:cubicBezTo>
                  <a:pt x="21231" y="156195"/>
                  <a:pt x="15939" y="-18960"/>
                  <a:pt x="19114" y="16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1" name="フリーフォーム 2060">
            <a:extLst>
              <a:ext uri="{FF2B5EF4-FFF2-40B4-BE49-F238E27FC236}">
                <a16:creationId xmlns:a16="http://schemas.microsoft.com/office/drawing/2014/main" id="{E35C5401-E5BD-24C6-49B3-A0BCC7D6054B}"/>
              </a:ext>
            </a:extLst>
          </p:cNvPr>
          <p:cNvSpPr/>
          <p:nvPr/>
        </p:nvSpPr>
        <p:spPr>
          <a:xfrm>
            <a:off x="4326834" y="5276826"/>
            <a:ext cx="236596" cy="403223"/>
          </a:xfrm>
          <a:custGeom>
            <a:avLst/>
            <a:gdLst>
              <a:gd name="connsiteX0" fmla="*/ 203891 w 236596"/>
              <a:gd name="connsiteY0" fmla="*/ 24 h 403223"/>
              <a:gd name="connsiteX1" fmla="*/ 213416 w 236596"/>
              <a:gd name="connsiteY1" fmla="*/ 114324 h 403223"/>
              <a:gd name="connsiteX2" fmla="*/ 146741 w 236596"/>
              <a:gd name="connsiteY2" fmla="*/ 241324 h 403223"/>
              <a:gd name="connsiteX3" fmla="*/ 194366 w 236596"/>
              <a:gd name="connsiteY3" fmla="*/ 180999 h 403223"/>
              <a:gd name="connsiteX4" fmla="*/ 7041 w 236596"/>
              <a:gd name="connsiteY4" fmla="*/ 396899 h 403223"/>
              <a:gd name="connsiteX5" fmla="*/ 57841 w 236596"/>
              <a:gd name="connsiteY5" fmla="*/ 330224 h 403223"/>
              <a:gd name="connsiteX6" fmla="*/ 229291 w 236596"/>
              <a:gd name="connsiteY6" fmla="*/ 171474 h 403223"/>
              <a:gd name="connsiteX7" fmla="*/ 207066 w 236596"/>
              <a:gd name="connsiteY7" fmla="*/ 190524 h 403223"/>
              <a:gd name="connsiteX8" fmla="*/ 226116 w 236596"/>
              <a:gd name="connsiteY8" fmla="*/ 104799 h 403223"/>
              <a:gd name="connsiteX9" fmla="*/ 203891 w 236596"/>
              <a:gd name="connsiteY9" fmla="*/ 24 h 40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596" h="403223">
                <a:moveTo>
                  <a:pt x="203891" y="24"/>
                </a:moveTo>
                <a:cubicBezTo>
                  <a:pt x="201774" y="1612"/>
                  <a:pt x="222941" y="74107"/>
                  <a:pt x="213416" y="114324"/>
                </a:cubicBezTo>
                <a:cubicBezTo>
                  <a:pt x="203891" y="154541"/>
                  <a:pt x="149916" y="230211"/>
                  <a:pt x="146741" y="241324"/>
                </a:cubicBezTo>
                <a:cubicBezTo>
                  <a:pt x="143566" y="252437"/>
                  <a:pt x="217649" y="155070"/>
                  <a:pt x="194366" y="180999"/>
                </a:cubicBezTo>
                <a:cubicBezTo>
                  <a:pt x="171083" y="206928"/>
                  <a:pt x="29795" y="372028"/>
                  <a:pt x="7041" y="396899"/>
                </a:cubicBezTo>
                <a:cubicBezTo>
                  <a:pt x="-15713" y="421770"/>
                  <a:pt x="20799" y="367795"/>
                  <a:pt x="57841" y="330224"/>
                </a:cubicBezTo>
                <a:cubicBezTo>
                  <a:pt x="94883" y="292653"/>
                  <a:pt x="204420" y="194757"/>
                  <a:pt x="229291" y="171474"/>
                </a:cubicBezTo>
                <a:cubicBezTo>
                  <a:pt x="254162" y="148191"/>
                  <a:pt x="207595" y="201636"/>
                  <a:pt x="207066" y="190524"/>
                </a:cubicBezTo>
                <a:cubicBezTo>
                  <a:pt x="206537" y="179412"/>
                  <a:pt x="225587" y="134432"/>
                  <a:pt x="226116" y="104799"/>
                </a:cubicBezTo>
                <a:cubicBezTo>
                  <a:pt x="226645" y="75166"/>
                  <a:pt x="206008" y="-1564"/>
                  <a:pt x="203891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2" name="フリーフォーム 2061">
            <a:extLst>
              <a:ext uri="{FF2B5EF4-FFF2-40B4-BE49-F238E27FC236}">
                <a16:creationId xmlns:a16="http://schemas.microsoft.com/office/drawing/2014/main" id="{4CD53283-AF90-FACA-93F9-3EDDE00A5648}"/>
              </a:ext>
            </a:extLst>
          </p:cNvPr>
          <p:cNvSpPr/>
          <p:nvPr/>
        </p:nvSpPr>
        <p:spPr>
          <a:xfrm>
            <a:off x="4409897" y="5278778"/>
            <a:ext cx="140222" cy="231244"/>
          </a:xfrm>
          <a:custGeom>
            <a:avLst/>
            <a:gdLst>
              <a:gd name="connsiteX0" fmla="*/ 3353 w 140222"/>
              <a:gd name="connsiteY0" fmla="*/ 1247 h 231244"/>
              <a:gd name="connsiteX1" fmla="*/ 50978 w 140222"/>
              <a:gd name="connsiteY1" fmla="*/ 112372 h 231244"/>
              <a:gd name="connsiteX2" fmla="*/ 178 w 140222"/>
              <a:gd name="connsiteY2" fmla="*/ 229847 h 231244"/>
              <a:gd name="connsiteX3" fmla="*/ 38278 w 140222"/>
              <a:gd name="connsiteY3" fmla="*/ 169522 h 231244"/>
              <a:gd name="connsiteX4" fmla="*/ 139878 w 140222"/>
              <a:gd name="connsiteY4" fmla="*/ 58397 h 231244"/>
              <a:gd name="connsiteX5" fmla="*/ 70028 w 140222"/>
              <a:gd name="connsiteY5" fmla="*/ 115547 h 231244"/>
              <a:gd name="connsiteX6" fmla="*/ 31928 w 140222"/>
              <a:gd name="connsiteY6" fmla="*/ 55222 h 231244"/>
              <a:gd name="connsiteX7" fmla="*/ 3353 w 140222"/>
              <a:gd name="connsiteY7" fmla="*/ 1247 h 231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0222" h="231244">
                <a:moveTo>
                  <a:pt x="3353" y="1247"/>
                </a:moveTo>
                <a:cubicBezTo>
                  <a:pt x="6528" y="10772"/>
                  <a:pt x="51507" y="74272"/>
                  <a:pt x="50978" y="112372"/>
                </a:cubicBezTo>
                <a:cubicBezTo>
                  <a:pt x="50449" y="150472"/>
                  <a:pt x="2295" y="220322"/>
                  <a:pt x="178" y="229847"/>
                </a:cubicBezTo>
                <a:cubicBezTo>
                  <a:pt x="-1939" y="239372"/>
                  <a:pt x="14995" y="198097"/>
                  <a:pt x="38278" y="169522"/>
                </a:cubicBezTo>
                <a:cubicBezTo>
                  <a:pt x="61561" y="140947"/>
                  <a:pt x="134586" y="67393"/>
                  <a:pt x="139878" y="58397"/>
                </a:cubicBezTo>
                <a:cubicBezTo>
                  <a:pt x="145170" y="49401"/>
                  <a:pt x="88020" y="116076"/>
                  <a:pt x="70028" y="115547"/>
                </a:cubicBezTo>
                <a:cubicBezTo>
                  <a:pt x="52036" y="115018"/>
                  <a:pt x="39865" y="71097"/>
                  <a:pt x="31928" y="55222"/>
                </a:cubicBezTo>
                <a:cubicBezTo>
                  <a:pt x="23991" y="39347"/>
                  <a:pt x="178" y="-8278"/>
                  <a:pt x="3353" y="12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3" name="フリーフォーム 2062">
            <a:extLst>
              <a:ext uri="{FF2B5EF4-FFF2-40B4-BE49-F238E27FC236}">
                <a16:creationId xmlns:a16="http://schemas.microsoft.com/office/drawing/2014/main" id="{C6BA452B-1EBB-0895-49E0-CC94C71E66FD}"/>
              </a:ext>
            </a:extLst>
          </p:cNvPr>
          <p:cNvSpPr/>
          <p:nvPr/>
        </p:nvSpPr>
        <p:spPr>
          <a:xfrm>
            <a:off x="4323993" y="5283107"/>
            <a:ext cx="97699" cy="299773"/>
          </a:xfrm>
          <a:custGeom>
            <a:avLst/>
            <a:gdLst>
              <a:gd name="connsiteX0" fmla="*/ 41632 w 97699"/>
              <a:gd name="connsiteY0" fmla="*/ 93 h 299773"/>
              <a:gd name="connsiteX1" fmla="*/ 19407 w 97699"/>
              <a:gd name="connsiteY1" fmla="*/ 136618 h 299773"/>
              <a:gd name="connsiteX2" fmla="*/ 25757 w 97699"/>
              <a:gd name="connsiteY2" fmla="*/ 200118 h 299773"/>
              <a:gd name="connsiteX3" fmla="*/ 19407 w 97699"/>
              <a:gd name="connsiteY3" fmla="*/ 168368 h 299773"/>
              <a:gd name="connsiteX4" fmla="*/ 95607 w 97699"/>
              <a:gd name="connsiteY4" fmla="*/ 295368 h 299773"/>
              <a:gd name="connsiteX5" fmla="*/ 76557 w 97699"/>
              <a:gd name="connsiteY5" fmla="*/ 254093 h 299773"/>
              <a:gd name="connsiteX6" fmla="*/ 79732 w 97699"/>
              <a:gd name="connsiteY6" fmla="*/ 95343 h 299773"/>
              <a:gd name="connsiteX7" fmla="*/ 60682 w 97699"/>
              <a:gd name="connsiteY7" fmla="*/ 225518 h 299773"/>
              <a:gd name="connsiteX8" fmla="*/ 35282 w 97699"/>
              <a:gd name="connsiteY8" fmla="*/ 184243 h 299773"/>
              <a:gd name="connsiteX9" fmla="*/ 16232 w 97699"/>
              <a:gd name="connsiteY9" fmla="*/ 108043 h 299773"/>
              <a:gd name="connsiteX10" fmla="*/ 357 w 97699"/>
              <a:gd name="connsiteY10" fmla="*/ 158843 h 299773"/>
              <a:gd name="connsiteX11" fmla="*/ 41632 w 97699"/>
              <a:gd name="connsiteY11" fmla="*/ 93 h 299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699" h="299773">
                <a:moveTo>
                  <a:pt x="41632" y="93"/>
                </a:moveTo>
                <a:cubicBezTo>
                  <a:pt x="44807" y="-3611"/>
                  <a:pt x="22053" y="103281"/>
                  <a:pt x="19407" y="136618"/>
                </a:cubicBezTo>
                <a:cubicBezTo>
                  <a:pt x="16761" y="169956"/>
                  <a:pt x="25757" y="194826"/>
                  <a:pt x="25757" y="200118"/>
                </a:cubicBezTo>
                <a:cubicBezTo>
                  <a:pt x="25757" y="205410"/>
                  <a:pt x="7765" y="152493"/>
                  <a:pt x="19407" y="168368"/>
                </a:cubicBezTo>
                <a:cubicBezTo>
                  <a:pt x="31049" y="184243"/>
                  <a:pt x="86082" y="281081"/>
                  <a:pt x="95607" y="295368"/>
                </a:cubicBezTo>
                <a:cubicBezTo>
                  <a:pt x="105132" y="309655"/>
                  <a:pt x="79203" y="287431"/>
                  <a:pt x="76557" y="254093"/>
                </a:cubicBezTo>
                <a:cubicBezTo>
                  <a:pt x="73911" y="220756"/>
                  <a:pt x="82378" y="100105"/>
                  <a:pt x="79732" y="95343"/>
                </a:cubicBezTo>
                <a:cubicBezTo>
                  <a:pt x="77086" y="90581"/>
                  <a:pt x="68090" y="210701"/>
                  <a:pt x="60682" y="225518"/>
                </a:cubicBezTo>
                <a:cubicBezTo>
                  <a:pt x="53274" y="240335"/>
                  <a:pt x="42690" y="203822"/>
                  <a:pt x="35282" y="184243"/>
                </a:cubicBezTo>
                <a:cubicBezTo>
                  <a:pt x="27874" y="164664"/>
                  <a:pt x="22053" y="112276"/>
                  <a:pt x="16232" y="108043"/>
                </a:cubicBezTo>
                <a:cubicBezTo>
                  <a:pt x="10411" y="103810"/>
                  <a:pt x="-2289" y="174718"/>
                  <a:pt x="357" y="158843"/>
                </a:cubicBezTo>
                <a:cubicBezTo>
                  <a:pt x="3003" y="142968"/>
                  <a:pt x="38457" y="3797"/>
                  <a:pt x="41632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4" name="フリーフォーム 2063">
            <a:extLst>
              <a:ext uri="{FF2B5EF4-FFF2-40B4-BE49-F238E27FC236}">
                <a16:creationId xmlns:a16="http://schemas.microsoft.com/office/drawing/2014/main" id="{0AA30EFA-B84D-F012-D543-454D1997E438}"/>
              </a:ext>
            </a:extLst>
          </p:cNvPr>
          <p:cNvSpPr/>
          <p:nvPr/>
        </p:nvSpPr>
        <p:spPr>
          <a:xfrm>
            <a:off x="4266997" y="5147957"/>
            <a:ext cx="127344" cy="472684"/>
          </a:xfrm>
          <a:custGeom>
            <a:avLst/>
            <a:gdLst>
              <a:gd name="connsiteX0" fmla="*/ 127203 w 127344"/>
              <a:gd name="connsiteY0" fmla="*/ 1893 h 472684"/>
              <a:gd name="connsiteX1" fmla="*/ 44653 w 127344"/>
              <a:gd name="connsiteY1" fmla="*/ 192393 h 472684"/>
              <a:gd name="connsiteX2" fmla="*/ 60528 w 127344"/>
              <a:gd name="connsiteY2" fmla="*/ 328918 h 472684"/>
              <a:gd name="connsiteX3" fmla="*/ 41478 w 127344"/>
              <a:gd name="connsiteY3" fmla="*/ 290818 h 472684"/>
              <a:gd name="connsiteX4" fmla="*/ 117678 w 127344"/>
              <a:gd name="connsiteY4" fmla="*/ 468618 h 472684"/>
              <a:gd name="connsiteX5" fmla="*/ 73228 w 127344"/>
              <a:gd name="connsiteY5" fmla="*/ 401943 h 472684"/>
              <a:gd name="connsiteX6" fmla="*/ 47828 w 127344"/>
              <a:gd name="connsiteY6" fmla="*/ 249543 h 472684"/>
              <a:gd name="connsiteX7" fmla="*/ 203 w 127344"/>
              <a:gd name="connsiteY7" fmla="*/ 135243 h 472684"/>
              <a:gd name="connsiteX8" fmla="*/ 31953 w 127344"/>
              <a:gd name="connsiteY8" fmla="*/ 198743 h 472684"/>
              <a:gd name="connsiteX9" fmla="*/ 63703 w 127344"/>
              <a:gd name="connsiteY9" fmla="*/ 100318 h 472684"/>
              <a:gd name="connsiteX10" fmla="*/ 127203 w 127344"/>
              <a:gd name="connsiteY10" fmla="*/ 1893 h 472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7344" h="472684">
                <a:moveTo>
                  <a:pt x="127203" y="1893"/>
                </a:moveTo>
                <a:cubicBezTo>
                  <a:pt x="124028" y="17239"/>
                  <a:pt x="55765" y="137889"/>
                  <a:pt x="44653" y="192393"/>
                </a:cubicBezTo>
                <a:cubicBezTo>
                  <a:pt x="33541" y="246897"/>
                  <a:pt x="61057" y="312514"/>
                  <a:pt x="60528" y="328918"/>
                </a:cubicBezTo>
                <a:cubicBezTo>
                  <a:pt x="59999" y="345322"/>
                  <a:pt x="31953" y="267535"/>
                  <a:pt x="41478" y="290818"/>
                </a:cubicBezTo>
                <a:cubicBezTo>
                  <a:pt x="51003" y="314101"/>
                  <a:pt x="112386" y="450097"/>
                  <a:pt x="117678" y="468618"/>
                </a:cubicBezTo>
                <a:cubicBezTo>
                  <a:pt x="122970" y="487139"/>
                  <a:pt x="84870" y="438455"/>
                  <a:pt x="73228" y="401943"/>
                </a:cubicBezTo>
                <a:cubicBezTo>
                  <a:pt x="61586" y="365431"/>
                  <a:pt x="59999" y="293993"/>
                  <a:pt x="47828" y="249543"/>
                </a:cubicBezTo>
                <a:cubicBezTo>
                  <a:pt x="35657" y="205093"/>
                  <a:pt x="2849" y="143710"/>
                  <a:pt x="203" y="135243"/>
                </a:cubicBezTo>
                <a:cubicBezTo>
                  <a:pt x="-2443" y="126776"/>
                  <a:pt x="21370" y="204564"/>
                  <a:pt x="31953" y="198743"/>
                </a:cubicBezTo>
                <a:cubicBezTo>
                  <a:pt x="42536" y="192922"/>
                  <a:pt x="48357" y="132068"/>
                  <a:pt x="63703" y="100318"/>
                </a:cubicBezTo>
                <a:cubicBezTo>
                  <a:pt x="79049" y="68568"/>
                  <a:pt x="130378" y="-13453"/>
                  <a:pt x="127203" y="18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5" name="フリーフォーム 2064">
            <a:extLst>
              <a:ext uri="{FF2B5EF4-FFF2-40B4-BE49-F238E27FC236}">
                <a16:creationId xmlns:a16="http://schemas.microsoft.com/office/drawing/2014/main" id="{DAC9DDEE-2D25-4F8F-A976-95CD8B3A2140}"/>
              </a:ext>
            </a:extLst>
          </p:cNvPr>
          <p:cNvSpPr/>
          <p:nvPr/>
        </p:nvSpPr>
        <p:spPr>
          <a:xfrm>
            <a:off x="4238507" y="5270434"/>
            <a:ext cx="143437" cy="419594"/>
          </a:xfrm>
          <a:custGeom>
            <a:avLst/>
            <a:gdLst>
              <a:gd name="connsiteX0" fmla="*/ 3293 w 143437"/>
              <a:gd name="connsiteY0" fmla="*/ 66 h 419594"/>
              <a:gd name="connsiteX1" fmla="*/ 15993 w 143437"/>
              <a:gd name="connsiteY1" fmla="*/ 161991 h 419594"/>
              <a:gd name="connsiteX2" fmla="*/ 54093 w 143437"/>
              <a:gd name="connsiteY2" fmla="*/ 317566 h 419594"/>
              <a:gd name="connsiteX3" fmla="*/ 31868 w 143437"/>
              <a:gd name="connsiteY3" fmla="*/ 257241 h 419594"/>
              <a:gd name="connsiteX4" fmla="*/ 108068 w 143437"/>
              <a:gd name="connsiteY4" fmla="*/ 352491 h 419594"/>
              <a:gd name="connsiteX5" fmla="*/ 142993 w 143437"/>
              <a:gd name="connsiteY5" fmla="*/ 419166 h 419594"/>
              <a:gd name="connsiteX6" fmla="*/ 85843 w 143437"/>
              <a:gd name="connsiteY6" fmla="*/ 320741 h 419594"/>
              <a:gd name="connsiteX7" fmla="*/ 79493 w 143437"/>
              <a:gd name="connsiteY7" fmla="*/ 219141 h 419594"/>
              <a:gd name="connsiteX8" fmla="*/ 57268 w 143437"/>
              <a:gd name="connsiteY8" fmla="*/ 282641 h 419594"/>
              <a:gd name="connsiteX9" fmla="*/ 15993 w 143437"/>
              <a:gd name="connsiteY9" fmla="*/ 215966 h 419594"/>
              <a:gd name="connsiteX10" fmla="*/ 15993 w 143437"/>
              <a:gd name="connsiteY10" fmla="*/ 152466 h 419594"/>
              <a:gd name="connsiteX11" fmla="*/ 118 w 143437"/>
              <a:gd name="connsiteY11" fmla="*/ 181041 h 419594"/>
              <a:gd name="connsiteX12" fmla="*/ 3293 w 143437"/>
              <a:gd name="connsiteY12" fmla="*/ 66 h 41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3437" h="419594">
                <a:moveTo>
                  <a:pt x="3293" y="66"/>
                </a:moveTo>
                <a:cubicBezTo>
                  <a:pt x="5939" y="-3109"/>
                  <a:pt x="7526" y="109074"/>
                  <a:pt x="15993" y="161991"/>
                </a:cubicBezTo>
                <a:cubicBezTo>
                  <a:pt x="24460" y="214908"/>
                  <a:pt x="51447" y="301691"/>
                  <a:pt x="54093" y="317566"/>
                </a:cubicBezTo>
                <a:cubicBezTo>
                  <a:pt x="56739" y="333441"/>
                  <a:pt x="22872" y="251420"/>
                  <a:pt x="31868" y="257241"/>
                </a:cubicBezTo>
                <a:cubicBezTo>
                  <a:pt x="40864" y="263062"/>
                  <a:pt x="89547" y="325504"/>
                  <a:pt x="108068" y="352491"/>
                </a:cubicBezTo>
                <a:cubicBezTo>
                  <a:pt x="126589" y="379478"/>
                  <a:pt x="146697" y="424458"/>
                  <a:pt x="142993" y="419166"/>
                </a:cubicBezTo>
                <a:cubicBezTo>
                  <a:pt x="139289" y="413874"/>
                  <a:pt x="96426" y="354079"/>
                  <a:pt x="85843" y="320741"/>
                </a:cubicBezTo>
                <a:cubicBezTo>
                  <a:pt x="75260" y="287404"/>
                  <a:pt x="84255" y="225491"/>
                  <a:pt x="79493" y="219141"/>
                </a:cubicBezTo>
                <a:cubicBezTo>
                  <a:pt x="74731" y="212791"/>
                  <a:pt x="67851" y="283170"/>
                  <a:pt x="57268" y="282641"/>
                </a:cubicBezTo>
                <a:cubicBezTo>
                  <a:pt x="46685" y="282112"/>
                  <a:pt x="22872" y="237662"/>
                  <a:pt x="15993" y="215966"/>
                </a:cubicBezTo>
                <a:cubicBezTo>
                  <a:pt x="9114" y="194270"/>
                  <a:pt x="18639" y="158287"/>
                  <a:pt x="15993" y="152466"/>
                </a:cubicBezTo>
                <a:cubicBezTo>
                  <a:pt x="13347" y="146645"/>
                  <a:pt x="-1469" y="203266"/>
                  <a:pt x="118" y="181041"/>
                </a:cubicBezTo>
                <a:cubicBezTo>
                  <a:pt x="1705" y="158816"/>
                  <a:pt x="647" y="3241"/>
                  <a:pt x="3293" y="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6" name="フリーフォーム 2065">
            <a:extLst>
              <a:ext uri="{FF2B5EF4-FFF2-40B4-BE49-F238E27FC236}">
                <a16:creationId xmlns:a16="http://schemas.microsoft.com/office/drawing/2014/main" id="{426ACA49-AD9E-4C15-7D1E-4460CF23D039}"/>
              </a:ext>
            </a:extLst>
          </p:cNvPr>
          <p:cNvSpPr/>
          <p:nvPr/>
        </p:nvSpPr>
        <p:spPr>
          <a:xfrm>
            <a:off x="4307567" y="4421030"/>
            <a:ext cx="39485" cy="283490"/>
          </a:xfrm>
          <a:custGeom>
            <a:avLst/>
            <a:gdLst>
              <a:gd name="connsiteX0" fmla="*/ 39008 w 39485"/>
              <a:gd name="connsiteY0" fmla="*/ 1745 h 283490"/>
              <a:gd name="connsiteX1" fmla="*/ 32658 w 39485"/>
              <a:gd name="connsiteY1" fmla="*/ 277970 h 283490"/>
              <a:gd name="connsiteX2" fmla="*/ 13608 w 39485"/>
              <a:gd name="connsiteY2" fmla="*/ 179545 h 283490"/>
              <a:gd name="connsiteX3" fmla="*/ 908 w 39485"/>
              <a:gd name="connsiteY3" fmla="*/ 96995 h 283490"/>
              <a:gd name="connsiteX4" fmla="*/ 39008 w 39485"/>
              <a:gd name="connsiteY4" fmla="*/ 258920 h 283490"/>
              <a:gd name="connsiteX5" fmla="*/ 23133 w 39485"/>
              <a:gd name="connsiteY5" fmla="*/ 163670 h 283490"/>
              <a:gd name="connsiteX6" fmla="*/ 39008 w 39485"/>
              <a:gd name="connsiteY6" fmla="*/ 1745 h 28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85" h="283490">
                <a:moveTo>
                  <a:pt x="39008" y="1745"/>
                </a:moveTo>
                <a:cubicBezTo>
                  <a:pt x="40595" y="20795"/>
                  <a:pt x="36891" y="248337"/>
                  <a:pt x="32658" y="277970"/>
                </a:cubicBezTo>
                <a:cubicBezTo>
                  <a:pt x="28425" y="307603"/>
                  <a:pt x="18900" y="209707"/>
                  <a:pt x="13608" y="179545"/>
                </a:cubicBezTo>
                <a:cubicBezTo>
                  <a:pt x="8316" y="149383"/>
                  <a:pt x="-3325" y="83766"/>
                  <a:pt x="908" y="96995"/>
                </a:cubicBezTo>
                <a:cubicBezTo>
                  <a:pt x="5141" y="110224"/>
                  <a:pt x="35304" y="247808"/>
                  <a:pt x="39008" y="258920"/>
                </a:cubicBezTo>
                <a:cubicBezTo>
                  <a:pt x="42712" y="270032"/>
                  <a:pt x="23662" y="202299"/>
                  <a:pt x="23133" y="163670"/>
                </a:cubicBezTo>
                <a:cubicBezTo>
                  <a:pt x="22604" y="125041"/>
                  <a:pt x="37421" y="-17305"/>
                  <a:pt x="39008" y="17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7" name="フリーフォーム 2066">
            <a:extLst>
              <a:ext uri="{FF2B5EF4-FFF2-40B4-BE49-F238E27FC236}">
                <a16:creationId xmlns:a16="http://schemas.microsoft.com/office/drawing/2014/main" id="{2CBD2265-863A-E81E-C24F-D47BA302D653}"/>
              </a:ext>
            </a:extLst>
          </p:cNvPr>
          <p:cNvSpPr/>
          <p:nvPr/>
        </p:nvSpPr>
        <p:spPr>
          <a:xfrm>
            <a:off x="4464031" y="4838700"/>
            <a:ext cx="61432" cy="504839"/>
          </a:xfrm>
          <a:custGeom>
            <a:avLst/>
            <a:gdLst>
              <a:gd name="connsiteX0" fmla="*/ 19 w 61432"/>
              <a:gd name="connsiteY0" fmla="*/ 0 h 504839"/>
              <a:gd name="connsiteX1" fmla="*/ 50819 w 61432"/>
              <a:gd name="connsiteY1" fmla="*/ 266700 h 504839"/>
              <a:gd name="connsiteX2" fmla="*/ 53994 w 61432"/>
              <a:gd name="connsiteY2" fmla="*/ 336550 h 504839"/>
              <a:gd name="connsiteX3" fmla="*/ 19069 w 61432"/>
              <a:gd name="connsiteY3" fmla="*/ 504825 h 504839"/>
              <a:gd name="connsiteX4" fmla="*/ 50819 w 61432"/>
              <a:gd name="connsiteY4" fmla="*/ 327025 h 504839"/>
              <a:gd name="connsiteX5" fmla="*/ 57169 w 61432"/>
              <a:gd name="connsiteY5" fmla="*/ 269875 h 504839"/>
              <a:gd name="connsiteX6" fmla="*/ 19 w 61432"/>
              <a:gd name="connsiteY6" fmla="*/ 0 h 504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432" h="504839">
                <a:moveTo>
                  <a:pt x="19" y="0"/>
                </a:moveTo>
                <a:cubicBezTo>
                  <a:pt x="-1039" y="-529"/>
                  <a:pt x="41823" y="210608"/>
                  <a:pt x="50819" y="266700"/>
                </a:cubicBezTo>
                <a:cubicBezTo>
                  <a:pt x="59815" y="322792"/>
                  <a:pt x="59286" y="296863"/>
                  <a:pt x="53994" y="336550"/>
                </a:cubicBezTo>
                <a:cubicBezTo>
                  <a:pt x="48702" y="376238"/>
                  <a:pt x="19598" y="506412"/>
                  <a:pt x="19069" y="504825"/>
                </a:cubicBezTo>
                <a:cubicBezTo>
                  <a:pt x="18540" y="503238"/>
                  <a:pt x="44469" y="366183"/>
                  <a:pt x="50819" y="327025"/>
                </a:cubicBezTo>
                <a:cubicBezTo>
                  <a:pt x="57169" y="287867"/>
                  <a:pt x="67223" y="319617"/>
                  <a:pt x="57169" y="269875"/>
                </a:cubicBezTo>
                <a:cubicBezTo>
                  <a:pt x="47115" y="220133"/>
                  <a:pt x="1077" y="529"/>
                  <a:pt x="1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8" name="フリーフォーム 2067">
            <a:extLst>
              <a:ext uri="{FF2B5EF4-FFF2-40B4-BE49-F238E27FC236}">
                <a16:creationId xmlns:a16="http://schemas.microsoft.com/office/drawing/2014/main" id="{97ECB413-7AEB-B578-0167-92F94BA839EF}"/>
              </a:ext>
            </a:extLst>
          </p:cNvPr>
          <p:cNvSpPr/>
          <p:nvPr/>
        </p:nvSpPr>
        <p:spPr>
          <a:xfrm>
            <a:off x="4423506" y="5168858"/>
            <a:ext cx="174575" cy="496165"/>
          </a:xfrm>
          <a:custGeom>
            <a:avLst/>
            <a:gdLst>
              <a:gd name="connsiteX0" fmla="*/ 173894 w 174575"/>
              <a:gd name="connsiteY0" fmla="*/ 42 h 496165"/>
              <a:gd name="connsiteX1" fmla="*/ 154844 w 174575"/>
              <a:gd name="connsiteY1" fmla="*/ 127042 h 496165"/>
              <a:gd name="connsiteX2" fmla="*/ 164369 w 174575"/>
              <a:gd name="connsiteY2" fmla="*/ 231817 h 496165"/>
              <a:gd name="connsiteX3" fmla="*/ 154844 w 174575"/>
              <a:gd name="connsiteY3" fmla="*/ 200067 h 496165"/>
              <a:gd name="connsiteX4" fmla="*/ 158019 w 174575"/>
              <a:gd name="connsiteY4" fmla="*/ 314367 h 496165"/>
              <a:gd name="connsiteX5" fmla="*/ 158019 w 174575"/>
              <a:gd name="connsiteY5" fmla="*/ 269917 h 496165"/>
              <a:gd name="connsiteX6" fmla="*/ 24669 w 174575"/>
              <a:gd name="connsiteY6" fmla="*/ 457242 h 496165"/>
              <a:gd name="connsiteX7" fmla="*/ 2444 w 174575"/>
              <a:gd name="connsiteY7" fmla="*/ 492167 h 496165"/>
              <a:gd name="connsiteX8" fmla="*/ 56419 w 174575"/>
              <a:gd name="connsiteY8" fmla="*/ 396917 h 496165"/>
              <a:gd name="connsiteX9" fmla="*/ 167544 w 174575"/>
              <a:gd name="connsiteY9" fmla="*/ 301667 h 496165"/>
              <a:gd name="connsiteX10" fmla="*/ 161194 w 174575"/>
              <a:gd name="connsiteY10" fmla="*/ 231817 h 496165"/>
              <a:gd name="connsiteX11" fmla="*/ 145319 w 174575"/>
              <a:gd name="connsiteY11" fmla="*/ 114342 h 496165"/>
              <a:gd name="connsiteX12" fmla="*/ 173894 w 174575"/>
              <a:gd name="connsiteY12" fmla="*/ 42 h 496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4575" h="496165">
                <a:moveTo>
                  <a:pt x="173894" y="42"/>
                </a:moveTo>
                <a:cubicBezTo>
                  <a:pt x="175482" y="2159"/>
                  <a:pt x="156431" y="88413"/>
                  <a:pt x="154844" y="127042"/>
                </a:cubicBezTo>
                <a:cubicBezTo>
                  <a:pt x="153257" y="165671"/>
                  <a:pt x="164369" y="219646"/>
                  <a:pt x="164369" y="231817"/>
                </a:cubicBezTo>
                <a:cubicBezTo>
                  <a:pt x="164369" y="243988"/>
                  <a:pt x="155902" y="186309"/>
                  <a:pt x="154844" y="200067"/>
                </a:cubicBezTo>
                <a:cubicBezTo>
                  <a:pt x="153786" y="213825"/>
                  <a:pt x="157490" y="302725"/>
                  <a:pt x="158019" y="314367"/>
                </a:cubicBezTo>
                <a:cubicBezTo>
                  <a:pt x="158548" y="326009"/>
                  <a:pt x="180244" y="246105"/>
                  <a:pt x="158019" y="269917"/>
                </a:cubicBezTo>
                <a:cubicBezTo>
                  <a:pt x="135794" y="293729"/>
                  <a:pt x="50598" y="420200"/>
                  <a:pt x="24669" y="457242"/>
                </a:cubicBezTo>
                <a:cubicBezTo>
                  <a:pt x="-1260" y="494284"/>
                  <a:pt x="-2848" y="502221"/>
                  <a:pt x="2444" y="492167"/>
                </a:cubicBezTo>
                <a:cubicBezTo>
                  <a:pt x="7736" y="482113"/>
                  <a:pt x="28902" y="428667"/>
                  <a:pt x="56419" y="396917"/>
                </a:cubicBezTo>
                <a:cubicBezTo>
                  <a:pt x="83936" y="365167"/>
                  <a:pt x="150081" y="329184"/>
                  <a:pt x="167544" y="301667"/>
                </a:cubicBezTo>
                <a:cubicBezTo>
                  <a:pt x="185007" y="274150"/>
                  <a:pt x="164898" y="263038"/>
                  <a:pt x="161194" y="231817"/>
                </a:cubicBezTo>
                <a:cubicBezTo>
                  <a:pt x="157490" y="200596"/>
                  <a:pt x="143202" y="152442"/>
                  <a:pt x="145319" y="114342"/>
                </a:cubicBezTo>
                <a:cubicBezTo>
                  <a:pt x="147436" y="76242"/>
                  <a:pt x="172306" y="-2075"/>
                  <a:pt x="173894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69" name="フリーフォーム 2068">
            <a:extLst>
              <a:ext uri="{FF2B5EF4-FFF2-40B4-BE49-F238E27FC236}">
                <a16:creationId xmlns:a16="http://schemas.microsoft.com/office/drawing/2014/main" id="{DC092EE0-26CE-486B-3E2F-CE643B6A7DA0}"/>
              </a:ext>
            </a:extLst>
          </p:cNvPr>
          <p:cNvSpPr/>
          <p:nvPr/>
        </p:nvSpPr>
        <p:spPr>
          <a:xfrm>
            <a:off x="3711207" y="5504216"/>
            <a:ext cx="174993" cy="271109"/>
          </a:xfrm>
          <a:custGeom>
            <a:avLst/>
            <a:gdLst>
              <a:gd name="connsiteX0" fmla="*/ 63868 w 174993"/>
              <a:gd name="connsiteY0" fmla="*/ 1234 h 271109"/>
              <a:gd name="connsiteX1" fmla="*/ 51168 w 174993"/>
              <a:gd name="connsiteY1" fmla="*/ 112359 h 271109"/>
              <a:gd name="connsiteX2" fmla="*/ 95618 w 174993"/>
              <a:gd name="connsiteY2" fmla="*/ 185384 h 271109"/>
              <a:gd name="connsiteX3" fmla="*/ 67043 w 174993"/>
              <a:gd name="connsiteY3" fmla="*/ 163159 h 271109"/>
              <a:gd name="connsiteX4" fmla="*/ 174993 w 174993"/>
              <a:gd name="connsiteY4" fmla="*/ 271109 h 271109"/>
              <a:gd name="connsiteX5" fmla="*/ 159118 w 174993"/>
              <a:gd name="connsiteY5" fmla="*/ 255234 h 271109"/>
              <a:gd name="connsiteX6" fmla="*/ 73393 w 174993"/>
              <a:gd name="connsiteY6" fmla="*/ 166334 h 271109"/>
              <a:gd name="connsiteX7" fmla="*/ 368 w 174993"/>
              <a:gd name="connsiteY7" fmla="*/ 96484 h 271109"/>
              <a:gd name="connsiteX8" fmla="*/ 44818 w 174993"/>
              <a:gd name="connsiteY8" fmla="*/ 128234 h 271109"/>
              <a:gd name="connsiteX9" fmla="*/ 38468 w 174993"/>
              <a:gd name="connsiteY9" fmla="*/ 58384 h 271109"/>
              <a:gd name="connsiteX10" fmla="*/ 63868 w 174993"/>
              <a:gd name="connsiteY10" fmla="*/ 1234 h 271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4993" h="271109">
                <a:moveTo>
                  <a:pt x="63868" y="1234"/>
                </a:moveTo>
                <a:cubicBezTo>
                  <a:pt x="65985" y="10230"/>
                  <a:pt x="45876" y="81667"/>
                  <a:pt x="51168" y="112359"/>
                </a:cubicBezTo>
                <a:cubicBezTo>
                  <a:pt x="56460" y="143051"/>
                  <a:pt x="92972" y="176917"/>
                  <a:pt x="95618" y="185384"/>
                </a:cubicBezTo>
                <a:cubicBezTo>
                  <a:pt x="98264" y="193851"/>
                  <a:pt x="53814" y="148872"/>
                  <a:pt x="67043" y="163159"/>
                </a:cubicBezTo>
                <a:cubicBezTo>
                  <a:pt x="80272" y="177447"/>
                  <a:pt x="174993" y="271109"/>
                  <a:pt x="174993" y="271109"/>
                </a:cubicBezTo>
                <a:lnTo>
                  <a:pt x="159118" y="255234"/>
                </a:lnTo>
                <a:cubicBezTo>
                  <a:pt x="142185" y="237772"/>
                  <a:pt x="99851" y="192792"/>
                  <a:pt x="73393" y="166334"/>
                </a:cubicBezTo>
                <a:cubicBezTo>
                  <a:pt x="46935" y="139876"/>
                  <a:pt x="5130" y="102834"/>
                  <a:pt x="368" y="96484"/>
                </a:cubicBezTo>
                <a:cubicBezTo>
                  <a:pt x="-4394" y="90134"/>
                  <a:pt x="38468" y="134584"/>
                  <a:pt x="44818" y="128234"/>
                </a:cubicBezTo>
                <a:cubicBezTo>
                  <a:pt x="51168" y="121884"/>
                  <a:pt x="32118" y="82196"/>
                  <a:pt x="38468" y="58384"/>
                </a:cubicBezTo>
                <a:cubicBezTo>
                  <a:pt x="44818" y="34572"/>
                  <a:pt x="61751" y="-7762"/>
                  <a:pt x="63868" y="12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0" name="フリーフォーム 2069">
            <a:extLst>
              <a:ext uri="{FF2B5EF4-FFF2-40B4-BE49-F238E27FC236}">
                <a16:creationId xmlns:a16="http://schemas.microsoft.com/office/drawing/2014/main" id="{2B480204-0C8A-7E17-DE81-797E5FF2F5DB}"/>
              </a:ext>
            </a:extLst>
          </p:cNvPr>
          <p:cNvSpPr/>
          <p:nvPr/>
        </p:nvSpPr>
        <p:spPr>
          <a:xfrm>
            <a:off x="4552830" y="5191123"/>
            <a:ext cx="140096" cy="311374"/>
          </a:xfrm>
          <a:custGeom>
            <a:avLst/>
            <a:gdLst>
              <a:gd name="connsiteX0" fmla="*/ 120 w 140096"/>
              <a:gd name="connsiteY0" fmla="*/ 2 h 311374"/>
              <a:gd name="connsiteX1" fmla="*/ 66795 w 140096"/>
              <a:gd name="connsiteY1" fmla="*/ 111127 h 311374"/>
              <a:gd name="connsiteX2" fmla="*/ 57270 w 140096"/>
              <a:gd name="connsiteY2" fmla="*/ 228602 h 311374"/>
              <a:gd name="connsiteX3" fmla="*/ 35045 w 140096"/>
              <a:gd name="connsiteY3" fmla="*/ 311152 h 311374"/>
              <a:gd name="connsiteX4" fmla="*/ 50920 w 140096"/>
              <a:gd name="connsiteY4" fmla="*/ 247652 h 311374"/>
              <a:gd name="connsiteX5" fmla="*/ 139820 w 140096"/>
              <a:gd name="connsiteY5" fmla="*/ 98427 h 311374"/>
              <a:gd name="connsiteX6" fmla="*/ 79495 w 140096"/>
              <a:gd name="connsiteY6" fmla="*/ 158752 h 311374"/>
              <a:gd name="connsiteX7" fmla="*/ 98545 w 140096"/>
              <a:gd name="connsiteY7" fmla="*/ 146052 h 311374"/>
              <a:gd name="connsiteX8" fmla="*/ 73145 w 140096"/>
              <a:gd name="connsiteY8" fmla="*/ 200027 h 311374"/>
              <a:gd name="connsiteX9" fmla="*/ 85845 w 140096"/>
              <a:gd name="connsiteY9" fmla="*/ 114302 h 311374"/>
              <a:gd name="connsiteX10" fmla="*/ 120 w 140096"/>
              <a:gd name="connsiteY10" fmla="*/ 2 h 311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096" h="311374">
                <a:moveTo>
                  <a:pt x="120" y="2"/>
                </a:moveTo>
                <a:cubicBezTo>
                  <a:pt x="-3055" y="-527"/>
                  <a:pt x="57270" y="73027"/>
                  <a:pt x="66795" y="111127"/>
                </a:cubicBezTo>
                <a:cubicBezTo>
                  <a:pt x="76320" y="149227"/>
                  <a:pt x="62562" y="195265"/>
                  <a:pt x="57270" y="228602"/>
                </a:cubicBezTo>
                <a:cubicBezTo>
                  <a:pt x="51978" y="261939"/>
                  <a:pt x="36103" y="307977"/>
                  <a:pt x="35045" y="311152"/>
                </a:cubicBezTo>
                <a:cubicBezTo>
                  <a:pt x="33987" y="314327"/>
                  <a:pt x="33458" y="283106"/>
                  <a:pt x="50920" y="247652"/>
                </a:cubicBezTo>
                <a:cubicBezTo>
                  <a:pt x="68382" y="212198"/>
                  <a:pt x="135057" y="113244"/>
                  <a:pt x="139820" y="98427"/>
                </a:cubicBezTo>
                <a:cubicBezTo>
                  <a:pt x="144583" y="83610"/>
                  <a:pt x="86374" y="150814"/>
                  <a:pt x="79495" y="158752"/>
                </a:cubicBezTo>
                <a:cubicBezTo>
                  <a:pt x="72616" y="166690"/>
                  <a:pt x="99603" y="139173"/>
                  <a:pt x="98545" y="146052"/>
                </a:cubicBezTo>
                <a:cubicBezTo>
                  <a:pt x="97487" y="152931"/>
                  <a:pt x="75262" y="205319"/>
                  <a:pt x="73145" y="200027"/>
                </a:cubicBezTo>
                <a:cubicBezTo>
                  <a:pt x="71028" y="194735"/>
                  <a:pt x="98545" y="147640"/>
                  <a:pt x="85845" y="114302"/>
                </a:cubicBezTo>
                <a:cubicBezTo>
                  <a:pt x="73145" y="80965"/>
                  <a:pt x="3295" y="531"/>
                  <a:pt x="120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1" name="フリーフォーム 2070">
            <a:extLst>
              <a:ext uri="{FF2B5EF4-FFF2-40B4-BE49-F238E27FC236}">
                <a16:creationId xmlns:a16="http://schemas.microsoft.com/office/drawing/2014/main" id="{48F05370-09C4-738A-FB8A-10FFEB2D1165}"/>
              </a:ext>
            </a:extLst>
          </p:cNvPr>
          <p:cNvSpPr/>
          <p:nvPr/>
        </p:nvSpPr>
        <p:spPr>
          <a:xfrm>
            <a:off x="4859687" y="5394192"/>
            <a:ext cx="96493" cy="290391"/>
          </a:xfrm>
          <a:custGeom>
            <a:avLst/>
            <a:gdLst>
              <a:gd name="connsiteX0" fmla="*/ 55213 w 96493"/>
              <a:gd name="connsiteY0" fmla="*/ 133 h 290391"/>
              <a:gd name="connsiteX1" fmla="*/ 96488 w 96493"/>
              <a:gd name="connsiteY1" fmla="*/ 108083 h 290391"/>
              <a:gd name="connsiteX2" fmla="*/ 52038 w 96493"/>
              <a:gd name="connsiteY2" fmla="*/ 203333 h 290391"/>
              <a:gd name="connsiteX3" fmla="*/ 86963 w 96493"/>
              <a:gd name="connsiteY3" fmla="*/ 152533 h 290391"/>
              <a:gd name="connsiteX4" fmla="*/ 1238 w 96493"/>
              <a:gd name="connsiteY4" fmla="*/ 289058 h 290391"/>
              <a:gd name="connsiteX5" fmla="*/ 39338 w 96493"/>
              <a:gd name="connsiteY5" fmla="*/ 216033 h 290391"/>
              <a:gd name="connsiteX6" fmla="*/ 83788 w 96493"/>
              <a:gd name="connsiteY6" fmla="*/ 117608 h 290391"/>
              <a:gd name="connsiteX7" fmla="*/ 48863 w 96493"/>
              <a:gd name="connsiteY7" fmla="*/ 66808 h 290391"/>
              <a:gd name="connsiteX8" fmla="*/ 71088 w 96493"/>
              <a:gd name="connsiteY8" fmla="*/ 85858 h 290391"/>
              <a:gd name="connsiteX9" fmla="*/ 55213 w 96493"/>
              <a:gd name="connsiteY9" fmla="*/ 133 h 290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493" h="290391">
                <a:moveTo>
                  <a:pt x="55213" y="133"/>
                </a:moveTo>
                <a:cubicBezTo>
                  <a:pt x="59446" y="3837"/>
                  <a:pt x="97017" y="74216"/>
                  <a:pt x="96488" y="108083"/>
                </a:cubicBezTo>
                <a:cubicBezTo>
                  <a:pt x="95959" y="141950"/>
                  <a:pt x="53625" y="195925"/>
                  <a:pt x="52038" y="203333"/>
                </a:cubicBezTo>
                <a:cubicBezTo>
                  <a:pt x="50451" y="210741"/>
                  <a:pt x="95430" y="138245"/>
                  <a:pt x="86963" y="152533"/>
                </a:cubicBezTo>
                <a:cubicBezTo>
                  <a:pt x="78496" y="166821"/>
                  <a:pt x="9175" y="278475"/>
                  <a:pt x="1238" y="289058"/>
                </a:cubicBezTo>
                <a:cubicBezTo>
                  <a:pt x="-6699" y="299641"/>
                  <a:pt x="25580" y="244608"/>
                  <a:pt x="39338" y="216033"/>
                </a:cubicBezTo>
                <a:cubicBezTo>
                  <a:pt x="53096" y="187458"/>
                  <a:pt x="82201" y="142479"/>
                  <a:pt x="83788" y="117608"/>
                </a:cubicBezTo>
                <a:cubicBezTo>
                  <a:pt x="85376" y="92737"/>
                  <a:pt x="50980" y="72100"/>
                  <a:pt x="48863" y="66808"/>
                </a:cubicBezTo>
                <a:cubicBezTo>
                  <a:pt x="46746" y="61516"/>
                  <a:pt x="70559" y="100675"/>
                  <a:pt x="71088" y="85858"/>
                </a:cubicBezTo>
                <a:cubicBezTo>
                  <a:pt x="71617" y="71041"/>
                  <a:pt x="50980" y="-3571"/>
                  <a:pt x="55213" y="1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2" name="フリーフォーム 2071">
            <a:extLst>
              <a:ext uri="{FF2B5EF4-FFF2-40B4-BE49-F238E27FC236}">
                <a16:creationId xmlns:a16="http://schemas.microsoft.com/office/drawing/2014/main" id="{5CFCBD28-AB09-8CBD-76CA-F68771D55B1B}"/>
              </a:ext>
            </a:extLst>
          </p:cNvPr>
          <p:cNvSpPr/>
          <p:nvPr/>
        </p:nvSpPr>
        <p:spPr>
          <a:xfrm>
            <a:off x="4175108" y="4566761"/>
            <a:ext cx="149143" cy="694703"/>
          </a:xfrm>
          <a:custGeom>
            <a:avLst/>
            <a:gdLst>
              <a:gd name="connsiteX0" fmla="*/ 19067 w 149143"/>
              <a:gd name="connsiteY0" fmla="*/ 5239 h 694703"/>
              <a:gd name="connsiteX1" fmla="*/ 53992 w 149143"/>
              <a:gd name="connsiteY1" fmla="*/ 354489 h 694703"/>
              <a:gd name="connsiteX2" fmla="*/ 76217 w 149143"/>
              <a:gd name="connsiteY2" fmla="*/ 256064 h 694703"/>
              <a:gd name="connsiteX3" fmla="*/ 47642 w 149143"/>
              <a:gd name="connsiteY3" fmla="*/ 456089 h 694703"/>
              <a:gd name="connsiteX4" fmla="*/ 82567 w 149143"/>
              <a:gd name="connsiteY4" fmla="*/ 544989 h 694703"/>
              <a:gd name="connsiteX5" fmla="*/ 57167 w 149143"/>
              <a:gd name="connsiteY5" fmla="*/ 494189 h 694703"/>
              <a:gd name="connsiteX6" fmla="*/ 127017 w 149143"/>
              <a:gd name="connsiteY6" fmla="*/ 627539 h 694703"/>
              <a:gd name="connsiteX7" fmla="*/ 139717 w 149143"/>
              <a:gd name="connsiteY7" fmla="*/ 694214 h 694703"/>
              <a:gd name="connsiteX8" fmla="*/ 139717 w 149143"/>
              <a:gd name="connsiteY8" fmla="*/ 595789 h 694703"/>
              <a:gd name="connsiteX9" fmla="*/ 19067 w 149143"/>
              <a:gd name="connsiteY9" fmla="*/ 452914 h 694703"/>
              <a:gd name="connsiteX10" fmla="*/ 34942 w 149143"/>
              <a:gd name="connsiteY10" fmla="*/ 487839 h 694703"/>
              <a:gd name="connsiteX11" fmla="*/ 50817 w 149143"/>
              <a:gd name="connsiteY11" fmla="*/ 360839 h 694703"/>
              <a:gd name="connsiteX12" fmla="*/ 17 w 149143"/>
              <a:gd name="connsiteY12" fmla="*/ 246539 h 694703"/>
              <a:gd name="connsiteX13" fmla="*/ 57167 w 149143"/>
              <a:gd name="connsiteY13" fmla="*/ 316389 h 694703"/>
              <a:gd name="connsiteX14" fmla="*/ 28592 w 149143"/>
              <a:gd name="connsiteY14" fmla="*/ 189389 h 694703"/>
              <a:gd name="connsiteX15" fmla="*/ 15892 w 149143"/>
              <a:gd name="connsiteY15" fmla="*/ 148114 h 694703"/>
              <a:gd name="connsiteX16" fmla="*/ 19067 w 149143"/>
              <a:gd name="connsiteY16" fmla="*/ 5239 h 694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9143" h="694703">
                <a:moveTo>
                  <a:pt x="19067" y="5239"/>
                </a:moveTo>
                <a:cubicBezTo>
                  <a:pt x="25417" y="39635"/>
                  <a:pt x="44467" y="312685"/>
                  <a:pt x="53992" y="354489"/>
                </a:cubicBezTo>
                <a:cubicBezTo>
                  <a:pt x="63517" y="396293"/>
                  <a:pt x="77275" y="239131"/>
                  <a:pt x="76217" y="256064"/>
                </a:cubicBezTo>
                <a:cubicBezTo>
                  <a:pt x="75159" y="272997"/>
                  <a:pt x="46584" y="407935"/>
                  <a:pt x="47642" y="456089"/>
                </a:cubicBezTo>
                <a:cubicBezTo>
                  <a:pt x="48700" y="504243"/>
                  <a:pt x="80980" y="538639"/>
                  <a:pt x="82567" y="544989"/>
                </a:cubicBezTo>
                <a:cubicBezTo>
                  <a:pt x="84155" y="551339"/>
                  <a:pt x="49759" y="480431"/>
                  <a:pt x="57167" y="494189"/>
                </a:cubicBezTo>
                <a:cubicBezTo>
                  <a:pt x="64575" y="507947"/>
                  <a:pt x="113259" y="594202"/>
                  <a:pt x="127017" y="627539"/>
                </a:cubicBezTo>
                <a:cubicBezTo>
                  <a:pt x="140775" y="660876"/>
                  <a:pt x="137600" y="699506"/>
                  <a:pt x="139717" y="694214"/>
                </a:cubicBezTo>
                <a:cubicBezTo>
                  <a:pt x="141834" y="688922"/>
                  <a:pt x="159825" y="636006"/>
                  <a:pt x="139717" y="595789"/>
                </a:cubicBezTo>
                <a:cubicBezTo>
                  <a:pt x="119609" y="555572"/>
                  <a:pt x="36529" y="470906"/>
                  <a:pt x="19067" y="452914"/>
                </a:cubicBezTo>
                <a:cubicBezTo>
                  <a:pt x="1605" y="434922"/>
                  <a:pt x="29650" y="503185"/>
                  <a:pt x="34942" y="487839"/>
                </a:cubicBezTo>
                <a:cubicBezTo>
                  <a:pt x="40234" y="472493"/>
                  <a:pt x="56638" y="401056"/>
                  <a:pt x="50817" y="360839"/>
                </a:cubicBezTo>
                <a:cubicBezTo>
                  <a:pt x="44996" y="320622"/>
                  <a:pt x="-1041" y="253947"/>
                  <a:pt x="17" y="246539"/>
                </a:cubicBezTo>
                <a:cubicBezTo>
                  <a:pt x="1075" y="239131"/>
                  <a:pt x="52404" y="325914"/>
                  <a:pt x="57167" y="316389"/>
                </a:cubicBezTo>
                <a:cubicBezTo>
                  <a:pt x="61930" y="306864"/>
                  <a:pt x="35471" y="217435"/>
                  <a:pt x="28592" y="189389"/>
                </a:cubicBezTo>
                <a:cubicBezTo>
                  <a:pt x="21713" y="161343"/>
                  <a:pt x="18009" y="180393"/>
                  <a:pt x="15892" y="148114"/>
                </a:cubicBezTo>
                <a:cubicBezTo>
                  <a:pt x="13775" y="115835"/>
                  <a:pt x="12717" y="-29157"/>
                  <a:pt x="19067" y="52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3" name="フリーフォーム 2072">
            <a:extLst>
              <a:ext uri="{FF2B5EF4-FFF2-40B4-BE49-F238E27FC236}">
                <a16:creationId xmlns:a16="http://schemas.microsoft.com/office/drawing/2014/main" id="{3AB54558-D5DB-F24F-CF73-14AFF248CE43}"/>
              </a:ext>
            </a:extLst>
          </p:cNvPr>
          <p:cNvSpPr/>
          <p:nvPr/>
        </p:nvSpPr>
        <p:spPr>
          <a:xfrm>
            <a:off x="4082104" y="5178291"/>
            <a:ext cx="188287" cy="412887"/>
          </a:xfrm>
          <a:custGeom>
            <a:avLst/>
            <a:gdLst>
              <a:gd name="connsiteX0" fmla="*/ 7296 w 188287"/>
              <a:gd name="connsiteY0" fmla="*/ 134 h 412887"/>
              <a:gd name="connsiteX1" fmla="*/ 16821 w 188287"/>
              <a:gd name="connsiteY1" fmla="*/ 73159 h 412887"/>
              <a:gd name="connsiteX2" fmla="*/ 93021 w 188287"/>
              <a:gd name="connsiteY2" fmla="*/ 133484 h 412887"/>
              <a:gd name="connsiteX3" fmla="*/ 121596 w 188287"/>
              <a:gd name="connsiteY3" fmla="*/ 260484 h 412887"/>
              <a:gd name="connsiteX4" fmla="*/ 105721 w 188287"/>
              <a:gd name="connsiteY4" fmla="*/ 206509 h 412887"/>
              <a:gd name="connsiteX5" fmla="*/ 162871 w 188287"/>
              <a:gd name="connsiteY5" fmla="*/ 317634 h 412887"/>
              <a:gd name="connsiteX6" fmla="*/ 188271 w 188287"/>
              <a:gd name="connsiteY6" fmla="*/ 412884 h 412887"/>
              <a:gd name="connsiteX7" fmla="*/ 166046 w 188287"/>
              <a:gd name="connsiteY7" fmla="*/ 314459 h 412887"/>
              <a:gd name="connsiteX8" fmla="*/ 124771 w 188287"/>
              <a:gd name="connsiteY8" fmla="*/ 266834 h 412887"/>
              <a:gd name="connsiteX9" fmla="*/ 64446 w 188287"/>
              <a:gd name="connsiteY9" fmla="*/ 314459 h 412887"/>
              <a:gd name="connsiteX10" fmla="*/ 124771 w 188287"/>
              <a:gd name="connsiteY10" fmla="*/ 247784 h 412887"/>
              <a:gd name="connsiteX11" fmla="*/ 137471 w 188287"/>
              <a:gd name="connsiteY11" fmla="*/ 92209 h 412887"/>
              <a:gd name="connsiteX12" fmla="*/ 115246 w 188287"/>
              <a:gd name="connsiteY12" fmla="*/ 174759 h 412887"/>
              <a:gd name="connsiteX13" fmla="*/ 118421 w 188287"/>
              <a:gd name="connsiteY13" fmla="*/ 136659 h 412887"/>
              <a:gd name="connsiteX14" fmla="*/ 13646 w 188287"/>
              <a:gd name="connsiteY14" fmla="*/ 69984 h 412887"/>
              <a:gd name="connsiteX15" fmla="*/ 946 w 188287"/>
              <a:gd name="connsiteY15" fmla="*/ 92209 h 412887"/>
              <a:gd name="connsiteX16" fmla="*/ 7296 w 188287"/>
              <a:gd name="connsiteY16" fmla="*/ 134 h 41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8287" h="412887">
                <a:moveTo>
                  <a:pt x="7296" y="134"/>
                </a:moveTo>
                <a:cubicBezTo>
                  <a:pt x="9942" y="-3041"/>
                  <a:pt x="2533" y="50934"/>
                  <a:pt x="16821" y="73159"/>
                </a:cubicBezTo>
                <a:cubicBezTo>
                  <a:pt x="31109" y="95384"/>
                  <a:pt x="75559" y="102263"/>
                  <a:pt x="93021" y="133484"/>
                </a:cubicBezTo>
                <a:cubicBezTo>
                  <a:pt x="110483" y="164705"/>
                  <a:pt x="119479" y="248313"/>
                  <a:pt x="121596" y="260484"/>
                </a:cubicBezTo>
                <a:cubicBezTo>
                  <a:pt x="123713" y="272655"/>
                  <a:pt x="98842" y="196984"/>
                  <a:pt x="105721" y="206509"/>
                </a:cubicBezTo>
                <a:cubicBezTo>
                  <a:pt x="112600" y="216034"/>
                  <a:pt x="149113" y="283238"/>
                  <a:pt x="162871" y="317634"/>
                </a:cubicBezTo>
                <a:cubicBezTo>
                  <a:pt x="176629" y="352030"/>
                  <a:pt x="187742" y="413413"/>
                  <a:pt x="188271" y="412884"/>
                </a:cubicBezTo>
                <a:cubicBezTo>
                  <a:pt x="188800" y="412355"/>
                  <a:pt x="176629" y="338801"/>
                  <a:pt x="166046" y="314459"/>
                </a:cubicBezTo>
                <a:cubicBezTo>
                  <a:pt x="155463" y="290117"/>
                  <a:pt x="141704" y="266834"/>
                  <a:pt x="124771" y="266834"/>
                </a:cubicBezTo>
                <a:cubicBezTo>
                  <a:pt x="107838" y="266834"/>
                  <a:pt x="64446" y="317634"/>
                  <a:pt x="64446" y="314459"/>
                </a:cubicBezTo>
                <a:cubicBezTo>
                  <a:pt x="64446" y="311284"/>
                  <a:pt x="112600" y="284825"/>
                  <a:pt x="124771" y="247784"/>
                </a:cubicBezTo>
                <a:cubicBezTo>
                  <a:pt x="136942" y="210743"/>
                  <a:pt x="139058" y="104380"/>
                  <a:pt x="137471" y="92209"/>
                </a:cubicBezTo>
                <a:cubicBezTo>
                  <a:pt x="135884" y="80038"/>
                  <a:pt x="118421" y="167351"/>
                  <a:pt x="115246" y="174759"/>
                </a:cubicBezTo>
                <a:cubicBezTo>
                  <a:pt x="112071" y="182167"/>
                  <a:pt x="135354" y="154121"/>
                  <a:pt x="118421" y="136659"/>
                </a:cubicBezTo>
                <a:cubicBezTo>
                  <a:pt x="101488" y="119197"/>
                  <a:pt x="33225" y="77392"/>
                  <a:pt x="13646" y="69984"/>
                </a:cubicBezTo>
                <a:cubicBezTo>
                  <a:pt x="-5933" y="62576"/>
                  <a:pt x="1475" y="103321"/>
                  <a:pt x="946" y="92209"/>
                </a:cubicBezTo>
                <a:cubicBezTo>
                  <a:pt x="417" y="81097"/>
                  <a:pt x="4650" y="3309"/>
                  <a:pt x="7296" y="1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4" name="フリーフォーム 2073">
            <a:extLst>
              <a:ext uri="{FF2B5EF4-FFF2-40B4-BE49-F238E27FC236}">
                <a16:creationId xmlns:a16="http://schemas.microsoft.com/office/drawing/2014/main" id="{ABB1B757-362F-F5FB-2703-6E6FAF81591D}"/>
              </a:ext>
            </a:extLst>
          </p:cNvPr>
          <p:cNvSpPr/>
          <p:nvPr/>
        </p:nvSpPr>
        <p:spPr>
          <a:xfrm>
            <a:off x="4019073" y="5184757"/>
            <a:ext cx="159233" cy="317501"/>
          </a:xfrm>
          <a:custGeom>
            <a:avLst/>
            <a:gdLst>
              <a:gd name="connsiteX0" fmla="*/ 477 w 159233"/>
              <a:gd name="connsiteY0" fmla="*/ 18 h 317501"/>
              <a:gd name="connsiteX1" fmla="*/ 38577 w 159233"/>
              <a:gd name="connsiteY1" fmla="*/ 133368 h 317501"/>
              <a:gd name="connsiteX2" fmla="*/ 105252 w 159233"/>
              <a:gd name="connsiteY2" fmla="*/ 187343 h 317501"/>
              <a:gd name="connsiteX3" fmla="*/ 146527 w 159233"/>
              <a:gd name="connsiteY3" fmla="*/ 219093 h 317501"/>
              <a:gd name="connsiteX4" fmla="*/ 130652 w 159233"/>
              <a:gd name="connsiteY4" fmla="*/ 314343 h 317501"/>
              <a:gd name="connsiteX5" fmla="*/ 130652 w 159233"/>
              <a:gd name="connsiteY5" fmla="*/ 288943 h 317501"/>
              <a:gd name="connsiteX6" fmla="*/ 54452 w 159233"/>
              <a:gd name="connsiteY6" fmla="*/ 231793 h 317501"/>
              <a:gd name="connsiteX7" fmla="*/ 121127 w 159233"/>
              <a:gd name="connsiteY7" fmla="*/ 292118 h 317501"/>
              <a:gd name="connsiteX8" fmla="*/ 159227 w 159233"/>
              <a:gd name="connsiteY8" fmla="*/ 234968 h 317501"/>
              <a:gd name="connsiteX9" fmla="*/ 124302 w 159233"/>
              <a:gd name="connsiteY9" fmla="*/ 155593 h 317501"/>
              <a:gd name="connsiteX10" fmla="*/ 152877 w 159233"/>
              <a:gd name="connsiteY10" fmla="*/ 73043 h 317501"/>
              <a:gd name="connsiteX11" fmla="*/ 111602 w 159233"/>
              <a:gd name="connsiteY11" fmla="*/ 174643 h 317501"/>
              <a:gd name="connsiteX12" fmla="*/ 83027 w 159233"/>
              <a:gd name="connsiteY12" fmla="*/ 107968 h 317501"/>
              <a:gd name="connsiteX13" fmla="*/ 89377 w 159233"/>
              <a:gd name="connsiteY13" fmla="*/ 168293 h 317501"/>
              <a:gd name="connsiteX14" fmla="*/ 51277 w 159233"/>
              <a:gd name="connsiteY14" fmla="*/ 177818 h 317501"/>
              <a:gd name="connsiteX15" fmla="*/ 19527 w 159233"/>
              <a:gd name="connsiteY15" fmla="*/ 85743 h 317501"/>
              <a:gd name="connsiteX16" fmla="*/ 16352 w 159233"/>
              <a:gd name="connsiteY16" fmla="*/ 142893 h 317501"/>
              <a:gd name="connsiteX17" fmla="*/ 477 w 159233"/>
              <a:gd name="connsiteY17" fmla="*/ 18 h 31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9233" h="317501">
                <a:moveTo>
                  <a:pt x="477" y="18"/>
                </a:moveTo>
                <a:cubicBezTo>
                  <a:pt x="4181" y="-1569"/>
                  <a:pt x="21115" y="102147"/>
                  <a:pt x="38577" y="133368"/>
                </a:cubicBezTo>
                <a:cubicBezTo>
                  <a:pt x="56039" y="164589"/>
                  <a:pt x="87260" y="173055"/>
                  <a:pt x="105252" y="187343"/>
                </a:cubicBezTo>
                <a:cubicBezTo>
                  <a:pt x="123244" y="201631"/>
                  <a:pt x="142294" y="197926"/>
                  <a:pt x="146527" y="219093"/>
                </a:cubicBezTo>
                <a:cubicBezTo>
                  <a:pt x="150760" y="240260"/>
                  <a:pt x="133298" y="302701"/>
                  <a:pt x="130652" y="314343"/>
                </a:cubicBezTo>
                <a:cubicBezTo>
                  <a:pt x="128006" y="325985"/>
                  <a:pt x="143352" y="302701"/>
                  <a:pt x="130652" y="288943"/>
                </a:cubicBezTo>
                <a:cubicBezTo>
                  <a:pt x="117952" y="275185"/>
                  <a:pt x="56039" y="231264"/>
                  <a:pt x="54452" y="231793"/>
                </a:cubicBezTo>
                <a:cubicBezTo>
                  <a:pt x="52865" y="232322"/>
                  <a:pt x="103665" y="291589"/>
                  <a:pt x="121127" y="292118"/>
                </a:cubicBezTo>
                <a:cubicBezTo>
                  <a:pt x="138589" y="292647"/>
                  <a:pt x="158698" y="257722"/>
                  <a:pt x="159227" y="234968"/>
                </a:cubicBezTo>
                <a:cubicBezTo>
                  <a:pt x="159756" y="212214"/>
                  <a:pt x="125360" y="182580"/>
                  <a:pt x="124302" y="155593"/>
                </a:cubicBezTo>
                <a:cubicBezTo>
                  <a:pt x="123244" y="128606"/>
                  <a:pt x="154994" y="69868"/>
                  <a:pt x="152877" y="73043"/>
                </a:cubicBezTo>
                <a:cubicBezTo>
                  <a:pt x="150760" y="76218"/>
                  <a:pt x="123244" y="168822"/>
                  <a:pt x="111602" y="174643"/>
                </a:cubicBezTo>
                <a:cubicBezTo>
                  <a:pt x="99960" y="180464"/>
                  <a:pt x="86731" y="109026"/>
                  <a:pt x="83027" y="107968"/>
                </a:cubicBezTo>
                <a:cubicBezTo>
                  <a:pt x="79323" y="106910"/>
                  <a:pt x="94669" y="156651"/>
                  <a:pt x="89377" y="168293"/>
                </a:cubicBezTo>
                <a:cubicBezTo>
                  <a:pt x="84085" y="179935"/>
                  <a:pt x="62919" y="191576"/>
                  <a:pt x="51277" y="177818"/>
                </a:cubicBezTo>
                <a:cubicBezTo>
                  <a:pt x="39635" y="164060"/>
                  <a:pt x="25348" y="91564"/>
                  <a:pt x="19527" y="85743"/>
                </a:cubicBezTo>
                <a:cubicBezTo>
                  <a:pt x="13706" y="79922"/>
                  <a:pt x="16881" y="154535"/>
                  <a:pt x="16352" y="142893"/>
                </a:cubicBezTo>
                <a:cubicBezTo>
                  <a:pt x="15823" y="131251"/>
                  <a:pt x="-3227" y="1605"/>
                  <a:pt x="477" y="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5" name="フリーフォーム 2074">
            <a:extLst>
              <a:ext uri="{FF2B5EF4-FFF2-40B4-BE49-F238E27FC236}">
                <a16:creationId xmlns:a16="http://schemas.microsoft.com/office/drawing/2014/main" id="{78AF58D2-86D4-19FF-2403-1F046953D1AC}"/>
              </a:ext>
            </a:extLst>
          </p:cNvPr>
          <p:cNvSpPr/>
          <p:nvPr/>
        </p:nvSpPr>
        <p:spPr>
          <a:xfrm>
            <a:off x="3824685" y="5333999"/>
            <a:ext cx="135086" cy="408161"/>
          </a:xfrm>
          <a:custGeom>
            <a:avLst/>
            <a:gdLst>
              <a:gd name="connsiteX0" fmla="*/ 71040 w 135086"/>
              <a:gd name="connsiteY0" fmla="*/ 1 h 408161"/>
              <a:gd name="connsiteX1" fmla="*/ 7540 w 135086"/>
              <a:gd name="connsiteY1" fmla="*/ 158751 h 408161"/>
              <a:gd name="connsiteX2" fmla="*/ 4365 w 135086"/>
              <a:gd name="connsiteY2" fmla="*/ 193676 h 408161"/>
              <a:gd name="connsiteX3" fmla="*/ 36115 w 135086"/>
              <a:gd name="connsiteY3" fmla="*/ 139701 h 408161"/>
              <a:gd name="connsiteX4" fmla="*/ 134540 w 135086"/>
              <a:gd name="connsiteY4" fmla="*/ 69851 h 408161"/>
              <a:gd name="connsiteX5" fmla="*/ 74215 w 135086"/>
              <a:gd name="connsiteY5" fmla="*/ 139701 h 408161"/>
              <a:gd name="connsiteX6" fmla="*/ 39290 w 135086"/>
              <a:gd name="connsiteY6" fmla="*/ 193676 h 408161"/>
              <a:gd name="connsiteX7" fmla="*/ 32940 w 135086"/>
              <a:gd name="connsiteY7" fmla="*/ 292101 h 408161"/>
              <a:gd name="connsiteX8" fmla="*/ 36115 w 135086"/>
              <a:gd name="connsiteY8" fmla="*/ 219076 h 408161"/>
              <a:gd name="connsiteX9" fmla="*/ 32940 w 135086"/>
              <a:gd name="connsiteY9" fmla="*/ 406401 h 408161"/>
              <a:gd name="connsiteX10" fmla="*/ 26590 w 135086"/>
              <a:gd name="connsiteY10" fmla="*/ 304801 h 408161"/>
              <a:gd name="connsiteX11" fmla="*/ 29765 w 135086"/>
              <a:gd name="connsiteY11" fmla="*/ 168276 h 408161"/>
              <a:gd name="connsiteX12" fmla="*/ 26590 w 135086"/>
              <a:gd name="connsiteY12" fmla="*/ 107951 h 408161"/>
              <a:gd name="connsiteX13" fmla="*/ 7540 w 135086"/>
              <a:gd name="connsiteY13" fmla="*/ 155576 h 408161"/>
              <a:gd name="connsiteX14" fmla="*/ 71040 w 135086"/>
              <a:gd name="connsiteY14" fmla="*/ 1 h 408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5086" h="408161">
                <a:moveTo>
                  <a:pt x="71040" y="1"/>
                </a:moveTo>
                <a:cubicBezTo>
                  <a:pt x="71040" y="530"/>
                  <a:pt x="18652" y="126472"/>
                  <a:pt x="7540" y="158751"/>
                </a:cubicBezTo>
                <a:cubicBezTo>
                  <a:pt x="-3573" y="191030"/>
                  <a:pt x="-397" y="196851"/>
                  <a:pt x="4365" y="193676"/>
                </a:cubicBezTo>
                <a:cubicBezTo>
                  <a:pt x="9127" y="190501"/>
                  <a:pt x="14419" y="160339"/>
                  <a:pt x="36115" y="139701"/>
                </a:cubicBezTo>
                <a:cubicBezTo>
                  <a:pt x="57811" y="119064"/>
                  <a:pt x="128190" y="69851"/>
                  <a:pt x="134540" y="69851"/>
                </a:cubicBezTo>
                <a:cubicBezTo>
                  <a:pt x="140890" y="69851"/>
                  <a:pt x="90090" y="119064"/>
                  <a:pt x="74215" y="139701"/>
                </a:cubicBezTo>
                <a:cubicBezTo>
                  <a:pt x="58340" y="160339"/>
                  <a:pt x="46169" y="168276"/>
                  <a:pt x="39290" y="193676"/>
                </a:cubicBezTo>
                <a:cubicBezTo>
                  <a:pt x="32411" y="219076"/>
                  <a:pt x="33469" y="287868"/>
                  <a:pt x="32940" y="292101"/>
                </a:cubicBezTo>
                <a:cubicBezTo>
                  <a:pt x="32411" y="296334"/>
                  <a:pt x="36115" y="200026"/>
                  <a:pt x="36115" y="219076"/>
                </a:cubicBezTo>
                <a:cubicBezTo>
                  <a:pt x="36115" y="238126"/>
                  <a:pt x="34527" y="392114"/>
                  <a:pt x="32940" y="406401"/>
                </a:cubicBezTo>
                <a:cubicBezTo>
                  <a:pt x="31353" y="420688"/>
                  <a:pt x="27119" y="344488"/>
                  <a:pt x="26590" y="304801"/>
                </a:cubicBezTo>
                <a:cubicBezTo>
                  <a:pt x="26061" y="265114"/>
                  <a:pt x="29765" y="201084"/>
                  <a:pt x="29765" y="168276"/>
                </a:cubicBezTo>
                <a:cubicBezTo>
                  <a:pt x="29765" y="135468"/>
                  <a:pt x="30294" y="110068"/>
                  <a:pt x="26590" y="107951"/>
                </a:cubicBezTo>
                <a:cubicBezTo>
                  <a:pt x="22886" y="105834"/>
                  <a:pt x="-927" y="174626"/>
                  <a:pt x="7540" y="155576"/>
                </a:cubicBezTo>
                <a:cubicBezTo>
                  <a:pt x="16007" y="136526"/>
                  <a:pt x="71040" y="-528"/>
                  <a:pt x="71040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6" name="フリーフォーム 2075">
            <a:extLst>
              <a:ext uri="{FF2B5EF4-FFF2-40B4-BE49-F238E27FC236}">
                <a16:creationId xmlns:a16="http://schemas.microsoft.com/office/drawing/2014/main" id="{52241776-7690-8871-979D-8D7908623D8A}"/>
              </a:ext>
            </a:extLst>
          </p:cNvPr>
          <p:cNvSpPr/>
          <p:nvPr/>
        </p:nvSpPr>
        <p:spPr>
          <a:xfrm>
            <a:off x="3836843" y="5222004"/>
            <a:ext cx="141810" cy="244179"/>
          </a:xfrm>
          <a:custGeom>
            <a:avLst/>
            <a:gdLst>
              <a:gd name="connsiteX0" fmla="*/ 141432 w 141810"/>
              <a:gd name="connsiteY0" fmla="*/ 871 h 244179"/>
              <a:gd name="connsiteX1" fmla="*/ 1732 w 141810"/>
              <a:gd name="connsiteY1" fmla="*/ 242171 h 244179"/>
              <a:gd name="connsiteX2" fmla="*/ 62057 w 141810"/>
              <a:gd name="connsiteY2" fmla="*/ 118346 h 244179"/>
              <a:gd name="connsiteX3" fmla="*/ 43007 w 141810"/>
              <a:gd name="connsiteY3" fmla="*/ 159621 h 244179"/>
              <a:gd name="connsiteX4" fmla="*/ 141432 w 141810"/>
              <a:gd name="connsiteY4" fmla="*/ 871 h 244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810" h="244179">
                <a:moveTo>
                  <a:pt x="141432" y="871"/>
                </a:moveTo>
                <a:cubicBezTo>
                  <a:pt x="134553" y="14629"/>
                  <a:pt x="14961" y="222592"/>
                  <a:pt x="1732" y="242171"/>
                </a:cubicBezTo>
                <a:cubicBezTo>
                  <a:pt x="-11497" y="261750"/>
                  <a:pt x="55178" y="132104"/>
                  <a:pt x="62057" y="118346"/>
                </a:cubicBezTo>
                <a:cubicBezTo>
                  <a:pt x="68936" y="104588"/>
                  <a:pt x="26603" y="178671"/>
                  <a:pt x="43007" y="159621"/>
                </a:cubicBezTo>
                <a:cubicBezTo>
                  <a:pt x="59411" y="140571"/>
                  <a:pt x="148311" y="-12887"/>
                  <a:pt x="141432" y="8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7" name="フリーフォーム 2076">
            <a:extLst>
              <a:ext uri="{FF2B5EF4-FFF2-40B4-BE49-F238E27FC236}">
                <a16:creationId xmlns:a16="http://schemas.microsoft.com/office/drawing/2014/main" id="{3E7C8B43-8C95-612E-DB0F-6600A6E63C4F}"/>
              </a:ext>
            </a:extLst>
          </p:cNvPr>
          <p:cNvSpPr/>
          <p:nvPr/>
        </p:nvSpPr>
        <p:spPr>
          <a:xfrm>
            <a:off x="3913922" y="5454482"/>
            <a:ext cx="105640" cy="271014"/>
          </a:xfrm>
          <a:custGeom>
            <a:avLst/>
            <a:gdLst>
              <a:gd name="connsiteX0" fmla="*/ 105628 w 105640"/>
              <a:gd name="connsiteY0" fmla="*/ 168 h 271014"/>
              <a:gd name="connsiteX1" fmla="*/ 23078 w 105640"/>
              <a:gd name="connsiteY1" fmla="*/ 149393 h 271014"/>
              <a:gd name="connsiteX2" fmla="*/ 38953 w 105640"/>
              <a:gd name="connsiteY2" fmla="*/ 193843 h 271014"/>
              <a:gd name="connsiteX3" fmla="*/ 7203 w 105640"/>
              <a:gd name="connsiteY3" fmla="*/ 165268 h 271014"/>
              <a:gd name="connsiteX4" fmla="*/ 83403 w 105640"/>
              <a:gd name="connsiteY4" fmla="*/ 257343 h 271014"/>
              <a:gd name="connsiteX5" fmla="*/ 45303 w 105640"/>
              <a:gd name="connsiteY5" fmla="*/ 219243 h 271014"/>
              <a:gd name="connsiteX6" fmla="*/ 4028 w 105640"/>
              <a:gd name="connsiteY6" fmla="*/ 101768 h 271014"/>
              <a:gd name="connsiteX7" fmla="*/ 7203 w 105640"/>
              <a:gd name="connsiteY7" fmla="*/ 212893 h 271014"/>
              <a:gd name="connsiteX8" fmla="*/ 853 w 105640"/>
              <a:gd name="connsiteY8" fmla="*/ 270043 h 271014"/>
              <a:gd name="connsiteX9" fmla="*/ 29428 w 105640"/>
              <a:gd name="connsiteY9" fmla="*/ 168443 h 271014"/>
              <a:gd name="connsiteX10" fmla="*/ 29428 w 105640"/>
              <a:gd name="connsiteY10" fmla="*/ 120818 h 271014"/>
              <a:gd name="connsiteX11" fmla="*/ 105628 w 105640"/>
              <a:gd name="connsiteY11" fmla="*/ 168 h 271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5640" h="271014">
                <a:moveTo>
                  <a:pt x="105628" y="168"/>
                </a:moveTo>
                <a:cubicBezTo>
                  <a:pt x="104570" y="4930"/>
                  <a:pt x="34190" y="117114"/>
                  <a:pt x="23078" y="149393"/>
                </a:cubicBezTo>
                <a:cubicBezTo>
                  <a:pt x="11965" y="181672"/>
                  <a:pt x="41599" y="191197"/>
                  <a:pt x="38953" y="193843"/>
                </a:cubicBezTo>
                <a:cubicBezTo>
                  <a:pt x="36307" y="196489"/>
                  <a:pt x="-205" y="154685"/>
                  <a:pt x="7203" y="165268"/>
                </a:cubicBezTo>
                <a:cubicBezTo>
                  <a:pt x="14611" y="175851"/>
                  <a:pt x="77053" y="248347"/>
                  <a:pt x="83403" y="257343"/>
                </a:cubicBezTo>
                <a:cubicBezTo>
                  <a:pt x="89753" y="266339"/>
                  <a:pt x="58532" y="245172"/>
                  <a:pt x="45303" y="219243"/>
                </a:cubicBezTo>
                <a:cubicBezTo>
                  <a:pt x="32074" y="193314"/>
                  <a:pt x="10378" y="102826"/>
                  <a:pt x="4028" y="101768"/>
                </a:cubicBezTo>
                <a:cubicBezTo>
                  <a:pt x="-2322" y="100710"/>
                  <a:pt x="7732" y="184847"/>
                  <a:pt x="7203" y="212893"/>
                </a:cubicBezTo>
                <a:cubicBezTo>
                  <a:pt x="6674" y="240939"/>
                  <a:pt x="-2851" y="277451"/>
                  <a:pt x="853" y="270043"/>
                </a:cubicBezTo>
                <a:cubicBezTo>
                  <a:pt x="4557" y="262635"/>
                  <a:pt x="24666" y="193314"/>
                  <a:pt x="29428" y="168443"/>
                </a:cubicBezTo>
                <a:cubicBezTo>
                  <a:pt x="34190" y="143572"/>
                  <a:pt x="19903" y="148864"/>
                  <a:pt x="29428" y="120818"/>
                </a:cubicBezTo>
                <a:cubicBezTo>
                  <a:pt x="38953" y="92772"/>
                  <a:pt x="106686" y="-4594"/>
                  <a:pt x="105628" y="1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8" name="フリーフォーム 2077">
            <a:extLst>
              <a:ext uri="{FF2B5EF4-FFF2-40B4-BE49-F238E27FC236}">
                <a16:creationId xmlns:a16="http://schemas.microsoft.com/office/drawing/2014/main" id="{2C9A70FC-920E-9206-0498-2EECA83A8297}"/>
              </a:ext>
            </a:extLst>
          </p:cNvPr>
          <p:cNvSpPr/>
          <p:nvPr/>
        </p:nvSpPr>
        <p:spPr>
          <a:xfrm>
            <a:off x="4400030" y="4578005"/>
            <a:ext cx="109349" cy="776357"/>
          </a:xfrm>
          <a:custGeom>
            <a:avLst/>
            <a:gdLst>
              <a:gd name="connsiteX0" fmla="*/ 51320 w 109349"/>
              <a:gd name="connsiteY0" fmla="*/ 345 h 776357"/>
              <a:gd name="connsiteX1" fmla="*/ 19570 w 109349"/>
              <a:gd name="connsiteY1" fmla="*/ 146395 h 776357"/>
              <a:gd name="connsiteX2" fmla="*/ 38620 w 109349"/>
              <a:gd name="connsiteY2" fmla="*/ 333720 h 776357"/>
              <a:gd name="connsiteX3" fmla="*/ 38620 w 109349"/>
              <a:gd name="connsiteY3" fmla="*/ 244820 h 776357"/>
              <a:gd name="connsiteX4" fmla="*/ 38620 w 109349"/>
              <a:gd name="connsiteY4" fmla="*/ 501995 h 776357"/>
              <a:gd name="connsiteX5" fmla="*/ 22745 w 109349"/>
              <a:gd name="connsiteY5" fmla="*/ 702020 h 776357"/>
              <a:gd name="connsiteX6" fmla="*/ 32270 w 109349"/>
              <a:gd name="connsiteY6" fmla="*/ 616295 h 776357"/>
              <a:gd name="connsiteX7" fmla="*/ 108470 w 109349"/>
              <a:gd name="connsiteY7" fmla="*/ 775045 h 776357"/>
              <a:gd name="connsiteX8" fmla="*/ 70370 w 109349"/>
              <a:gd name="connsiteY8" fmla="*/ 686145 h 776357"/>
              <a:gd name="connsiteX9" fmla="*/ 19570 w 109349"/>
              <a:gd name="connsiteY9" fmla="*/ 584545 h 776357"/>
              <a:gd name="connsiteX10" fmla="*/ 22745 w 109349"/>
              <a:gd name="connsiteY10" fmla="*/ 549620 h 776357"/>
              <a:gd name="connsiteX11" fmla="*/ 25920 w 109349"/>
              <a:gd name="connsiteY11" fmla="*/ 536920 h 776357"/>
              <a:gd name="connsiteX12" fmla="*/ 57670 w 109349"/>
              <a:gd name="connsiteY12" fmla="*/ 289270 h 776357"/>
              <a:gd name="connsiteX13" fmla="*/ 29095 w 109349"/>
              <a:gd name="connsiteY13" fmla="*/ 365470 h 776357"/>
              <a:gd name="connsiteX14" fmla="*/ 29095 w 109349"/>
              <a:gd name="connsiteY14" fmla="*/ 257520 h 776357"/>
              <a:gd name="connsiteX15" fmla="*/ 520 w 109349"/>
              <a:gd name="connsiteY15" fmla="*/ 143220 h 776357"/>
              <a:gd name="connsiteX16" fmla="*/ 13220 w 109349"/>
              <a:gd name="connsiteY16" fmla="*/ 187670 h 776357"/>
              <a:gd name="connsiteX17" fmla="*/ 51320 w 109349"/>
              <a:gd name="connsiteY17" fmla="*/ 345 h 776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349" h="776357">
                <a:moveTo>
                  <a:pt x="51320" y="345"/>
                </a:moveTo>
                <a:cubicBezTo>
                  <a:pt x="52378" y="-6534"/>
                  <a:pt x="21687" y="90833"/>
                  <a:pt x="19570" y="146395"/>
                </a:cubicBezTo>
                <a:cubicBezTo>
                  <a:pt x="17453" y="201957"/>
                  <a:pt x="35445" y="317316"/>
                  <a:pt x="38620" y="333720"/>
                </a:cubicBezTo>
                <a:cubicBezTo>
                  <a:pt x="41795" y="350124"/>
                  <a:pt x="38620" y="244820"/>
                  <a:pt x="38620" y="244820"/>
                </a:cubicBezTo>
                <a:cubicBezTo>
                  <a:pt x="38620" y="272866"/>
                  <a:pt x="41266" y="425795"/>
                  <a:pt x="38620" y="501995"/>
                </a:cubicBezTo>
                <a:cubicBezTo>
                  <a:pt x="35974" y="578195"/>
                  <a:pt x="23803" y="682970"/>
                  <a:pt x="22745" y="702020"/>
                </a:cubicBezTo>
                <a:cubicBezTo>
                  <a:pt x="21687" y="721070"/>
                  <a:pt x="17983" y="604124"/>
                  <a:pt x="32270" y="616295"/>
                </a:cubicBezTo>
                <a:cubicBezTo>
                  <a:pt x="46557" y="628466"/>
                  <a:pt x="102120" y="763403"/>
                  <a:pt x="108470" y="775045"/>
                </a:cubicBezTo>
                <a:cubicBezTo>
                  <a:pt x="114820" y="786687"/>
                  <a:pt x="85187" y="717895"/>
                  <a:pt x="70370" y="686145"/>
                </a:cubicBezTo>
                <a:cubicBezTo>
                  <a:pt x="55553" y="654395"/>
                  <a:pt x="27507" y="607299"/>
                  <a:pt x="19570" y="584545"/>
                </a:cubicBezTo>
                <a:cubicBezTo>
                  <a:pt x="11632" y="561791"/>
                  <a:pt x="21687" y="557557"/>
                  <a:pt x="22745" y="549620"/>
                </a:cubicBezTo>
                <a:cubicBezTo>
                  <a:pt x="23803" y="541683"/>
                  <a:pt x="20099" y="580312"/>
                  <a:pt x="25920" y="536920"/>
                </a:cubicBezTo>
                <a:cubicBezTo>
                  <a:pt x="31741" y="493528"/>
                  <a:pt x="57141" y="317845"/>
                  <a:pt x="57670" y="289270"/>
                </a:cubicBezTo>
                <a:cubicBezTo>
                  <a:pt x="58199" y="260695"/>
                  <a:pt x="33857" y="370762"/>
                  <a:pt x="29095" y="365470"/>
                </a:cubicBezTo>
                <a:cubicBezTo>
                  <a:pt x="24332" y="360178"/>
                  <a:pt x="33857" y="294562"/>
                  <a:pt x="29095" y="257520"/>
                </a:cubicBezTo>
                <a:cubicBezTo>
                  <a:pt x="24333" y="220478"/>
                  <a:pt x="3166" y="154862"/>
                  <a:pt x="520" y="143220"/>
                </a:cubicBezTo>
                <a:cubicBezTo>
                  <a:pt x="-2126" y="131578"/>
                  <a:pt x="5812" y="208837"/>
                  <a:pt x="13220" y="187670"/>
                </a:cubicBezTo>
                <a:cubicBezTo>
                  <a:pt x="20628" y="166503"/>
                  <a:pt x="50262" y="7224"/>
                  <a:pt x="51320" y="3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9" name="フリーフォーム 2078">
            <a:extLst>
              <a:ext uri="{FF2B5EF4-FFF2-40B4-BE49-F238E27FC236}">
                <a16:creationId xmlns:a16="http://schemas.microsoft.com/office/drawing/2014/main" id="{2D396CD4-8AF6-D1FA-B05E-89A033D7E3D1}"/>
              </a:ext>
            </a:extLst>
          </p:cNvPr>
          <p:cNvSpPr/>
          <p:nvPr/>
        </p:nvSpPr>
        <p:spPr>
          <a:xfrm>
            <a:off x="4781443" y="5375275"/>
            <a:ext cx="92868" cy="305996"/>
          </a:xfrm>
          <a:custGeom>
            <a:avLst/>
            <a:gdLst>
              <a:gd name="connsiteX0" fmla="*/ 107 w 92868"/>
              <a:gd name="connsiteY0" fmla="*/ 0 h 305996"/>
              <a:gd name="connsiteX1" fmla="*/ 73132 w 92868"/>
              <a:gd name="connsiteY1" fmla="*/ 101600 h 305996"/>
              <a:gd name="connsiteX2" fmla="*/ 47732 w 92868"/>
              <a:gd name="connsiteY2" fmla="*/ 177800 h 305996"/>
              <a:gd name="connsiteX3" fmla="*/ 85832 w 92868"/>
              <a:gd name="connsiteY3" fmla="*/ 142875 h 305996"/>
              <a:gd name="connsiteX4" fmla="*/ 63607 w 92868"/>
              <a:gd name="connsiteY4" fmla="*/ 206375 h 305996"/>
              <a:gd name="connsiteX5" fmla="*/ 69957 w 92868"/>
              <a:gd name="connsiteY5" fmla="*/ 304800 h 305996"/>
              <a:gd name="connsiteX6" fmla="*/ 63607 w 92868"/>
              <a:gd name="connsiteY6" fmla="*/ 257175 h 305996"/>
              <a:gd name="connsiteX7" fmla="*/ 54082 w 92868"/>
              <a:gd name="connsiteY7" fmla="*/ 200025 h 305996"/>
              <a:gd name="connsiteX8" fmla="*/ 92182 w 92868"/>
              <a:gd name="connsiteY8" fmla="*/ 101600 h 305996"/>
              <a:gd name="connsiteX9" fmla="*/ 107 w 92868"/>
              <a:gd name="connsiteY9" fmla="*/ 0 h 305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2868" h="305996">
                <a:moveTo>
                  <a:pt x="107" y="0"/>
                </a:moveTo>
                <a:cubicBezTo>
                  <a:pt x="-3068" y="0"/>
                  <a:pt x="65195" y="71967"/>
                  <a:pt x="73132" y="101600"/>
                </a:cubicBezTo>
                <a:cubicBezTo>
                  <a:pt x="81069" y="131233"/>
                  <a:pt x="45615" y="170921"/>
                  <a:pt x="47732" y="177800"/>
                </a:cubicBezTo>
                <a:cubicBezTo>
                  <a:pt x="49849" y="184679"/>
                  <a:pt x="83186" y="138113"/>
                  <a:pt x="85832" y="142875"/>
                </a:cubicBezTo>
                <a:cubicBezTo>
                  <a:pt x="88478" y="147637"/>
                  <a:pt x="66253" y="179388"/>
                  <a:pt x="63607" y="206375"/>
                </a:cubicBezTo>
                <a:cubicBezTo>
                  <a:pt x="60961" y="233363"/>
                  <a:pt x="69957" y="296333"/>
                  <a:pt x="69957" y="304800"/>
                </a:cubicBezTo>
                <a:cubicBezTo>
                  <a:pt x="69957" y="313267"/>
                  <a:pt x="66253" y="274638"/>
                  <a:pt x="63607" y="257175"/>
                </a:cubicBezTo>
                <a:cubicBezTo>
                  <a:pt x="60961" y="239712"/>
                  <a:pt x="49320" y="225954"/>
                  <a:pt x="54082" y="200025"/>
                </a:cubicBezTo>
                <a:cubicBezTo>
                  <a:pt x="58844" y="174096"/>
                  <a:pt x="98532" y="129646"/>
                  <a:pt x="92182" y="101600"/>
                </a:cubicBezTo>
                <a:cubicBezTo>
                  <a:pt x="85832" y="73554"/>
                  <a:pt x="3282" y="0"/>
                  <a:pt x="10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0" name="フリーフォーム 2079">
            <a:extLst>
              <a:ext uri="{FF2B5EF4-FFF2-40B4-BE49-F238E27FC236}">
                <a16:creationId xmlns:a16="http://schemas.microsoft.com/office/drawing/2014/main" id="{3251A0E9-6A15-ECEE-4622-08F58C45D59B}"/>
              </a:ext>
            </a:extLst>
          </p:cNvPr>
          <p:cNvSpPr/>
          <p:nvPr/>
        </p:nvSpPr>
        <p:spPr>
          <a:xfrm>
            <a:off x="4619625" y="5098913"/>
            <a:ext cx="298450" cy="381140"/>
          </a:xfrm>
          <a:custGeom>
            <a:avLst/>
            <a:gdLst>
              <a:gd name="connsiteX0" fmla="*/ 57150 w 298450"/>
              <a:gd name="connsiteY0" fmla="*/ 137 h 381140"/>
              <a:gd name="connsiteX1" fmla="*/ 9525 w 298450"/>
              <a:gd name="connsiteY1" fmla="*/ 117612 h 381140"/>
              <a:gd name="connsiteX2" fmla="*/ 44450 w 298450"/>
              <a:gd name="connsiteY2" fmla="*/ 162062 h 381140"/>
              <a:gd name="connsiteX3" fmla="*/ 66675 w 298450"/>
              <a:gd name="connsiteY3" fmla="*/ 133487 h 381140"/>
              <a:gd name="connsiteX4" fmla="*/ 146050 w 298450"/>
              <a:gd name="connsiteY4" fmla="*/ 203337 h 381140"/>
              <a:gd name="connsiteX5" fmla="*/ 158750 w 298450"/>
              <a:gd name="connsiteY5" fmla="*/ 260487 h 381140"/>
              <a:gd name="connsiteX6" fmla="*/ 180975 w 298450"/>
              <a:gd name="connsiteY6" fmla="*/ 111262 h 381140"/>
              <a:gd name="connsiteX7" fmla="*/ 171450 w 298450"/>
              <a:gd name="connsiteY7" fmla="*/ 235087 h 381140"/>
              <a:gd name="connsiteX8" fmla="*/ 247650 w 298450"/>
              <a:gd name="connsiteY8" fmla="*/ 292237 h 381140"/>
              <a:gd name="connsiteX9" fmla="*/ 298450 w 298450"/>
              <a:gd name="connsiteY9" fmla="*/ 381137 h 381140"/>
              <a:gd name="connsiteX10" fmla="*/ 247650 w 298450"/>
              <a:gd name="connsiteY10" fmla="*/ 295412 h 381140"/>
              <a:gd name="connsiteX11" fmla="*/ 158750 w 298450"/>
              <a:gd name="connsiteY11" fmla="*/ 212862 h 381140"/>
              <a:gd name="connsiteX12" fmla="*/ 47625 w 298450"/>
              <a:gd name="connsiteY12" fmla="*/ 146187 h 381140"/>
              <a:gd name="connsiteX13" fmla="*/ 0 w 298450"/>
              <a:gd name="connsiteY13" fmla="*/ 143012 h 381140"/>
              <a:gd name="connsiteX14" fmla="*/ 57150 w 298450"/>
              <a:gd name="connsiteY14" fmla="*/ 137 h 381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8450" h="381140">
                <a:moveTo>
                  <a:pt x="57150" y="137"/>
                </a:moveTo>
                <a:cubicBezTo>
                  <a:pt x="58737" y="-4096"/>
                  <a:pt x="11642" y="90625"/>
                  <a:pt x="9525" y="117612"/>
                </a:cubicBezTo>
                <a:cubicBezTo>
                  <a:pt x="7408" y="144600"/>
                  <a:pt x="34925" y="159416"/>
                  <a:pt x="44450" y="162062"/>
                </a:cubicBezTo>
                <a:cubicBezTo>
                  <a:pt x="53975" y="164708"/>
                  <a:pt x="49742" y="126608"/>
                  <a:pt x="66675" y="133487"/>
                </a:cubicBezTo>
                <a:cubicBezTo>
                  <a:pt x="83608" y="140366"/>
                  <a:pt x="130704" y="182170"/>
                  <a:pt x="146050" y="203337"/>
                </a:cubicBezTo>
                <a:cubicBezTo>
                  <a:pt x="161396" y="224504"/>
                  <a:pt x="152929" y="275833"/>
                  <a:pt x="158750" y="260487"/>
                </a:cubicBezTo>
                <a:cubicBezTo>
                  <a:pt x="164571" y="245141"/>
                  <a:pt x="178858" y="115495"/>
                  <a:pt x="180975" y="111262"/>
                </a:cubicBezTo>
                <a:cubicBezTo>
                  <a:pt x="183092" y="107029"/>
                  <a:pt x="160338" y="204925"/>
                  <a:pt x="171450" y="235087"/>
                </a:cubicBezTo>
                <a:cubicBezTo>
                  <a:pt x="182562" y="265249"/>
                  <a:pt x="226483" y="267895"/>
                  <a:pt x="247650" y="292237"/>
                </a:cubicBezTo>
                <a:cubicBezTo>
                  <a:pt x="268817" y="316579"/>
                  <a:pt x="298450" y="380608"/>
                  <a:pt x="298450" y="381137"/>
                </a:cubicBezTo>
                <a:cubicBezTo>
                  <a:pt x="298450" y="381666"/>
                  <a:pt x="270933" y="323458"/>
                  <a:pt x="247650" y="295412"/>
                </a:cubicBezTo>
                <a:cubicBezTo>
                  <a:pt x="224367" y="267366"/>
                  <a:pt x="192087" y="237733"/>
                  <a:pt x="158750" y="212862"/>
                </a:cubicBezTo>
                <a:cubicBezTo>
                  <a:pt x="125413" y="187991"/>
                  <a:pt x="74083" y="157829"/>
                  <a:pt x="47625" y="146187"/>
                </a:cubicBezTo>
                <a:cubicBezTo>
                  <a:pt x="21167" y="134545"/>
                  <a:pt x="0" y="162591"/>
                  <a:pt x="0" y="143012"/>
                </a:cubicBezTo>
                <a:cubicBezTo>
                  <a:pt x="0" y="123433"/>
                  <a:pt x="55563" y="4370"/>
                  <a:pt x="57150" y="1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1" name="フリーフォーム 2080">
            <a:extLst>
              <a:ext uri="{FF2B5EF4-FFF2-40B4-BE49-F238E27FC236}">
                <a16:creationId xmlns:a16="http://schemas.microsoft.com/office/drawing/2014/main" id="{3EAC710F-84C7-7C79-140D-E80D02F059F3}"/>
              </a:ext>
            </a:extLst>
          </p:cNvPr>
          <p:cNvSpPr/>
          <p:nvPr/>
        </p:nvSpPr>
        <p:spPr>
          <a:xfrm>
            <a:off x="3710391" y="5174830"/>
            <a:ext cx="249146" cy="486242"/>
          </a:xfrm>
          <a:custGeom>
            <a:avLst/>
            <a:gdLst>
              <a:gd name="connsiteX0" fmla="*/ 248834 w 249146"/>
              <a:gd name="connsiteY0" fmla="*/ 420 h 486242"/>
              <a:gd name="connsiteX1" fmla="*/ 96434 w 249146"/>
              <a:gd name="connsiteY1" fmla="*/ 235370 h 486242"/>
              <a:gd name="connsiteX2" fmla="*/ 48809 w 249146"/>
              <a:gd name="connsiteY2" fmla="*/ 321095 h 486242"/>
              <a:gd name="connsiteX3" fmla="*/ 96434 w 249146"/>
              <a:gd name="connsiteY3" fmla="*/ 292520 h 486242"/>
              <a:gd name="connsiteX4" fmla="*/ 128184 w 249146"/>
              <a:gd name="connsiteY4" fmla="*/ 390945 h 486242"/>
              <a:gd name="connsiteX5" fmla="*/ 86909 w 249146"/>
              <a:gd name="connsiteY5" fmla="*/ 302045 h 486242"/>
              <a:gd name="connsiteX6" fmla="*/ 10709 w 249146"/>
              <a:gd name="connsiteY6" fmla="*/ 387770 h 486242"/>
              <a:gd name="connsiteX7" fmla="*/ 20234 w 249146"/>
              <a:gd name="connsiteY7" fmla="*/ 486195 h 486242"/>
              <a:gd name="connsiteX8" fmla="*/ 26584 w 249146"/>
              <a:gd name="connsiteY8" fmla="*/ 375070 h 486242"/>
              <a:gd name="connsiteX9" fmla="*/ 1184 w 249146"/>
              <a:gd name="connsiteY9" fmla="*/ 289345 h 486242"/>
              <a:gd name="connsiteX10" fmla="*/ 71034 w 249146"/>
              <a:gd name="connsiteY10" fmla="*/ 194095 h 486242"/>
              <a:gd name="connsiteX11" fmla="*/ 7534 w 249146"/>
              <a:gd name="connsiteY11" fmla="*/ 295695 h 486242"/>
              <a:gd name="connsiteX12" fmla="*/ 67859 w 249146"/>
              <a:gd name="connsiteY12" fmla="*/ 235370 h 486242"/>
              <a:gd name="connsiteX13" fmla="*/ 128184 w 249146"/>
              <a:gd name="connsiteY13" fmla="*/ 146470 h 486242"/>
              <a:gd name="connsiteX14" fmla="*/ 51984 w 249146"/>
              <a:gd name="connsiteY14" fmla="*/ 298870 h 486242"/>
              <a:gd name="connsiteX15" fmla="*/ 248834 w 249146"/>
              <a:gd name="connsiteY15" fmla="*/ 420 h 48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9146" h="486242">
                <a:moveTo>
                  <a:pt x="248834" y="420"/>
                </a:moveTo>
                <a:cubicBezTo>
                  <a:pt x="256242" y="-10163"/>
                  <a:pt x="129771" y="181924"/>
                  <a:pt x="96434" y="235370"/>
                </a:cubicBezTo>
                <a:cubicBezTo>
                  <a:pt x="63097" y="288816"/>
                  <a:pt x="48809" y="311570"/>
                  <a:pt x="48809" y="321095"/>
                </a:cubicBezTo>
                <a:cubicBezTo>
                  <a:pt x="48809" y="330620"/>
                  <a:pt x="83205" y="280878"/>
                  <a:pt x="96434" y="292520"/>
                </a:cubicBezTo>
                <a:cubicBezTo>
                  <a:pt x="109663" y="304162"/>
                  <a:pt x="129771" y="389358"/>
                  <a:pt x="128184" y="390945"/>
                </a:cubicBezTo>
                <a:cubicBezTo>
                  <a:pt x="126597" y="392532"/>
                  <a:pt x="106488" y="302574"/>
                  <a:pt x="86909" y="302045"/>
                </a:cubicBezTo>
                <a:cubicBezTo>
                  <a:pt x="67330" y="301516"/>
                  <a:pt x="21821" y="357078"/>
                  <a:pt x="10709" y="387770"/>
                </a:cubicBezTo>
                <a:cubicBezTo>
                  <a:pt x="-404" y="418462"/>
                  <a:pt x="17588" y="488312"/>
                  <a:pt x="20234" y="486195"/>
                </a:cubicBezTo>
                <a:cubicBezTo>
                  <a:pt x="22880" y="484078"/>
                  <a:pt x="29759" y="407878"/>
                  <a:pt x="26584" y="375070"/>
                </a:cubicBezTo>
                <a:cubicBezTo>
                  <a:pt x="23409" y="342262"/>
                  <a:pt x="-6224" y="319507"/>
                  <a:pt x="1184" y="289345"/>
                </a:cubicBezTo>
                <a:cubicBezTo>
                  <a:pt x="8592" y="259183"/>
                  <a:pt x="69976" y="193037"/>
                  <a:pt x="71034" y="194095"/>
                </a:cubicBezTo>
                <a:cubicBezTo>
                  <a:pt x="72092" y="195153"/>
                  <a:pt x="8063" y="288816"/>
                  <a:pt x="7534" y="295695"/>
                </a:cubicBezTo>
                <a:cubicBezTo>
                  <a:pt x="7005" y="302574"/>
                  <a:pt x="47751" y="260241"/>
                  <a:pt x="67859" y="235370"/>
                </a:cubicBezTo>
                <a:cubicBezTo>
                  <a:pt x="87967" y="210499"/>
                  <a:pt x="130830" y="135887"/>
                  <a:pt x="128184" y="146470"/>
                </a:cubicBezTo>
                <a:cubicBezTo>
                  <a:pt x="125538" y="157053"/>
                  <a:pt x="33992" y="323741"/>
                  <a:pt x="51984" y="298870"/>
                </a:cubicBezTo>
                <a:cubicBezTo>
                  <a:pt x="69976" y="273999"/>
                  <a:pt x="241426" y="11003"/>
                  <a:pt x="248834" y="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2" name="フリーフォーム 2081">
            <a:extLst>
              <a:ext uri="{FF2B5EF4-FFF2-40B4-BE49-F238E27FC236}">
                <a16:creationId xmlns:a16="http://schemas.microsoft.com/office/drawing/2014/main" id="{7DBB96A7-42C1-3385-0E07-EDDCE6EF92E9}"/>
              </a:ext>
            </a:extLst>
          </p:cNvPr>
          <p:cNvSpPr/>
          <p:nvPr/>
        </p:nvSpPr>
        <p:spPr>
          <a:xfrm>
            <a:off x="4223702" y="5045039"/>
            <a:ext cx="91416" cy="181268"/>
          </a:xfrm>
          <a:custGeom>
            <a:avLst/>
            <a:gdLst>
              <a:gd name="connsiteX0" fmla="*/ 14923 w 91416"/>
              <a:gd name="connsiteY0" fmla="*/ 36 h 181268"/>
              <a:gd name="connsiteX1" fmla="*/ 2223 w 91416"/>
              <a:gd name="connsiteY1" fmla="*/ 69886 h 181268"/>
              <a:gd name="connsiteX2" fmla="*/ 68898 w 91416"/>
              <a:gd name="connsiteY2" fmla="*/ 127036 h 181268"/>
              <a:gd name="connsiteX3" fmla="*/ 91123 w 91416"/>
              <a:gd name="connsiteY3" fmla="*/ 181011 h 181268"/>
              <a:gd name="connsiteX4" fmla="*/ 56198 w 91416"/>
              <a:gd name="connsiteY4" fmla="*/ 146086 h 181268"/>
              <a:gd name="connsiteX5" fmla="*/ 2223 w 91416"/>
              <a:gd name="connsiteY5" fmla="*/ 114336 h 181268"/>
              <a:gd name="connsiteX6" fmla="*/ 43498 w 91416"/>
              <a:gd name="connsiteY6" fmla="*/ 114336 h 181268"/>
              <a:gd name="connsiteX7" fmla="*/ 5398 w 91416"/>
              <a:gd name="connsiteY7" fmla="*/ 79411 h 181268"/>
              <a:gd name="connsiteX8" fmla="*/ 14923 w 91416"/>
              <a:gd name="connsiteY8" fmla="*/ 36 h 181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16" h="181268">
                <a:moveTo>
                  <a:pt x="14923" y="36"/>
                </a:moveTo>
                <a:cubicBezTo>
                  <a:pt x="14394" y="-1551"/>
                  <a:pt x="-6773" y="48719"/>
                  <a:pt x="2223" y="69886"/>
                </a:cubicBezTo>
                <a:cubicBezTo>
                  <a:pt x="11219" y="91053"/>
                  <a:pt x="54081" y="108515"/>
                  <a:pt x="68898" y="127036"/>
                </a:cubicBezTo>
                <a:cubicBezTo>
                  <a:pt x="83715" y="145557"/>
                  <a:pt x="93240" y="177836"/>
                  <a:pt x="91123" y="181011"/>
                </a:cubicBezTo>
                <a:cubicBezTo>
                  <a:pt x="89006" y="184186"/>
                  <a:pt x="71014" y="157198"/>
                  <a:pt x="56198" y="146086"/>
                </a:cubicBezTo>
                <a:cubicBezTo>
                  <a:pt x="41382" y="134974"/>
                  <a:pt x="4340" y="119628"/>
                  <a:pt x="2223" y="114336"/>
                </a:cubicBezTo>
                <a:cubicBezTo>
                  <a:pt x="106" y="109044"/>
                  <a:pt x="42969" y="120157"/>
                  <a:pt x="43498" y="114336"/>
                </a:cubicBezTo>
                <a:cubicBezTo>
                  <a:pt x="44027" y="108515"/>
                  <a:pt x="10690" y="93698"/>
                  <a:pt x="5398" y="79411"/>
                </a:cubicBezTo>
                <a:cubicBezTo>
                  <a:pt x="106" y="65124"/>
                  <a:pt x="15452" y="1623"/>
                  <a:pt x="14923" y="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3" name="フリーフォーム 2082">
            <a:extLst>
              <a:ext uri="{FF2B5EF4-FFF2-40B4-BE49-F238E27FC236}">
                <a16:creationId xmlns:a16="http://schemas.microsoft.com/office/drawing/2014/main" id="{736546C8-2944-5A69-8146-67154AC9B32E}"/>
              </a:ext>
            </a:extLst>
          </p:cNvPr>
          <p:cNvSpPr/>
          <p:nvPr/>
        </p:nvSpPr>
        <p:spPr>
          <a:xfrm>
            <a:off x="3936930" y="5130756"/>
            <a:ext cx="201046" cy="372583"/>
          </a:xfrm>
          <a:custGeom>
            <a:avLst/>
            <a:gdLst>
              <a:gd name="connsiteX0" fmla="*/ 95320 w 201046"/>
              <a:gd name="connsiteY0" fmla="*/ 44 h 372583"/>
              <a:gd name="connsiteX1" fmla="*/ 66745 w 201046"/>
              <a:gd name="connsiteY1" fmla="*/ 152444 h 372583"/>
              <a:gd name="connsiteX2" fmla="*/ 88970 w 201046"/>
              <a:gd name="connsiteY2" fmla="*/ 231819 h 372583"/>
              <a:gd name="connsiteX3" fmla="*/ 31820 w 201046"/>
              <a:gd name="connsiteY3" fmla="*/ 187369 h 372583"/>
              <a:gd name="connsiteX4" fmla="*/ 200095 w 201046"/>
              <a:gd name="connsiteY4" fmla="*/ 371519 h 372583"/>
              <a:gd name="connsiteX5" fmla="*/ 98495 w 201046"/>
              <a:gd name="connsiteY5" fmla="*/ 263569 h 372583"/>
              <a:gd name="connsiteX6" fmla="*/ 60395 w 201046"/>
              <a:gd name="connsiteY6" fmla="*/ 276269 h 372583"/>
              <a:gd name="connsiteX7" fmla="*/ 70 w 201046"/>
              <a:gd name="connsiteY7" fmla="*/ 339769 h 372583"/>
              <a:gd name="connsiteX8" fmla="*/ 73095 w 201046"/>
              <a:gd name="connsiteY8" fmla="*/ 231819 h 372583"/>
              <a:gd name="connsiteX9" fmla="*/ 54045 w 201046"/>
              <a:gd name="connsiteY9" fmla="*/ 181019 h 372583"/>
              <a:gd name="connsiteX10" fmla="*/ 34995 w 201046"/>
              <a:gd name="connsiteY10" fmla="*/ 127044 h 372583"/>
              <a:gd name="connsiteX11" fmla="*/ 44520 w 201046"/>
              <a:gd name="connsiteY11" fmla="*/ 168319 h 372583"/>
              <a:gd name="connsiteX12" fmla="*/ 95320 w 201046"/>
              <a:gd name="connsiteY12" fmla="*/ 44 h 37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1046" h="372583">
                <a:moveTo>
                  <a:pt x="95320" y="44"/>
                </a:moveTo>
                <a:cubicBezTo>
                  <a:pt x="99024" y="-2602"/>
                  <a:pt x="67803" y="113815"/>
                  <a:pt x="66745" y="152444"/>
                </a:cubicBezTo>
                <a:cubicBezTo>
                  <a:pt x="65687" y="191073"/>
                  <a:pt x="94791" y="225998"/>
                  <a:pt x="88970" y="231819"/>
                </a:cubicBezTo>
                <a:cubicBezTo>
                  <a:pt x="83149" y="237640"/>
                  <a:pt x="13299" y="164086"/>
                  <a:pt x="31820" y="187369"/>
                </a:cubicBezTo>
                <a:cubicBezTo>
                  <a:pt x="50341" y="210652"/>
                  <a:pt x="188983" y="358819"/>
                  <a:pt x="200095" y="371519"/>
                </a:cubicBezTo>
                <a:cubicBezTo>
                  <a:pt x="211207" y="384219"/>
                  <a:pt x="121778" y="279444"/>
                  <a:pt x="98495" y="263569"/>
                </a:cubicBezTo>
                <a:cubicBezTo>
                  <a:pt x="75212" y="247694"/>
                  <a:pt x="76799" y="263569"/>
                  <a:pt x="60395" y="276269"/>
                </a:cubicBezTo>
                <a:cubicBezTo>
                  <a:pt x="43991" y="288969"/>
                  <a:pt x="-2047" y="347177"/>
                  <a:pt x="70" y="339769"/>
                </a:cubicBezTo>
                <a:cubicBezTo>
                  <a:pt x="2187" y="332361"/>
                  <a:pt x="64099" y="258277"/>
                  <a:pt x="73095" y="231819"/>
                </a:cubicBezTo>
                <a:cubicBezTo>
                  <a:pt x="82091" y="205361"/>
                  <a:pt x="60395" y="198481"/>
                  <a:pt x="54045" y="181019"/>
                </a:cubicBezTo>
                <a:cubicBezTo>
                  <a:pt x="47695" y="163557"/>
                  <a:pt x="36583" y="129161"/>
                  <a:pt x="34995" y="127044"/>
                </a:cubicBezTo>
                <a:cubicBezTo>
                  <a:pt x="33407" y="124927"/>
                  <a:pt x="36053" y="190544"/>
                  <a:pt x="44520" y="168319"/>
                </a:cubicBezTo>
                <a:cubicBezTo>
                  <a:pt x="52987" y="146094"/>
                  <a:pt x="91616" y="2690"/>
                  <a:pt x="95320" y="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4" name="フリーフォーム 2083">
            <a:extLst>
              <a:ext uri="{FF2B5EF4-FFF2-40B4-BE49-F238E27FC236}">
                <a16:creationId xmlns:a16="http://schemas.microsoft.com/office/drawing/2014/main" id="{0204AE00-A991-EA53-F21C-6F7ED6331217}"/>
              </a:ext>
            </a:extLst>
          </p:cNvPr>
          <p:cNvSpPr/>
          <p:nvPr/>
        </p:nvSpPr>
        <p:spPr>
          <a:xfrm>
            <a:off x="4422686" y="4685151"/>
            <a:ext cx="321092" cy="531379"/>
          </a:xfrm>
          <a:custGeom>
            <a:avLst/>
            <a:gdLst>
              <a:gd name="connsiteX0" fmla="*/ 89 w 321092"/>
              <a:gd name="connsiteY0" fmla="*/ 1149 h 531379"/>
              <a:gd name="connsiteX1" fmla="*/ 117564 w 321092"/>
              <a:gd name="connsiteY1" fmla="*/ 356749 h 531379"/>
              <a:gd name="connsiteX2" fmla="*/ 120739 w 321092"/>
              <a:gd name="connsiteY2" fmla="*/ 528199 h 531379"/>
              <a:gd name="connsiteX3" fmla="*/ 123914 w 321092"/>
              <a:gd name="connsiteY3" fmla="*/ 439299 h 531379"/>
              <a:gd name="connsiteX4" fmla="*/ 168364 w 321092"/>
              <a:gd name="connsiteY4" fmla="*/ 407549 h 531379"/>
              <a:gd name="connsiteX5" fmla="*/ 123914 w 321092"/>
              <a:gd name="connsiteY5" fmla="*/ 521849 h 531379"/>
              <a:gd name="connsiteX6" fmla="*/ 177889 w 321092"/>
              <a:gd name="connsiteY6" fmla="*/ 445649 h 531379"/>
              <a:gd name="connsiteX7" fmla="*/ 219164 w 321092"/>
              <a:gd name="connsiteY7" fmla="*/ 464699 h 531379"/>
              <a:gd name="connsiteX8" fmla="*/ 320764 w 321092"/>
              <a:gd name="connsiteY8" fmla="*/ 531374 h 531379"/>
              <a:gd name="connsiteX9" fmla="*/ 247739 w 321092"/>
              <a:gd name="connsiteY9" fmla="*/ 467874 h 531379"/>
              <a:gd name="connsiteX10" fmla="*/ 142964 w 321092"/>
              <a:gd name="connsiteY10" fmla="*/ 391674 h 531379"/>
              <a:gd name="connsiteX11" fmla="*/ 146139 w 321092"/>
              <a:gd name="connsiteY11" fmla="*/ 318649 h 531379"/>
              <a:gd name="connsiteX12" fmla="*/ 133439 w 321092"/>
              <a:gd name="connsiteY12" fmla="*/ 347224 h 531379"/>
              <a:gd name="connsiteX13" fmla="*/ 98514 w 321092"/>
              <a:gd name="connsiteY13" fmla="*/ 245624 h 531379"/>
              <a:gd name="connsiteX14" fmla="*/ 89 w 321092"/>
              <a:gd name="connsiteY14" fmla="*/ 1149 h 53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21092" h="531379">
                <a:moveTo>
                  <a:pt x="89" y="1149"/>
                </a:moveTo>
                <a:cubicBezTo>
                  <a:pt x="3264" y="19670"/>
                  <a:pt x="97456" y="268907"/>
                  <a:pt x="117564" y="356749"/>
                </a:cubicBezTo>
                <a:cubicBezTo>
                  <a:pt x="137672" y="444591"/>
                  <a:pt x="119681" y="514441"/>
                  <a:pt x="120739" y="528199"/>
                </a:cubicBezTo>
                <a:cubicBezTo>
                  <a:pt x="121797" y="541957"/>
                  <a:pt x="115977" y="459407"/>
                  <a:pt x="123914" y="439299"/>
                </a:cubicBezTo>
                <a:cubicBezTo>
                  <a:pt x="131851" y="419191"/>
                  <a:pt x="168364" y="393791"/>
                  <a:pt x="168364" y="407549"/>
                </a:cubicBezTo>
                <a:cubicBezTo>
                  <a:pt x="168364" y="421307"/>
                  <a:pt x="122327" y="515499"/>
                  <a:pt x="123914" y="521849"/>
                </a:cubicBezTo>
                <a:cubicBezTo>
                  <a:pt x="125502" y="528199"/>
                  <a:pt x="162014" y="455174"/>
                  <a:pt x="177889" y="445649"/>
                </a:cubicBezTo>
                <a:cubicBezTo>
                  <a:pt x="193764" y="436124"/>
                  <a:pt x="195352" y="450412"/>
                  <a:pt x="219164" y="464699"/>
                </a:cubicBezTo>
                <a:cubicBezTo>
                  <a:pt x="242976" y="478986"/>
                  <a:pt x="316002" y="530845"/>
                  <a:pt x="320764" y="531374"/>
                </a:cubicBezTo>
                <a:cubicBezTo>
                  <a:pt x="325527" y="531903"/>
                  <a:pt x="277372" y="491157"/>
                  <a:pt x="247739" y="467874"/>
                </a:cubicBezTo>
                <a:cubicBezTo>
                  <a:pt x="218106" y="444591"/>
                  <a:pt x="159897" y="416545"/>
                  <a:pt x="142964" y="391674"/>
                </a:cubicBezTo>
                <a:cubicBezTo>
                  <a:pt x="126031" y="366803"/>
                  <a:pt x="147726" y="326057"/>
                  <a:pt x="146139" y="318649"/>
                </a:cubicBezTo>
                <a:cubicBezTo>
                  <a:pt x="144552" y="311241"/>
                  <a:pt x="141376" y="359395"/>
                  <a:pt x="133439" y="347224"/>
                </a:cubicBezTo>
                <a:cubicBezTo>
                  <a:pt x="125502" y="335053"/>
                  <a:pt x="118093" y="298012"/>
                  <a:pt x="98514" y="245624"/>
                </a:cubicBezTo>
                <a:cubicBezTo>
                  <a:pt x="78935" y="193237"/>
                  <a:pt x="-3086" y="-17372"/>
                  <a:pt x="89" y="11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5" name="フリーフォーム 2084">
            <a:extLst>
              <a:ext uri="{FF2B5EF4-FFF2-40B4-BE49-F238E27FC236}">
                <a16:creationId xmlns:a16="http://schemas.microsoft.com/office/drawing/2014/main" id="{25F8C675-C613-2EC6-5860-3FABD833DDC6}"/>
              </a:ext>
            </a:extLst>
          </p:cNvPr>
          <p:cNvSpPr/>
          <p:nvPr/>
        </p:nvSpPr>
        <p:spPr>
          <a:xfrm>
            <a:off x="4117792" y="4435475"/>
            <a:ext cx="76397" cy="646860"/>
          </a:xfrm>
          <a:custGeom>
            <a:avLst/>
            <a:gdLst>
              <a:gd name="connsiteX0" fmla="*/ 50983 w 76397"/>
              <a:gd name="connsiteY0" fmla="*/ 0 h 646860"/>
              <a:gd name="connsiteX1" fmla="*/ 31933 w 76397"/>
              <a:gd name="connsiteY1" fmla="*/ 444500 h 646860"/>
              <a:gd name="connsiteX2" fmla="*/ 41458 w 76397"/>
              <a:gd name="connsiteY2" fmla="*/ 415925 h 646860"/>
              <a:gd name="connsiteX3" fmla="*/ 57333 w 76397"/>
              <a:gd name="connsiteY3" fmla="*/ 511175 h 646860"/>
              <a:gd name="connsiteX4" fmla="*/ 76383 w 76397"/>
              <a:gd name="connsiteY4" fmla="*/ 469900 h 646860"/>
              <a:gd name="connsiteX5" fmla="*/ 54158 w 76397"/>
              <a:gd name="connsiteY5" fmla="*/ 606425 h 646860"/>
              <a:gd name="connsiteX6" fmla="*/ 70033 w 76397"/>
              <a:gd name="connsiteY6" fmla="*/ 641350 h 646860"/>
              <a:gd name="connsiteX7" fmla="*/ 66858 w 76397"/>
              <a:gd name="connsiteY7" fmla="*/ 508000 h 646860"/>
              <a:gd name="connsiteX8" fmla="*/ 3358 w 76397"/>
              <a:gd name="connsiteY8" fmla="*/ 390525 h 646860"/>
              <a:gd name="connsiteX9" fmla="*/ 12883 w 76397"/>
              <a:gd name="connsiteY9" fmla="*/ 447675 h 646860"/>
              <a:gd name="connsiteX10" fmla="*/ 50983 w 76397"/>
              <a:gd name="connsiteY10" fmla="*/ 0 h 646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6397" h="646860">
                <a:moveTo>
                  <a:pt x="50983" y="0"/>
                </a:moveTo>
                <a:cubicBezTo>
                  <a:pt x="54158" y="-529"/>
                  <a:pt x="33520" y="375179"/>
                  <a:pt x="31933" y="444500"/>
                </a:cubicBezTo>
                <a:cubicBezTo>
                  <a:pt x="30346" y="513821"/>
                  <a:pt x="37225" y="404813"/>
                  <a:pt x="41458" y="415925"/>
                </a:cubicBezTo>
                <a:cubicBezTo>
                  <a:pt x="45691" y="427038"/>
                  <a:pt x="51512" y="502179"/>
                  <a:pt x="57333" y="511175"/>
                </a:cubicBezTo>
                <a:cubicBezTo>
                  <a:pt x="63154" y="520171"/>
                  <a:pt x="76912" y="454025"/>
                  <a:pt x="76383" y="469900"/>
                </a:cubicBezTo>
                <a:cubicBezTo>
                  <a:pt x="75854" y="485775"/>
                  <a:pt x="55216" y="577850"/>
                  <a:pt x="54158" y="606425"/>
                </a:cubicBezTo>
                <a:cubicBezTo>
                  <a:pt x="53100" y="635000"/>
                  <a:pt x="67916" y="657754"/>
                  <a:pt x="70033" y="641350"/>
                </a:cubicBezTo>
                <a:cubicBezTo>
                  <a:pt x="72150" y="624946"/>
                  <a:pt x="77970" y="549804"/>
                  <a:pt x="66858" y="508000"/>
                </a:cubicBezTo>
                <a:cubicBezTo>
                  <a:pt x="55746" y="466196"/>
                  <a:pt x="12354" y="400579"/>
                  <a:pt x="3358" y="390525"/>
                </a:cubicBezTo>
                <a:cubicBezTo>
                  <a:pt x="-5638" y="380471"/>
                  <a:pt x="5475" y="512762"/>
                  <a:pt x="12883" y="447675"/>
                </a:cubicBezTo>
                <a:cubicBezTo>
                  <a:pt x="20291" y="382588"/>
                  <a:pt x="47808" y="529"/>
                  <a:pt x="5098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6" name="フリーフォーム 2085">
            <a:extLst>
              <a:ext uri="{FF2B5EF4-FFF2-40B4-BE49-F238E27FC236}">
                <a16:creationId xmlns:a16="http://schemas.microsoft.com/office/drawing/2014/main" id="{6DD74A65-9B85-8585-9206-570A0DD23220}"/>
              </a:ext>
            </a:extLst>
          </p:cNvPr>
          <p:cNvSpPr/>
          <p:nvPr/>
        </p:nvSpPr>
        <p:spPr>
          <a:xfrm>
            <a:off x="4075636" y="4974364"/>
            <a:ext cx="81100" cy="309390"/>
          </a:xfrm>
          <a:custGeom>
            <a:avLst/>
            <a:gdLst>
              <a:gd name="connsiteX0" fmla="*/ 77264 w 81100"/>
              <a:gd name="connsiteY0" fmla="*/ 861 h 309390"/>
              <a:gd name="connsiteX1" fmla="*/ 45514 w 81100"/>
              <a:gd name="connsiteY1" fmla="*/ 150086 h 309390"/>
              <a:gd name="connsiteX2" fmla="*/ 48689 w 81100"/>
              <a:gd name="connsiteY2" fmla="*/ 210411 h 309390"/>
              <a:gd name="connsiteX3" fmla="*/ 80439 w 81100"/>
              <a:gd name="connsiteY3" fmla="*/ 308836 h 309390"/>
              <a:gd name="connsiteX4" fmla="*/ 64564 w 81100"/>
              <a:gd name="connsiteY4" fmla="*/ 245336 h 309390"/>
              <a:gd name="connsiteX5" fmla="*/ 1064 w 81100"/>
              <a:gd name="connsiteY5" fmla="*/ 140561 h 309390"/>
              <a:gd name="connsiteX6" fmla="*/ 26464 w 81100"/>
              <a:gd name="connsiteY6" fmla="*/ 169136 h 309390"/>
              <a:gd name="connsiteX7" fmla="*/ 48689 w 81100"/>
              <a:gd name="connsiteY7" fmla="*/ 92936 h 309390"/>
              <a:gd name="connsiteX8" fmla="*/ 77264 w 81100"/>
              <a:gd name="connsiteY8" fmla="*/ 861 h 309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100" h="309390">
                <a:moveTo>
                  <a:pt x="77264" y="861"/>
                </a:moveTo>
                <a:cubicBezTo>
                  <a:pt x="76735" y="10386"/>
                  <a:pt x="50276" y="115161"/>
                  <a:pt x="45514" y="150086"/>
                </a:cubicBezTo>
                <a:cubicBezTo>
                  <a:pt x="40751" y="185011"/>
                  <a:pt x="42868" y="183953"/>
                  <a:pt x="48689" y="210411"/>
                </a:cubicBezTo>
                <a:cubicBezTo>
                  <a:pt x="54510" y="236869"/>
                  <a:pt x="77793" y="303015"/>
                  <a:pt x="80439" y="308836"/>
                </a:cubicBezTo>
                <a:cubicBezTo>
                  <a:pt x="83085" y="314657"/>
                  <a:pt x="77793" y="273382"/>
                  <a:pt x="64564" y="245336"/>
                </a:cubicBezTo>
                <a:cubicBezTo>
                  <a:pt x="51335" y="217290"/>
                  <a:pt x="7414" y="153261"/>
                  <a:pt x="1064" y="140561"/>
                </a:cubicBezTo>
                <a:cubicBezTo>
                  <a:pt x="-5286" y="127861"/>
                  <a:pt x="18527" y="177073"/>
                  <a:pt x="26464" y="169136"/>
                </a:cubicBezTo>
                <a:cubicBezTo>
                  <a:pt x="34401" y="161199"/>
                  <a:pt x="41281" y="122569"/>
                  <a:pt x="48689" y="92936"/>
                </a:cubicBezTo>
                <a:cubicBezTo>
                  <a:pt x="56097" y="63303"/>
                  <a:pt x="77793" y="-8664"/>
                  <a:pt x="77264" y="8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7" name="フリーフォーム 2086">
            <a:extLst>
              <a:ext uri="{FF2B5EF4-FFF2-40B4-BE49-F238E27FC236}">
                <a16:creationId xmlns:a16="http://schemas.microsoft.com/office/drawing/2014/main" id="{D4F2158C-EE2F-67D8-7BE5-44F78602F184}"/>
              </a:ext>
            </a:extLst>
          </p:cNvPr>
          <p:cNvSpPr/>
          <p:nvPr/>
        </p:nvSpPr>
        <p:spPr>
          <a:xfrm>
            <a:off x="4053776" y="5536437"/>
            <a:ext cx="210648" cy="157257"/>
          </a:xfrm>
          <a:custGeom>
            <a:avLst/>
            <a:gdLst>
              <a:gd name="connsiteX0" fmla="*/ 699 w 210648"/>
              <a:gd name="connsiteY0" fmla="*/ 156338 h 157257"/>
              <a:gd name="connsiteX1" fmla="*/ 83249 w 210648"/>
              <a:gd name="connsiteY1" fmla="*/ 22988 h 157257"/>
              <a:gd name="connsiteX2" fmla="*/ 130874 w 210648"/>
              <a:gd name="connsiteY2" fmla="*/ 22988 h 157257"/>
              <a:gd name="connsiteX3" fmla="*/ 118174 w 210648"/>
              <a:gd name="connsiteY3" fmla="*/ 763 h 157257"/>
              <a:gd name="connsiteX4" fmla="*/ 210249 w 210648"/>
              <a:gd name="connsiteY4" fmla="*/ 54738 h 157257"/>
              <a:gd name="connsiteX5" fmla="*/ 149924 w 210648"/>
              <a:gd name="connsiteY5" fmla="*/ 16638 h 157257"/>
              <a:gd name="connsiteX6" fmla="*/ 108649 w 210648"/>
              <a:gd name="connsiteY6" fmla="*/ 16638 h 157257"/>
              <a:gd name="connsiteX7" fmla="*/ 95949 w 210648"/>
              <a:gd name="connsiteY7" fmla="*/ 32513 h 157257"/>
              <a:gd name="connsiteX8" fmla="*/ 45149 w 210648"/>
              <a:gd name="connsiteY8" fmla="*/ 80138 h 157257"/>
              <a:gd name="connsiteX9" fmla="*/ 699 w 210648"/>
              <a:gd name="connsiteY9" fmla="*/ 156338 h 15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0648" h="157257">
                <a:moveTo>
                  <a:pt x="699" y="156338"/>
                </a:moveTo>
                <a:cubicBezTo>
                  <a:pt x="7049" y="146813"/>
                  <a:pt x="61553" y="45213"/>
                  <a:pt x="83249" y="22988"/>
                </a:cubicBezTo>
                <a:cubicBezTo>
                  <a:pt x="104945" y="763"/>
                  <a:pt x="125053" y="26692"/>
                  <a:pt x="130874" y="22988"/>
                </a:cubicBezTo>
                <a:cubicBezTo>
                  <a:pt x="136695" y="19284"/>
                  <a:pt x="104945" y="-4529"/>
                  <a:pt x="118174" y="763"/>
                </a:cubicBezTo>
                <a:cubicBezTo>
                  <a:pt x="131403" y="6055"/>
                  <a:pt x="204957" y="52092"/>
                  <a:pt x="210249" y="54738"/>
                </a:cubicBezTo>
                <a:cubicBezTo>
                  <a:pt x="215541" y="57384"/>
                  <a:pt x="166857" y="22988"/>
                  <a:pt x="149924" y="16638"/>
                </a:cubicBezTo>
                <a:cubicBezTo>
                  <a:pt x="132991" y="10288"/>
                  <a:pt x="117645" y="13992"/>
                  <a:pt x="108649" y="16638"/>
                </a:cubicBezTo>
                <a:cubicBezTo>
                  <a:pt x="99653" y="19284"/>
                  <a:pt x="106532" y="21930"/>
                  <a:pt x="95949" y="32513"/>
                </a:cubicBezTo>
                <a:cubicBezTo>
                  <a:pt x="85366" y="43096"/>
                  <a:pt x="57320" y="61617"/>
                  <a:pt x="45149" y="80138"/>
                </a:cubicBezTo>
                <a:cubicBezTo>
                  <a:pt x="32978" y="98659"/>
                  <a:pt x="-5651" y="165863"/>
                  <a:pt x="699" y="1563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8" name="フリーフォーム 2087">
            <a:extLst>
              <a:ext uri="{FF2B5EF4-FFF2-40B4-BE49-F238E27FC236}">
                <a16:creationId xmlns:a16="http://schemas.microsoft.com/office/drawing/2014/main" id="{C49D1F33-1454-50E3-A613-EC898B7654C3}"/>
              </a:ext>
            </a:extLst>
          </p:cNvPr>
          <p:cNvSpPr/>
          <p:nvPr/>
        </p:nvSpPr>
        <p:spPr>
          <a:xfrm>
            <a:off x="3995897" y="5501450"/>
            <a:ext cx="179244" cy="159575"/>
          </a:xfrm>
          <a:custGeom>
            <a:avLst/>
            <a:gdLst>
              <a:gd name="connsiteX0" fmla="*/ 33178 w 179244"/>
              <a:gd name="connsiteY0" fmla="*/ 159575 h 159575"/>
              <a:gd name="connsiteX1" fmla="*/ 1428 w 179244"/>
              <a:gd name="connsiteY1" fmla="*/ 102425 h 159575"/>
              <a:gd name="connsiteX2" fmla="*/ 23653 w 179244"/>
              <a:gd name="connsiteY2" fmla="*/ 16700 h 159575"/>
              <a:gd name="connsiteX3" fmla="*/ 103028 w 179244"/>
              <a:gd name="connsiteY3" fmla="*/ 13525 h 159575"/>
              <a:gd name="connsiteX4" fmla="*/ 179228 w 179244"/>
              <a:gd name="connsiteY4" fmla="*/ 32575 h 159575"/>
              <a:gd name="connsiteX5" fmla="*/ 109378 w 179244"/>
              <a:gd name="connsiteY5" fmla="*/ 7175 h 159575"/>
              <a:gd name="connsiteX6" fmla="*/ 45878 w 179244"/>
              <a:gd name="connsiteY6" fmla="*/ 4000 h 159575"/>
              <a:gd name="connsiteX7" fmla="*/ 7778 w 179244"/>
              <a:gd name="connsiteY7" fmla="*/ 57975 h 159575"/>
              <a:gd name="connsiteX8" fmla="*/ 1428 w 179244"/>
              <a:gd name="connsiteY8" fmla="*/ 102425 h 159575"/>
              <a:gd name="connsiteX9" fmla="*/ 33178 w 179244"/>
              <a:gd name="connsiteY9" fmla="*/ 159575 h 15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9244" h="159575">
                <a:moveTo>
                  <a:pt x="33178" y="159575"/>
                </a:moveTo>
                <a:cubicBezTo>
                  <a:pt x="33178" y="159575"/>
                  <a:pt x="3016" y="126238"/>
                  <a:pt x="1428" y="102425"/>
                </a:cubicBezTo>
                <a:cubicBezTo>
                  <a:pt x="-160" y="78612"/>
                  <a:pt x="6720" y="31517"/>
                  <a:pt x="23653" y="16700"/>
                </a:cubicBezTo>
                <a:cubicBezTo>
                  <a:pt x="40586" y="1883"/>
                  <a:pt x="77099" y="10879"/>
                  <a:pt x="103028" y="13525"/>
                </a:cubicBezTo>
                <a:cubicBezTo>
                  <a:pt x="128957" y="16171"/>
                  <a:pt x="178170" y="33633"/>
                  <a:pt x="179228" y="32575"/>
                </a:cubicBezTo>
                <a:cubicBezTo>
                  <a:pt x="180286" y="31517"/>
                  <a:pt x="131603" y="11937"/>
                  <a:pt x="109378" y="7175"/>
                </a:cubicBezTo>
                <a:cubicBezTo>
                  <a:pt x="87153" y="2412"/>
                  <a:pt x="62811" y="-4467"/>
                  <a:pt x="45878" y="4000"/>
                </a:cubicBezTo>
                <a:cubicBezTo>
                  <a:pt x="28945" y="12467"/>
                  <a:pt x="15186" y="41571"/>
                  <a:pt x="7778" y="57975"/>
                </a:cubicBezTo>
                <a:cubicBezTo>
                  <a:pt x="370" y="74379"/>
                  <a:pt x="-1747" y="83375"/>
                  <a:pt x="1428" y="102425"/>
                </a:cubicBezTo>
                <a:cubicBezTo>
                  <a:pt x="4603" y="121475"/>
                  <a:pt x="33178" y="159575"/>
                  <a:pt x="33178" y="1595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89" name="フリーフォーム 2088">
            <a:extLst>
              <a:ext uri="{FF2B5EF4-FFF2-40B4-BE49-F238E27FC236}">
                <a16:creationId xmlns:a16="http://schemas.microsoft.com/office/drawing/2014/main" id="{63713926-CAAC-1F71-6CB8-0816AAD130EB}"/>
              </a:ext>
            </a:extLst>
          </p:cNvPr>
          <p:cNvSpPr/>
          <p:nvPr/>
        </p:nvSpPr>
        <p:spPr>
          <a:xfrm>
            <a:off x="4441636" y="5305592"/>
            <a:ext cx="242739" cy="333309"/>
          </a:xfrm>
          <a:custGeom>
            <a:avLst/>
            <a:gdLst>
              <a:gd name="connsiteX0" fmla="*/ 189 w 242739"/>
              <a:gd name="connsiteY0" fmla="*/ 333208 h 333309"/>
              <a:gd name="connsiteX1" fmla="*/ 155764 w 242739"/>
              <a:gd name="connsiteY1" fmla="*/ 177633 h 333309"/>
              <a:gd name="connsiteX2" fmla="*/ 190689 w 242739"/>
              <a:gd name="connsiteY2" fmla="*/ 152233 h 333309"/>
              <a:gd name="connsiteX3" fmla="*/ 165289 w 242739"/>
              <a:gd name="connsiteY3" fmla="*/ 180808 h 333309"/>
              <a:gd name="connsiteX4" fmla="*/ 241489 w 242739"/>
              <a:gd name="connsiteY4" fmla="*/ 3008 h 333309"/>
              <a:gd name="connsiteX5" fmla="*/ 212914 w 242739"/>
              <a:gd name="connsiteY5" fmla="*/ 72858 h 333309"/>
              <a:gd name="connsiteX6" fmla="*/ 216089 w 242739"/>
              <a:gd name="connsiteY6" fmla="*/ 123658 h 333309"/>
              <a:gd name="connsiteX7" fmla="*/ 190689 w 242739"/>
              <a:gd name="connsiteY7" fmla="*/ 152233 h 333309"/>
              <a:gd name="connsiteX8" fmla="*/ 189 w 242739"/>
              <a:gd name="connsiteY8" fmla="*/ 333208 h 333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2739" h="333309">
                <a:moveTo>
                  <a:pt x="189" y="333208"/>
                </a:moveTo>
                <a:cubicBezTo>
                  <a:pt x="-5632" y="337441"/>
                  <a:pt x="124014" y="207795"/>
                  <a:pt x="155764" y="177633"/>
                </a:cubicBezTo>
                <a:cubicBezTo>
                  <a:pt x="187514" y="147471"/>
                  <a:pt x="189102" y="151704"/>
                  <a:pt x="190689" y="152233"/>
                </a:cubicBezTo>
                <a:cubicBezTo>
                  <a:pt x="192276" y="152762"/>
                  <a:pt x="156822" y="205679"/>
                  <a:pt x="165289" y="180808"/>
                </a:cubicBezTo>
                <a:cubicBezTo>
                  <a:pt x="173756" y="155937"/>
                  <a:pt x="233552" y="21000"/>
                  <a:pt x="241489" y="3008"/>
                </a:cubicBezTo>
                <a:cubicBezTo>
                  <a:pt x="249427" y="-14984"/>
                  <a:pt x="217147" y="52750"/>
                  <a:pt x="212914" y="72858"/>
                </a:cubicBezTo>
                <a:cubicBezTo>
                  <a:pt x="208681" y="92966"/>
                  <a:pt x="219793" y="110429"/>
                  <a:pt x="216089" y="123658"/>
                </a:cubicBezTo>
                <a:cubicBezTo>
                  <a:pt x="212385" y="136887"/>
                  <a:pt x="223497" y="119425"/>
                  <a:pt x="190689" y="152233"/>
                </a:cubicBezTo>
                <a:cubicBezTo>
                  <a:pt x="157881" y="185041"/>
                  <a:pt x="6010" y="328975"/>
                  <a:pt x="189" y="333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0" name="フリーフォーム 2089">
            <a:extLst>
              <a:ext uri="{FF2B5EF4-FFF2-40B4-BE49-F238E27FC236}">
                <a16:creationId xmlns:a16="http://schemas.microsoft.com/office/drawing/2014/main" id="{1284DD8C-A102-1685-579A-683F726E0378}"/>
              </a:ext>
            </a:extLst>
          </p:cNvPr>
          <p:cNvSpPr/>
          <p:nvPr/>
        </p:nvSpPr>
        <p:spPr>
          <a:xfrm>
            <a:off x="4587873" y="5446665"/>
            <a:ext cx="149119" cy="126324"/>
          </a:xfrm>
          <a:custGeom>
            <a:avLst/>
            <a:gdLst>
              <a:gd name="connsiteX0" fmla="*/ 2 w 149119"/>
              <a:gd name="connsiteY0" fmla="*/ 68310 h 126324"/>
              <a:gd name="connsiteX1" fmla="*/ 98427 w 149119"/>
              <a:gd name="connsiteY1" fmla="*/ 1635 h 126324"/>
              <a:gd name="connsiteX2" fmla="*/ 146052 w 149119"/>
              <a:gd name="connsiteY2" fmla="*/ 23860 h 126324"/>
              <a:gd name="connsiteX3" fmla="*/ 139702 w 149119"/>
              <a:gd name="connsiteY3" fmla="*/ 61960 h 126324"/>
              <a:gd name="connsiteX4" fmla="*/ 101602 w 149119"/>
              <a:gd name="connsiteY4" fmla="*/ 125460 h 126324"/>
              <a:gd name="connsiteX5" fmla="*/ 101602 w 149119"/>
              <a:gd name="connsiteY5" fmla="*/ 100060 h 126324"/>
              <a:gd name="connsiteX6" fmla="*/ 76202 w 149119"/>
              <a:gd name="connsiteY6" fmla="*/ 119110 h 126324"/>
              <a:gd name="connsiteX7" fmla="*/ 136527 w 149119"/>
              <a:gd name="connsiteY7" fmla="*/ 58785 h 126324"/>
              <a:gd name="connsiteX8" fmla="*/ 101602 w 149119"/>
              <a:gd name="connsiteY8" fmla="*/ 20685 h 126324"/>
              <a:gd name="connsiteX9" fmla="*/ 2 w 149119"/>
              <a:gd name="connsiteY9" fmla="*/ 68310 h 126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9119" h="126324">
                <a:moveTo>
                  <a:pt x="2" y="68310"/>
                </a:moveTo>
                <a:cubicBezTo>
                  <a:pt x="-527" y="65135"/>
                  <a:pt x="74085" y="9043"/>
                  <a:pt x="98427" y="1635"/>
                </a:cubicBezTo>
                <a:cubicBezTo>
                  <a:pt x="122769" y="-5773"/>
                  <a:pt x="139173" y="13806"/>
                  <a:pt x="146052" y="23860"/>
                </a:cubicBezTo>
                <a:cubicBezTo>
                  <a:pt x="152931" y="33914"/>
                  <a:pt x="147110" y="45027"/>
                  <a:pt x="139702" y="61960"/>
                </a:cubicBezTo>
                <a:cubicBezTo>
                  <a:pt x="132294" y="78893"/>
                  <a:pt x="107952" y="119110"/>
                  <a:pt x="101602" y="125460"/>
                </a:cubicBezTo>
                <a:cubicBezTo>
                  <a:pt x="95252" y="131810"/>
                  <a:pt x="105835" y="101118"/>
                  <a:pt x="101602" y="100060"/>
                </a:cubicBezTo>
                <a:cubicBezTo>
                  <a:pt x="97369" y="99002"/>
                  <a:pt x="70381" y="125989"/>
                  <a:pt x="76202" y="119110"/>
                </a:cubicBezTo>
                <a:cubicBezTo>
                  <a:pt x="82023" y="112231"/>
                  <a:pt x="132294" y="75189"/>
                  <a:pt x="136527" y="58785"/>
                </a:cubicBezTo>
                <a:cubicBezTo>
                  <a:pt x="140760" y="42381"/>
                  <a:pt x="127002" y="15393"/>
                  <a:pt x="101602" y="20685"/>
                </a:cubicBezTo>
                <a:cubicBezTo>
                  <a:pt x="76202" y="25977"/>
                  <a:pt x="531" y="71485"/>
                  <a:pt x="2" y="683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1" name="フリーフォーム 2090">
            <a:extLst>
              <a:ext uri="{FF2B5EF4-FFF2-40B4-BE49-F238E27FC236}">
                <a16:creationId xmlns:a16="http://schemas.microsoft.com/office/drawing/2014/main" id="{1E867A52-BB69-5A0D-5B63-D511A540DF12}"/>
              </a:ext>
            </a:extLst>
          </p:cNvPr>
          <p:cNvSpPr/>
          <p:nvPr/>
        </p:nvSpPr>
        <p:spPr>
          <a:xfrm>
            <a:off x="4163763" y="3403320"/>
            <a:ext cx="71727" cy="258506"/>
          </a:xfrm>
          <a:custGeom>
            <a:avLst/>
            <a:gdLst>
              <a:gd name="connsiteX0" fmla="*/ 71687 w 71727"/>
              <a:gd name="connsiteY0" fmla="*/ 280 h 258506"/>
              <a:gd name="connsiteX1" fmla="*/ 8187 w 71727"/>
              <a:gd name="connsiteY1" fmla="*/ 193955 h 258506"/>
              <a:gd name="connsiteX2" fmla="*/ 1837 w 71727"/>
              <a:gd name="connsiteY2" fmla="*/ 257455 h 258506"/>
              <a:gd name="connsiteX3" fmla="*/ 17712 w 71727"/>
              <a:gd name="connsiteY3" fmla="*/ 152680 h 258506"/>
              <a:gd name="connsiteX4" fmla="*/ 71687 w 71727"/>
              <a:gd name="connsiteY4" fmla="*/ 280 h 258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727" h="258506">
                <a:moveTo>
                  <a:pt x="71687" y="280"/>
                </a:moveTo>
                <a:cubicBezTo>
                  <a:pt x="70100" y="7159"/>
                  <a:pt x="19829" y="151093"/>
                  <a:pt x="8187" y="193955"/>
                </a:cubicBezTo>
                <a:cubicBezTo>
                  <a:pt x="-3455" y="236817"/>
                  <a:pt x="250" y="264334"/>
                  <a:pt x="1837" y="257455"/>
                </a:cubicBezTo>
                <a:cubicBezTo>
                  <a:pt x="3424" y="250576"/>
                  <a:pt x="8187" y="190251"/>
                  <a:pt x="17712" y="152680"/>
                </a:cubicBezTo>
                <a:cubicBezTo>
                  <a:pt x="27237" y="115109"/>
                  <a:pt x="73274" y="-6599"/>
                  <a:pt x="71687" y="2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2" name="フリーフォーム 2091">
            <a:extLst>
              <a:ext uri="{FF2B5EF4-FFF2-40B4-BE49-F238E27FC236}">
                <a16:creationId xmlns:a16="http://schemas.microsoft.com/office/drawing/2014/main" id="{D289C0B3-5220-4E9F-C1C1-73054D3F17F6}"/>
              </a:ext>
            </a:extLst>
          </p:cNvPr>
          <p:cNvSpPr/>
          <p:nvPr/>
        </p:nvSpPr>
        <p:spPr>
          <a:xfrm>
            <a:off x="4213211" y="3768367"/>
            <a:ext cx="28615" cy="201187"/>
          </a:xfrm>
          <a:custGeom>
            <a:avLst/>
            <a:gdLst>
              <a:gd name="connsiteX0" fmla="*/ 14 w 28615"/>
              <a:gd name="connsiteY0" fmla="*/ 358 h 201187"/>
              <a:gd name="connsiteX1" fmla="*/ 15889 w 28615"/>
              <a:gd name="connsiteY1" fmla="*/ 82908 h 201187"/>
              <a:gd name="connsiteX2" fmla="*/ 15889 w 28615"/>
              <a:gd name="connsiteY2" fmla="*/ 200383 h 201187"/>
              <a:gd name="connsiteX3" fmla="*/ 28589 w 28615"/>
              <a:gd name="connsiteY3" fmla="*/ 133708 h 201187"/>
              <a:gd name="connsiteX4" fmla="*/ 19064 w 28615"/>
              <a:gd name="connsiteY4" fmla="*/ 114658 h 201187"/>
              <a:gd name="connsiteX5" fmla="*/ 14 w 28615"/>
              <a:gd name="connsiteY5" fmla="*/ 358 h 201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615" h="201187">
                <a:moveTo>
                  <a:pt x="14" y="358"/>
                </a:moveTo>
                <a:cubicBezTo>
                  <a:pt x="-515" y="-4934"/>
                  <a:pt x="13243" y="49571"/>
                  <a:pt x="15889" y="82908"/>
                </a:cubicBezTo>
                <a:cubicBezTo>
                  <a:pt x="18535" y="116246"/>
                  <a:pt x="13772" y="191916"/>
                  <a:pt x="15889" y="200383"/>
                </a:cubicBezTo>
                <a:cubicBezTo>
                  <a:pt x="18006" y="208850"/>
                  <a:pt x="28060" y="147996"/>
                  <a:pt x="28589" y="133708"/>
                </a:cubicBezTo>
                <a:cubicBezTo>
                  <a:pt x="29118" y="119421"/>
                  <a:pt x="21710" y="137941"/>
                  <a:pt x="19064" y="114658"/>
                </a:cubicBezTo>
                <a:cubicBezTo>
                  <a:pt x="16418" y="91375"/>
                  <a:pt x="543" y="5650"/>
                  <a:pt x="14" y="3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3" name="フリーフォーム 2092">
            <a:extLst>
              <a:ext uri="{FF2B5EF4-FFF2-40B4-BE49-F238E27FC236}">
                <a16:creationId xmlns:a16="http://schemas.microsoft.com/office/drawing/2014/main" id="{F9CFC626-6158-20DA-D205-013DF88985D6}"/>
              </a:ext>
            </a:extLst>
          </p:cNvPr>
          <p:cNvSpPr/>
          <p:nvPr/>
        </p:nvSpPr>
        <p:spPr>
          <a:xfrm>
            <a:off x="4075411" y="4476521"/>
            <a:ext cx="71139" cy="633194"/>
          </a:xfrm>
          <a:custGeom>
            <a:avLst/>
            <a:gdLst>
              <a:gd name="connsiteX0" fmla="*/ 71139 w 71139"/>
              <a:gd name="connsiteY0" fmla="*/ 229 h 633194"/>
              <a:gd name="connsiteX1" fmla="*/ 10814 w 71139"/>
              <a:gd name="connsiteY1" fmla="*/ 339954 h 633194"/>
              <a:gd name="connsiteX2" fmla="*/ 29864 w 71139"/>
              <a:gd name="connsiteY2" fmla="*/ 279629 h 633194"/>
              <a:gd name="connsiteX3" fmla="*/ 17164 w 71139"/>
              <a:gd name="connsiteY3" fmla="*/ 435204 h 633194"/>
              <a:gd name="connsiteX4" fmla="*/ 26689 w 71139"/>
              <a:gd name="connsiteY4" fmla="*/ 409804 h 633194"/>
              <a:gd name="connsiteX5" fmla="*/ 1289 w 71139"/>
              <a:gd name="connsiteY5" fmla="*/ 546329 h 633194"/>
              <a:gd name="connsiteX6" fmla="*/ 4464 w 71139"/>
              <a:gd name="connsiteY6" fmla="*/ 632054 h 633194"/>
              <a:gd name="connsiteX7" fmla="*/ 10814 w 71139"/>
              <a:gd name="connsiteY7" fmla="*/ 486004 h 633194"/>
              <a:gd name="connsiteX8" fmla="*/ 29864 w 71139"/>
              <a:gd name="connsiteY8" fmla="*/ 314554 h 633194"/>
              <a:gd name="connsiteX9" fmla="*/ 4464 w 71139"/>
              <a:gd name="connsiteY9" fmla="*/ 368529 h 633194"/>
              <a:gd name="connsiteX10" fmla="*/ 17164 w 71139"/>
              <a:gd name="connsiteY10" fmla="*/ 222479 h 633194"/>
              <a:gd name="connsiteX11" fmla="*/ 10814 w 71139"/>
              <a:gd name="connsiteY11" fmla="*/ 285979 h 633194"/>
              <a:gd name="connsiteX12" fmla="*/ 71139 w 71139"/>
              <a:gd name="connsiteY12" fmla="*/ 229 h 633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139" h="633194">
                <a:moveTo>
                  <a:pt x="71139" y="229"/>
                </a:moveTo>
                <a:cubicBezTo>
                  <a:pt x="71139" y="9225"/>
                  <a:pt x="17693" y="293387"/>
                  <a:pt x="10814" y="339954"/>
                </a:cubicBezTo>
                <a:cubicBezTo>
                  <a:pt x="3935" y="386521"/>
                  <a:pt x="28806" y="263754"/>
                  <a:pt x="29864" y="279629"/>
                </a:cubicBezTo>
                <a:cubicBezTo>
                  <a:pt x="30922" y="295504"/>
                  <a:pt x="17693" y="413508"/>
                  <a:pt x="17164" y="435204"/>
                </a:cubicBezTo>
                <a:cubicBezTo>
                  <a:pt x="16635" y="456900"/>
                  <a:pt x="29335" y="391283"/>
                  <a:pt x="26689" y="409804"/>
                </a:cubicBezTo>
                <a:cubicBezTo>
                  <a:pt x="24043" y="428325"/>
                  <a:pt x="4993" y="509287"/>
                  <a:pt x="1289" y="546329"/>
                </a:cubicBezTo>
                <a:cubicBezTo>
                  <a:pt x="-2415" y="583371"/>
                  <a:pt x="2877" y="642108"/>
                  <a:pt x="4464" y="632054"/>
                </a:cubicBezTo>
                <a:cubicBezTo>
                  <a:pt x="6051" y="622000"/>
                  <a:pt x="6581" y="538921"/>
                  <a:pt x="10814" y="486004"/>
                </a:cubicBezTo>
                <a:cubicBezTo>
                  <a:pt x="15047" y="433087"/>
                  <a:pt x="30922" y="334133"/>
                  <a:pt x="29864" y="314554"/>
                </a:cubicBezTo>
                <a:cubicBezTo>
                  <a:pt x="28806" y="294975"/>
                  <a:pt x="6581" y="383875"/>
                  <a:pt x="4464" y="368529"/>
                </a:cubicBezTo>
                <a:cubicBezTo>
                  <a:pt x="2347" y="353183"/>
                  <a:pt x="16106" y="236237"/>
                  <a:pt x="17164" y="222479"/>
                </a:cubicBezTo>
                <a:cubicBezTo>
                  <a:pt x="18222" y="208721"/>
                  <a:pt x="1818" y="322491"/>
                  <a:pt x="10814" y="285979"/>
                </a:cubicBezTo>
                <a:cubicBezTo>
                  <a:pt x="19810" y="249467"/>
                  <a:pt x="71139" y="-8767"/>
                  <a:pt x="71139" y="2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4" name="フリーフォーム 2093">
            <a:extLst>
              <a:ext uri="{FF2B5EF4-FFF2-40B4-BE49-F238E27FC236}">
                <a16:creationId xmlns:a16="http://schemas.microsoft.com/office/drawing/2014/main" id="{79EAB4D8-54F0-D177-7102-E2AB80FA7A77}"/>
              </a:ext>
            </a:extLst>
          </p:cNvPr>
          <p:cNvSpPr/>
          <p:nvPr/>
        </p:nvSpPr>
        <p:spPr>
          <a:xfrm>
            <a:off x="4539812" y="4844480"/>
            <a:ext cx="121294" cy="232904"/>
          </a:xfrm>
          <a:custGeom>
            <a:avLst/>
            <a:gdLst>
              <a:gd name="connsiteX0" fmla="*/ 438 w 121294"/>
              <a:gd name="connsiteY0" fmla="*/ 570 h 232904"/>
              <a:gd name="connsiteX1" fmla="*/ 117913 w 121294"/>
              <a:gd name="connsiteY1" fmla="*/ 225995 h 232904"/>
              <a:gd name="connsiteX2" fmla="*/ 86163 w 121294"/>
              <a:gd name="connsiteY2" fmla="*/ 178370 h 232904"/>
              <a:gd name="connsiteX3" fmla="*/ 51238 w 121294"/>
              <a:gd name="connsiteY3" fmla="*/ 213295 h 232904"/>
              <a:gd name="connsiteX4" fmla="*/ 76638 w 121294"/>
              <a:gd name="connsiteY4" fmla="*/ 162495 h 232904"/>
              <a:gd name="connsiteX5" fmla="*/ 438 w 121294"/>
              <a:gd name="connsiteY5" fmla="*/ 570 h 23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294" h="232904">
                <a:moveTo>
                  <a:pt x="438" y="570"/>
                </a:moveTo>
                <a:cubicBezTo>
                  <a:pt x="7317" y="11153"/>
                  <a:pt x="103625" y="196362"/>
                  <a:pt x="117913" y="225995"/>
                </a:cubicBezTo>
                <a:cubicBezTo>
                  <a:pt x="132201" y="255628"/>
                  <a:pt x="97275" y="180487"/>
                  <a:pt x="86163" y="178370"/>
                </a:cubicBezTo>
                <a:cubicBezTo>
                  <a:pt x="75051" y="176253"/>
                  <a:pt x="52826" y="215941"/>
                  <a:pt x="51238" y="213295"/>
                </a:cubicBezTo>
                <a:cubicBezTo>
                  <a:pt x="49651" y="210649"/>
                  <a:pt x="83517" y="195303"/>
                  <a:pt x="76638" y="162495"/>
                </a:cubicBezTo>
                <a:cubicBezTo>
                  <a:pt x="69759" y="129687"/>
                  <a:pt x="-6441" y="-10013"/>
                  <a:pt x="438" y="5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5" name="フリーフォーム 2094">
            <a:extLst>
              <a:ext uri="{FF2B5EF4-FFF2-40B4-BE49-F238E27FC236}">
                <a16:creationId xmlns:a16="http://schemas.microsoft.com/office/drawing/2014/main" id="{8E05241C-EFE1-A6DD-D18C-961EF37F4173}"/>
              </a:ext>
            </a:extLst>
          </p:cNvPr>
          <p:cNvSpPr/>
          <p:nvPr/>
        </p:nvSpPr>
        <p:spPr>
          <a:xfrm>
            <a:off x="4063999" y="5574725"/>
            <a:ext cx="190979" cy="137157"/>
          </a:xfrm>
          <a:custGeom>
            <a:avLst/>
            <a:gdLst>
              <a:gd name="connsiteX0" fmla="*/ 1 w 190979"/>
              <a:gd name="connsiteY0" fmla="*/ 137100 h 137157"/>
              <a:gd name="connsiteX1" fmla="*/ 130176 w 190979"/>
              <a:gd name="connsiteY1" fmla="*/ 29150 h 137157"/>
              <a:gd name="connsiteX2" fmla="*/ 190501 w 190979"/>
              <a:gd name="connsiteY2" fmla="*/ 6925 h 137157"/>
              <a:gd name="connsiteX3" fmla="*/ 155576 w 190979"/>
              <a:gd name="connsiteY3" fmla="*/ 13275 h 137157"/>
              <a:gd name="connsiteX4" fmla="*/ 104776 w 190979"/>
              <a:gd name="connsiteY4" fmla="*/ 575 h 137157"/>
              <a:gd name="connsiteX5" fmla="*/ 53976 w 190979"/>
              <a:gd name="connsiteY5" fmla="*/ 35500 h 137157"/>
              <a:gd name="connsiteX6" fmla="*/ 95251 w 190979"/>
              <a:gd name="connsiteY6" fmla="*/ 16450 h 137157"/>
              <a:gd name="connsiteX7" fmla="*/ 127001 w 190979"/>
              <a:gd name="connsiteY7" fmla="*/ 13275 h 137157"/>
              <a:gd name="connsiteX8" fmla="*/ 1 w 190979"/>
              <a:gd name="connsiteY8" fmla="*/ 137100 h 137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0979" h="137157">
                <a:moveTo>
                  <a:pt x="1" y="137100"/>
                </a:moveTo>
                <a:cubicBezTo>
                  <a:pt x="530" y="139746"/>
                  <a:pt x="98426" y="50846"/>
                  <a:pt x="130176" y="29150"/>
                </a:cubicBezTo>
                <a:cubicBezTo>
                  <a:pt x="161926" y="7454"/>
                  <a:pt x="186268" y="9571"/>
                  <a:pt x="190501" y="6925"/>
                </a:cubicBezTo>
                <a:cubicBezTo>
                  <a:pt x="194734" y="4279"/>
                  <a:pt x="169863" y="14333"/>
                  <a:pt x="155576" y="13275"/>
                </a:cubicBezTo>
                <a:cubicBezTo>
                  <a:pt x="141289" y="12217"/>
                  <a:pt x="121709" y="-3129"/>
                  <a:pt x="104776" y="575"/>
                </a:cubicBezTo>
                <a:cubicBezTo>
                  <a:pt x="87843" y="4279"/>
                  <a:pt x="55564" y="32854"/>
                  <a:pt x="53976" y="35500"/>
                </a:cubicBezTo>
                <a:cubicBezTo>
                  <a:pt x="52389" y="38146"/>
                  <a:pt x="83080" y="20154"/>
                  <a:pt x="95251" y="16450"/>
                </a:cubicBezTo>
                <a:cubicBezTo>
                  <a:pt x="107422" y="12746"/>
                  <a:pt x="140759" y="-6833"/>
                  <a:pt x="127001" y="13275"/>
                </a:cubicBezTo>
                <a:cubicBezTo>
                  <a:pt x="113243" y="33383"/>
                  <a:pt x="-528" y="134454"/>
                  <a:pt x="1" y="137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6" name="フリーフォーム 2095">
            <a:extLst>
              <a:ext uri="{FF2B5EF4-FFF2-40B4-BE49-F238E27FC236}">
                <a16:creationId xmlns:a16="http://schemas.microsoft.com/office/drawing/2014/main" id="{DA46E2FC-5601-6675-937D-0E9B97B99036}"/>
              </a:ext>
            </a:extLst>
          </p:cNvPr>
          <p:cNvSpPr/>
          <p:nvPr/>
        </p:nvSpPr>
        <p:spPr>
          <a:xfrm>
            <a:off x="4460861" y="5541655"/>
            <a:ext cx="200216" cy="87626"/>
          </a:xfrm>
          <a:custGeom>
            <a:avLst/>
            <a:gdLst>
              <a:gd name="connsiteX0" fmla="*/ 14 w 200216"/>
              <a:gd name="connsiteY0" fmla="*/ 87620 h 87626"/>
              <a:gd name="connsiteX1" fmla="*/ 76214 w 200216"/>
              <a:gd name="connsiteY1" fmla="*/ 55870 h 87626"/>
              <a:gd name="connsiteX2" fmla="*/ 127014 w 200216"/>
              <a:gd name="connsiteY2" fmla="*/ 84445 h 87626"/>
              <a:gd name="connsiteX3" fmla="*/ 95264 w 200216"/>
              <a:gd name="connsiteY3" fmla="*/ 49520 h 87626"/>
              <a:gd name="connsiteX4" fmla="*/ 85739 w 200216"/>
              <a:gd name="connsiteY4" fmla="*/ 20945 h 87626"/>
              <a:gd name="connsiteX5" fmla="*/ 101614 w 200216"/>
              <a:gd name="connsiteY5" fmla="*/ 1895 h 87626"/>
              <a:gd name="connsiteX6" fmla="*/ 196864 w 200216"/>
              <a:gd name="connsiteY6" fmla="*/ 68570 h 87626"/>
              <a:gd name="connsiteX7" fmla="*/ 171464 w 200216"/>
              <a:gd name="connsiteY7" fmla="*/ 33645 h 87626"/>
              <a:gd name="connsiteX8" fmla="*/ 101614 w 200216"/>
              <a:gd name="connsiteY8" fmla="*/ 11420 h 87626"/>
              <a:gd name="connsiteX9" fmla="*/ 79389 w 200216"/>
              <a:gd name="connsiteY9" fmla="*/ 30470 h 87626"/>
              <a:gd name="connsiteX10" fmla="*/ 69864 w 200216"/>
              <a:gd name="connsiteY10" fmla="*/ 52695 h 87626"/>
              <a:gd name="connsiteX11" fmla="*/ 14 w 200216"/>
              <a:gd name="connsiteY11" fmla="*/ 87620 h 87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0216" h="87626">
                <a:moveTo>
                  <a:pt x="14" y="87620"/>
                </a:moveTo>
                <a:cubicBezTo>
                  <a:pt x="1072" y="88149"/>
                  <a:pt x="55047" y="56399"/>
                  <a:pt x="76214" y="55870"/>
                </a:cubicBezTo>
                <a:cubicBezTo>
                  <a:pt x="97381" y="55341"/>
                  <a:pt x="123839" y="85503"/>
                  <a:pt x="127014" y="84445"/>
                </a:cubicBezTo>
                <a:cubicBezTo>
                  <a:pt x="130189" y="83387"/>
                  <a:pt x="102143" y="60103"/>
                  <a:pt x="95264" y="49520"/>
                </a:cubicBezTo>
                <a:cubicBezTo>
                  <a:pt x="88385" y="38937"/>
                  <a:pt x="84681" y="28882"/>
                  <a:pt x="85739" y="20945"/>
                </a:cubicBezTo>
                <a:cubicBezTo>
                  <a:pt x="86797" y="13008"/>
                  <a:pt x="83093" y="-6042"/>
                  <a:pt x="101614" y="1895"/>
                </a:cubicBezTo>
                <a:cubicBezTo>
                  <a:pt x="120135" y="9832"/>
                  <a:pt x="185222" y="63278"/>
                  <a:pt x="196864" y="68570"/>
                </a:cubicBezTo>
                <a:cubicBezTo>
                  <a:pt x="208506" y="73862"/>
                  <a:pt x="187339" y="43170"/>
                  <a:pt x="171464" y="33645"/>
                </a:cubicBezTo>
                <a:cubicBezTo>
                  <a:pt x="155589" y="24120"/>
                  <a:pt x="116960" y="11949"/>
                  <a:pt x="101614" y="11420"/>
                </a:cubicBezTo>
                <a:cubicBezTo>
                  <a:pt x="86268" y="10891"/>
                  <a:pt x="79389" y="30470"/>
                  <a:pt x="79389" y="30470"/>
                </a:cubicBezTo>
                <a:cubicBezTo>
                  <a:pt x="74097" y="37349"/>
                  <a:pt x="83622" y="41053"/>
                  <a:pt x="69864" y="52695"/>
                </a:cubicBezTo>
                <a:cubicBezTo>
                  <a:pt x="56106" y="64337"/>
                  <a:pt x="-1044" y="87091"/>
                  <a:pt x="14" y="876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7" name="フリーフォーム 2096">
            <a:extLst>
              <a:ext uri="{FF2B5EF4-FFF2-40B4-BE49-F238E27FC236}">
                <a16:creationId xmlns:a16="http://schemas.microsoft.com/office/drawing/2014/main" id="{83230CDD-A0AC-77A3-7DEA-D938B44489B5}"/>
              </a:ext>
            </a:extLst>
          </p:cNvPr>
          <p:cNvSpPr/>
          <p:nvPr/>
        </p:nvSpPr>
        <p:spPr>
          <a:xfrm>
            <a:off x="4746437" y="5581595"/>
            <a:ext cx="165518" cy="105051"/>
          </a:xfrm>
          <a:custGeom>
            <a:avLst/>
            <a:gdLst>
              <a:gd name="connsiteX0" fmla="*/ 16063 w 165518"/>
              <a:gd name="connsiteY0" fmla="*/ 55 h 105051"/>
              <a:gd name="connsiteX1" fmla="*/ 9713 w 165518"/>
              <a:gd name="connsiteY1" fmla="*/ 79430 h 105051"/>
              <a:gd name="connsiteX2" fmla="*/ 50988 w 165518"/>
              <a:gd name="connsiteY2" fmla="*/ 104830 h 105051"/>
              <a:gd name="connsiteX3" fmla="*/ 165288 w 165518"/>
              <a:gd name="connsiteY3" fmla="*/ 92130 h 105051"/>
              <a:gd name="connsiteX4" fmla="*/ 79563 w 165518"/>
              <a:gd name="connsiteY4" fmla="*/ 98480 h 105051"/>
              <a:gd name="connsiteX5" fmla="*/ 44638 w 165518"/>
              <a:gd name="connsiteY5" fmla="*/ 73080 h 105051"/>
              <a:gd name="connsiteX6" fmla="*/ 95438 w 165518"/>
              <a:gd name="connsiteY6" fmla="*/ 38155 h 105051"/>
              <a:gd name="connsiteX7" fmla="*/ 12888 w 165518"/>
              <a:gd name="connsiteY7" fmla="*/ 92130 h 105051"/>
              <a:gd name="connsiteX8" fmla="*/ 188 w 165518"/>
              <a:gd name="connsiteY8" fmla="*/ 66730 h 105051"/>
              <a:gd name="connsiteX9" fmla="*/ 16063 w 165518"/>
              <a:gd name="connsiteY9" fmla="*/ 55 h 105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5518" h="105051">
                <a:moveTo>
                  <a:pt x="16063" y="55"/>
                </a:moveTo>
                <a:cubicBezTo>
                  <a:pt x="17651" y="2172"/>
                  <a:pt x="3892" y="61968"/>
                  <a:pt x="9713" y="79430"/>
                </a:cubicBezTo>
                <a:cubicBezTo>
                  <a:pt x="15534" y="96892"/>
                  <a:pt x="25059" y="102713"/>
                  <a:pt x="50988" y="104830"/>
                </a:cubicBezTo>
                <a:cubicBezTo>
                  <a:pt x="76917" y="106947"/>
                  <a:pt x="160526" y="93188"/>
                  <a:pt x="165288" y="92130"/>
                </a:cubicBezTo>
                <a:cubicBezTo>
                  <a:pt x="170050" y="91072"/>
                  <a:pt x="99671" y="101655"/>
                  <a:pt x="79563" y="98480"/>
                </a:cubicBezTo>
                <a:cubicBezTo>
                  <a:pt x="59455" y="95305"/>
                  <a:pt x="41992" y="83134"/>
                  <a:pt x="44638" y="73080"/>
                </a:cubicBezTo>
                <a:cubicBezTo>
                  <a:pt x="47284" y="63026"/>
                  <a:pt x="100730" y="34980"/>
                  <a:pt x="95438" y="38155"/>
                </a:cubicBezTo>
                <a:cubicBezTo>
                  <a:pt x="90146" y="41330"/>
                  <a:pt x="28763" y="87368"/>
                  <a:pt x="12888" y="92130"/>
                </a:cubicBezTo>
                <a:cubicBezTo>
                  <a:pt x="-2987" y="96892"/>
                  <a:pt x="2305" y="76784"/>
                  <a:pt x="188" y="66730"/>
                </a:cubicBezTo>
                <a:cubicBezTo>
                  <a:pt x="-1929" y="56676"/>
                  <a:pt x="14475" y="-2062"/>
                  <a:pt x="16063" y="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8" name="フリーフォーム 2097">
            <a:extLst>
              <a:ext uri="{FF2B5EF4-FFF2-40B4-BE49-F238E27FC236}">
                <a16:creationId xmlns:a16="http://schemas.microsoft.com/office/drawing/2014/main" id="{3EFF13C3-76CE-3015-A20E-8F4B6991005E}"/>
              </a:ext>
            </a:extLst>
          </p:cNvPr>
          <p:cNvSpPr/>
          <p:nvPr/>
        </p:nvSpPr>
        <p:spPr>
          <a:xfrm>
            <a:off x="4679929" y="5403790"/>
            <a:ext cx="127579" cy="239051"/>
          </a:xfrm>
          <a:custGeom>
            <a:avLst/>
            <a:gdLst>
              <a:gd name="connsiteX0" fmla="*/ 21 w 127579"/>
              <a:gd name="connsiteY0" fmla="*/ 60 h 239051"/>
              <a:gd name="connsiteX1" fmla="*/ 104796 w 127579"/>
              <a:gd name="connsiteY1" fmla="*/ 41335 h 239051"/>
              <a:gd name="connsiteX2" fmla="*/ 127021 w 127579"/>
              <a:gd name="connsiteY2" fmla="*/ 76260 h 239051"/>
              <a:gd name="connsiteX3" fmla="*/ 92096 w 127579"/>
              <a:gd name="connsiteY3" fmla="*/ 133410 h 239051"/>
              <a:gd name="connsiteX4" fmla="*/ 57171 w 127579"/>
              <a:gd name="connsiteY4" fmla="*/ 238185 h 239051"/>
              <a:gd name="connsiteX5" fmla="*/ 73046 w 127579"/>
              <a:gd name="connsiteY5" fmla="*/ 177860 h 239051"/>
              <a:gd name="connsiteX6" fmla="*/ 114321 w 127579"/>
              <a:gd name="connsiteY6" fmla="*/ 82610 h 239051"/>
              <a:gd name="connsiteX7" fmla="*/ 114321 w 127579"/>
              <a:gd name="connsiteY7" fmla="*/ 50860 h 239051"/>
              <a:gd name="connsiteX8" fmla="*/ 21 w 127579"/>
              <a:gd name="connsiteY8" fmla="*/ 60 h 23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579" h="239051">
                <a:moveTo>
                  <a:pt x="21" y="60"/>
                </a:moveTo>
                <a:cubicBezTo>
                  <a:pt x="-1566" y="-1527"/>
                  <a:pt x="83629" y="28635"/>
                  <a:pt x="104796" y="41335"/>
                </a:cubicBezTo>
                <a:cubicBezTo>
                  <a:pt x="125963" y="54035"/>
                  <a:pt x="129138" y="60914"/>
                  <a:pt x="127021" y="76260"/>
                </a:cubicBezTo>
                <a:cubicBezTo>
                  <a:pt x="124904" y="91606"/>
                  <a:pt x="103738" y="106423"/>
                  <a:pt x="92096" y="133410"/>
                </a:cubicBezTo>
                <a:cubicBezTo>
                  <a:pt x="80454" y="160397"/>
                  <a:pt x="60346" y="230777"/>
                  <a:pt x="57171" y="238185"/>
                </a:cubicBezTo>
                <a:cubicBezTo>
                  <a:pt x="53996" y="245593"/>
                  <a:pt x="63521" y="203789"/>
                  <a:pt x="73046" y="177860"/>
                </a:cubicBezTo>
                <a:cubicBezTo>
                  <a:pt x="82571" y="151931"/>
                  <a:pt x="107442" y="103776"/>
                  <a:pt x="114321" y="82610"/>
                </a:cubicBezTo>
                <a:cubicBezTo>
                  <a:pt x="121200" y="61444"/>
                  <a:pt x="128079" y="63031"/>
                  <a:pt x="114321" y="50860"/>
                </a:cubicBezTo>
                <a:cubicBezTo>
                  <a:pt x="100563" y="38689"/>
                  <a:pt x="1608" y="1647"/>
                  <a:pt x="21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9" name="フリーフォーム 2098">
            <a:extLst>
              <a:ext uri="{FF2B5EF4-FFF2-40B4-BE49-F238E27FC236}">
                <a16:creationId xmlns:a16="http://schemas.microsoft.com/office/drawing/2014/main" id="{068A31A7-F9A8-CC5D-6046-DA6C21735177}"/>
              </a:ext>
            </a:extLst>
          </p:cNvPr>
          <p:cNvSpPr/>
          <p:nvPr/>
        </p:nvSpPr>
        <p:spPr>
          <a:xfrm>
            <a:off x="4679530" y="5480040"/>
            <a:ext cx="74007" cy="213020"/>
          </a:xfrm>
          <a:custGeom>
            <a:avLst/>
            <a:gdLst>
              <a:gd name="connsiteX0" fmla="*/ 73445 w 74007"/>
              <a:gd name="connsiteY0" fmla="*/ 10 h 213020"/>
              <a:gd name="connsiteX1" fmla="*/ 19470 w 74007"/>
              <a:gd name="connsiteY1" fmla="*/ 101610 h 213020"/>
              <a:gd name="connsiteX2" fmla="*/ 19470 w 74007"/>
              <a:gd name="connsiteY2" fmla="*/ 130185 h 213020"/>
              <a:gd name="connsiteX3" fmla="*/ 73445 w 74007"/>
              <a:gd name="connsiteY3" fmla="*/ 212735 h 213020"/>
              <a:gd name="connsiteX4" fmla="*/ 44870 w 74007"/>
              <a:gd name="connsiteY4" fmla="*/ 155585 h 213020"/>
              <a:gd name="connsiteX5" fmla="*/ 420 w 74007"/>
              <a:gd name="connsiteY5" fmla="*/ 107960 h 213020"/>
              <a:gd name="connsiteX6" fmla="*/ 73445 w 74007"/>
              <a:gd name="connsiteY6" fmla="*/ 10 h 213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007" h="213020">
                <a:moveTo>
                  <a:pt x="73445" y="10"/>
                </a:moveTo>
                <a:cubicBezTo>
                  <a:pt x="76620" y="-1048"/>
                  <a:pt x="28466" y="79914"/>
                  <a:pt x="19470" y="101610"/>
                </a:cubicBezTo>
                <a:cubicBezTo>
                  <a:pt x="10474" y="123306"/>
                  <a:pt x="10474" y="111664"/>
                  <a:pt x="19470" y="130185"/>
                </a:cubicBezTo>
                <a:cubicBezTo>
                  <a:pt x="28466" y="148706"/>
                  <a:pt x="69212" y="208502"/>
                  <a:pt x="73445" y="212735"/>
                </a:cubicBezTo>
                <a:cubicBezTo>
                  <a:pt x="77678" y="216968"/>
                  <a:pt x="57041" y="173047"/>
                  <a:pt x="44870" y="155585"/>
                </a:cubicBezTo>
                <a:cubicBezTo>
                  <a:pt x="32699" y="138123"/>
                  <a:pt x="-4342" y="132302"/>
                  <a:pt x="420" y="107960"/>
                </a:cubicBezTo>
                <a:cubicBezTo>
                  <a:pt x="5182" y="83618"/>
                  <a:pt x="70270" y="1068"/>
                  <a:pt x="73445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0" name="フリーフォーム 2099">
            <a:extLst>
              <a:ext uri="{FF2B5EF4-FFF2-40B4-BE49-F238E27FC236}">
                <a16:creationId xmlns:a16="http://schemas.microsoft.com/office/drawing/2014/main" id="{BA593924-ECD7-6498-A3B7-BA4D5994F6F2}"/>
              </a:ext>
            </a:extLst>
          </p:cNvPr>
          <p:cNvSpPr/>
          <p:nvPr/>
        </p:nvSpPr>
        <p:spPr>
          <a:xfrm>
            <a:off x="4632322" y="5038581"/>
            <a:ext cx="316338" cy="398105"/>
          </a:xfrm>
          <a:custGeom>
            <a:avLst/>
            <a:gdLst>
              <a:gd name="connsiteX0" fmla="*/ 66678 w 316338"/>
              <a:gd name="connsiteY0" fmla="*/ 144 h 398105"/>
              <a:gd name="connsiteX1" fmla="*/ 149228 w 316338"/>
              <a:gd name="connsiteY1" fmla="*/ 130319 h 398105"/>
              <a:gd name="connsiteX2" fmla="*/ 95253 w 316338"/>
              <a:gd name="connsiteY2" fmla="*/ 111269 h 398105"/>
              <a:gd name="connsiteX3" fmla="*/ 212728 w 316338"/>
              <a:gd name="connsiteY3" fmla="*/ 193819 h 398105"/>
              <a:gd name="connsiteX4" fmla="*/ 187328 w 316338"/>
              <a:gd name="connsiteY4" fmla="*/ 206519 h 398105"/>
              <a:gd name="connsiteX5" fmla="*/ 222253 w 316338"/>
              <a:gd name="connsiteY5" fmla="*/ 241444 h 398105"/>
              <a:gd name="connsiteX6" fmla="*/ 158753 w 316338"/>
              <a:gd name="connsiteY6" fmla="*/ 222394 h 398105"/>
              <a:gd name="connsiteX7" fmla="*/ 231778 w 316338"/>
              <a:gd name="connsiteY7" fmla="*/ 282719 h 398105"/>
              <a:gd name="connsiteX8" fmla="*/ 314328 w 316338"/>
              <a:gd name="connsiteY8" fmla="*/ 397019 h 398105"/>
              <a:gd name="connsiteX9" fmla="*/ 285753 w 316338"/>
              <a:gd name="connsiteY9" fmla="*/ 336694 h 398105"/>
              <a:gd name="connsiteX10" fmla="*/ 228603 w 316338"/>
              <a:gd name="connsiteY10" fmla="*/ 276369 h 398105"/>
              <a:gd name="connsiteX11" fmla="*/ 82553 w 316338"/>
              <a:gd name="connsiteY11" fmla="*/ 162069 h 398105"/>
              <a:gd name="connsiteX12" fmla="*/ 177803 w 316338"/>
              <a:gd name="connsiteY12" fmla="*/ 216044 h 398105"/>
              <a:gd name="connsiteX13" fmla="*/ 161928 w 316338"/>
              <a:gd name="connsiteY13" fmla="*/ 165244 h 398105"/>
              <a:gd name="connsiteX14" fmla="*/ 79378 w 316338"/>
              <a:gd name="connsiteY14" fmla="*/ 127144 h 398105"/>
              <a:gd name="connsiteX15" fmla="*/ 3 w 316338"/>
              <a:gd name="connsiteY15" fmla="*/ 231919 h 398105"/>
              <a:gd name="connsiteX16" fmla="*/ 76203 w 316338"/>
              <a:gd name="connsiteY16" fmla="*/ 127144 h 398105"/>
              <a:gd name="connsiteX17" fmla="*/ 111128 w 316338"/>
              <a:gd name="connsiteY17" fmla="*/ 104919 h 398105"/>
              <a:gd name="connsiteX18" fmla="*/ 66678 w 316338"/>
              <a:gd name="connsiteY18" fmla="*/ 144 h 39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16338" h="398105">
                <a:moveTo>
                  <a:pt x="66678" y="144"/>
                </a:moveTo>
                <a:cubicBezTo>
                  <a:pt x="73028" y="4377"/>
                  <a:pt x="144465" y="111798"/>
                  <a:pt x="149228" y="130319"/>
                </a:cubicBezTo>
                <a:cubicBezTo>
                  <a:pt x="153991" y="148840"/>
                  <a:pt x="84670" y="100686"/>
                  <a:pt x="95253" y="111269"/>
                </a:cubicBezTo>
                <a:cubicBezTo>
                  <a:pt x="105836" y="121852"/>
                  <a:pt x="197382" y="177944"/>
                  <a:pt x="212728" y="193819"/>
                </a:cubicBezTo>
                <a:cubicBezTo>
                  <a:pt x="228074" y="209694"/>
                  <a:pt x="185740" y="198581"/>
                  <a:pt x="187328" y="206519"/>
                </a:cubicBezTo>
                <a:cubicBezTo>
                  <a:pt x="188916" y="214457"/>
                  <a:pt x="227015" y="238798"/>
                  <a:pt x="222253" y="241444"/>
                </a:cubicBezTo>
                <a:cubicBezTo>
                  <a:pt x="217491" y="244090"/>
                  <a:pt x="157166" y="215515"/>
                  <a:pt x="158753" y="222394"/>
                </a:cubicBezTo>
                <a:cubicBezTo>
                  <a:pt x="160340" y="229273"/>
                  <a:pt x="205849" y="253615"/>
                  <a:pt x="231778" y="282719"/>
                </a:cubicBezTo>
                <a:cubicBezTo>
                  <a:pt x="257707" y="311823"/>
                  <a:pt x="305332" y="388023"/>
                  <a:pt x="314328" y="397019"/>
                </a:cubicBezTo>
                <a:cubicBezTo>
                  <a:pt x="323324" y="406015"/>
                  <a:pt x="300040" y="356802"/>
                  <a:pt x="285753" y="336694"/>
                </a:cubicBezTo>
                <a:cubicBezTo>
                  <a:pt x="271466" y="316586"/>
                  <a:pt x="262470" y="305473"/>
                  <a:pt x="228603" y="276369"/>
                </a:cubicBezTo>
                <a:cubicBezTo>
                  <a:pt x="194736" y="247265"/>
                  <a:pt x="91020" y="172123"/>
                  <a:pt x="82553" y="162069"/>
                </a:cubicBezTo>
                <a:cubicBezTo>
                  <a:pt x="74086" y="152015"/>
                  <a:pt x="164574" y="215515"/>
                  <a:pt x="177803" y="216044"/>
                </a:cubicBezTo>
                <a:cubicBezTo>
                  <a:pt x="191032" y="216573"/>
                  <a:pt x="178332" y="180061"/>
                  <a:pt x="161928" y="165244"/>
                </a:cubicBezTo>
                <a:cubicBezTo>
                  <a:pt x="145524" y="150427"/>
                  <a:pt x="106365" y="116032"/>
                  <a:pt x="79378" y="127144"/>
                </a:cubicBezTo>
                <a:cubicBezTo>
                  <a:pt x="52391" y="138256"/>
                  <a:pt x="532" y="231919"/>
                  <a:pt x="3" y="231919"/>
                </a:cubicBezTo>
                <a:cubicBezTo>
                  <a:pt x="-526" y="231919"/>
                  <a:pt x="57682" y="148311"/>
                  <a:pt x="76203" y="127144"/>
                </a:cubicBezTo>
                <a:cubicBezTo>
                  <a:pt x="94724" y="105977"/>
                  <a:pt x="112186" y="123969"/>
                  <a:pt x="111128" y="104919"/>
                </a:cubicBezTo>
                <a:cubicBezTo>
                  <a:pt x="110070" y="85869"/>
                  <a:pt x="60328" y="-4089"/>
                  <a:pt x="66678" y="1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1" name="フリーフォーム 2100">
            <a:extLst>
              <a:ext uri="{FF2B5EF4-FFF2-40B4-BE49-F238E27FC236}">
                <a16:creationId xmlns:a16="http://schemas.microsoft.com/office/drawing/2014/main" id="{6E997BDD-9674-45EB-BD30-99C76C088C42}"/>
              </a:ext>
            </a:extLst>
          </p:cNvPr>
          <p:cNvSpPr/>
          <p:nvPr/>
        </p:nvSpPr>
        <p:spPr>
          <a:xfrm>
            <a:off x="4011781" y="4836849"/>
            <a:ext cx="115925" cy="357766"/>
          </a:xfrm>
          <a:custGeom>
            <a:avLst/>
            <a:gdLst>
              <a:gd name="connsiteX0" fmla="*/ 115719 w 115925"/>
              <a:gd name="connsiteY0" fmla="*/ 1851 h 357766"/>
              <a:gd name="connsiteX1" fmla="*/ 14119 w 115925"/>
              <a:gd name="connsiteY1" fmla="*/ 230451 h 357766"/>
              <a:gd name="connsiteX2" fmla="*/ 1419 w 115925"/>
              <a:gd name="connsiteY2" fmla="*/ 357451 h 357766"/>
              <a:gd name="connsiteX3" fmla="*/ 4594 w 115925"/>
              <a:gd name="connsiteY3" fmla="*/ 262201 h 357766"/>
              <a:gd name="connsiteX4" fmla="*/ 39519 w 115925"/>
              <a:gd name="connsiteY4" fmla="*/ 128851 h 357766"/>
              <a:gd name="connsiteX5" fmla="*/ 115719 w 115925"/>
              <a:gd name="connsiteY5" fmla="*/ 1851 h 357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5925" h="357766">
                <a:moveTo>
                  <a:pt x="115719" y="1851"/>
                </a:moveTo>
                <a:cubicBezTo>
                  <a:pt x="111486" y="18784"/>
                  <a:pt x="33169" y="171184"/>
                  <a:pt x="14119" y="230451"/>
                </a:cubicBezTo>
                <a:cubicBezTo>
                  <a:pt x="-4931" y="289718"/>
                  <a:pt x="3006" y="352159"/>
                  <a:pt x="1419" y="357451"/>
                </a:cubicBezTo>
                <a:cubicBezTo>
                  <a:pt x="-168" y="362743"/>
                  <a:pt x="-1756" y="300301"/>
                  <a:pt x="4594" y="262201"/>
                </a:cubicBezTo>
                <a:cubicBezTo>
                  <a:pt x="10944" y="224101"/>
                  <a:pt x="20998" y="169068"/>
                  <a:pt x="39519" y="128851"/>
                </a:cubicBezTo>
                <a:cubicBezTo>
                  <a:pt x="58040" y="88634"/>
                  <a:pt x="119952" y="-15082"/>
                  <a:pt x="115719" y="18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2" name="フリーフォーム 2101">
            <a:extLst>
              <a:ext uri="{FF2B5EF4-FFF2-40B4-BE49-F238E27FC236}">
                <a16:creationId xmlns:a16="http://schemas.microsoft.com/office/drawing/2014/main" id="{224FA47F-AD1C-EA38-6333-BCF24D7CAF12}"/>
              </a:ext>
            </a:extLst>
          </p:cNvPr>
          <p:cNvSpPr/>
          <p:nvPr/>
        </p:nvSpPr>
        <p:spPr>
          <a:xfrm>
            <a:off x="4280096" y="5762308"/>
            <a:ext cx="66485" cy="299534"/>
          </a:xfrm>
          <a:custGeom>
            <a:avLst/>
            <a:gdLst>
              <a:gd name="connsiteX0" fmla="*/ 66479 w 66485"/>
              <a:gd name="connsiteY0" fmla="*/ 317 h 299534"/>
              <a:gd name="connsiteX1" fmla="*/ 25204 w 66485"/>
              <a:gd name="connsiteY1" fmla="*/ 165417 h 299534"/>
              <a:gd name="connsiteX2" fmla="*/ 2979 w 66485"/>
              <a:gd name="connsiteY2" fmla="*/ 270192 h 299534"/>
              <a:gd name="connsiteX3" fmla="*/ 2979 w 66485"/>
              <a:gd name="connsiteY3" fmla="*/ 289242 h 299534"/>
              <a:gd name="connsiteX4" fmla="*/ 28379 w 66485"/>
              <a:gd name="connsiteY4" fmla="*/ 127317 h 299534"/>
              <a:gd name="connsiteX5" fmla="*/ 66479 w 66485"/>
              <a:gd name="connsiteY5" fmla="*/ 317 h 299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6485" h="299534">
                <a:moveTo>
                  <a:pt x="66479" y="317"/>
                </a:moveTo>
                <a:cubicBezTo>
                  <a:pt x="65950" y="6667"/>
                  <a:pt x="35787" y="120438"/>
                  <a:pt x="25204" y="165417"/>
                </a:cubicBezTo>
                <a:cubicBezTo>
                  <a:pt x="14621" y="210396"/>
                  <a:pt x="6683" y="249554"/>
                  <a:pt x="2979" y="270192"/>
                </a:cubicBezTo>
                <a:cubicBezTo>
                  <a:pt x="-725" y="290830"/>
                  <a:pt x="-1254" y="313054"/>
                  <a:pt x="2979" y="289242"/>
                </a:cubicBezTo>
                <a:cubicBezTo>
                  <a:pt x="7212" y="265430"/>
                  <a:pt x="20442" y="170179"/>
                  <a:pt x="28379" y="127317"/>
                </a:cubicBezTo>
                <a:cubicBezTo>
                  <a:pt x="36316" y="84455"/>
                  <a:pt x="67008" y="-6033"/>
                  <a:pt x="66479" y="3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3" name="フリーフォーム 2102">
            <a:extLst>
              <a:ext uri="{FF2B5EF4-FFF2-40B4-BE49-F238E27FC236}">
                <a16:creationId xmlns:a16="http://schemas.microsoft.com/office/drawing/2014/main" id="{1CAE040F-F640-70CC-0484-2E29A0A6BF5B}"/>
              </a:ext>
            </a:extLst>
          </p:cNvPr>
          <p:cNvSpPr/>
          <p:nvPr/>
        </p:nvSpPr>
        <p:spPr>
          <a:xfrm>
            <a:off x="4322462" y="5768940"/>
            <a:ext cx="103822" cy="268955"/>
          </a:xfrm>
          <a:custGeom>
            <a:avLst/>
            <a:gdLst>
              <a:gd name="connsiteX0" fmla="*/ 103488 w 103822"/>
              <a:gd name="connsiteY0" fmla="*/ 35 h 268955"/>
              <a:gd name="connsiteX1" fmla="*/ 84438 w 103822"/>
              <a:gd name="connsiteY1" fmla="*/ 136560 h 268955"/>
              <a:gd name="connsiteX2" fmla="*/ 1888 w 103822"/>
              <a:gd name="connsiteY2" fmla="*/ 266735 h 268955"/>
              <a:gd name="connsiteX3" fmla="*/ 30463 w 103822"/>
              <a:gd name="connsiteY3" fmla="*/ 212760 h 268955"/>
              <a:gd name="connsiteX4" fmla="*/ 74913 w 103822"/>
              <a:gd name="connsiteY4" fmla="*/ 136560 h 268955"/>
              <a:gd name="connsiteX5" fmla="*/ 74913 w 103822"/>
              <a:gd name="connsiteY5" fmla="*/ 149260 h 268955"/>
              <a:gd name="connsiteX6" fmla="*/ 103488 w 103822"/>
              <a:gd name="connsiteY6" fmla="*/ 35 h 268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822" h="268955">
                <a:moveTo>
                  <a:pt x="103488" y="35"/>
                </a:moveTo>
                <a:cubicBezTo>
                  <a:pt x="105076" y="-2082"/>
                  <a:pt x="101371" y="92110"/>
                  <a:pt x="84438" y="136560"/>
                </a:cubicBezTo>
                <a:cubicBezTo>
                  <a:pt x="67505" y="181010"/>
                  <a:pt x="10884" y="254035"/>
                  <a:pt x="1888" y="266735"/>
                </a:cubicBezTo>
                <a:cubicBezTo>
                  <a:pt x="-7108" y="279435"/>
                  <a:pt x="18292" y="234456"/>
                  <a:pt x="30463" y="212760"/>
                </a:cubicBezTo>
                <a:cubicBezTo>
                  <a:pt x="42634" y="191064"/>
                  <a:pt x="67505" y="147143"/>
                  <a:pt x="74913" y="136560"/>
                </a:cubicBezTo>
                <a:cubicBezTo>
                  <a:pt x="82321" y="125977"/>
                  <a:pt x="68034" y="173072"/>
                  <a:pt x="74913" y="149260"/>
                </a:cubicBezTo>
                <a:cubicBezTo>
                  <a:pt x="81792" y="125448"/>
                  <a:pt x="101900" y="2152"/>
                  <a:pt x="103488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4" name="フリーフォーム 2103">
            <a:extLst>
              <a:ext uri="{FF2B5EF4-FFF2-40B4-BE49-F238E27FC236}">
                <a16:creationId xmlns:a16="http://schemas.microsoft.com/office/drawing/2014/main" id="{365E4782-AF08-8C76-6F26-8E856677EAA5}"/>
              </a:ext>
            </a:extLst>
          </p:cNvPr>
          <p:cNvSpPr/>
          <p:nvPr/>
        </p:nvSpPr>
        <p:spPr>
          <a:xfrm>
            <a:off x="4473331" y="5734033"/>
            <a:ext cx="66971" cy="266744"/>
          </a:xfrm>
          <a:custGeom>
            <a:avLst/>
            <a:gdLst>
              <a:gd name="connsiteX0" fmla="*/ 66919 w 66971"/>
              <a:gd name="connsiteY0" fmla="*/ 17 h 266744"/>
              <a:gd name="connsiteX1" fmla="*/ 22469 w 66971"/>
              <a:gd name="connsiteY1" fmla="*/ 149242 h 266744"/>
              <a:gd name="connsiteX2" fmla="*/ 244 w 66971"/>
              <a:gd name="connsiteY2" fmla="*/ 266717 h 266744"/>
              <a:gd name="connsiteX3" fmla="*/ 12944 w 66971"/>
              <a:gd name="connsiteY3" fmla="*/ 158767 h 266744"/>
              <a:gd name="connsiteX4" fmla="*/ 66919 w 66971"/>
              <a:gd name="connsiteY4" fmla="*/ 17 h 266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971" h="266744">
                <a:moveTo>
                  <a:pt x="66919" y="17"/>
                </a:moveTo>
                <a:cubicBezTo>
                  <a:pt x="68506" y="-1570"/>
                  <a:pt x="33582" y="104792"/>
                  <a:pt x="22469" y="149242"/>
                </a:cubicBezTo>
                <a:cubicBezTo>
                  <a:pt x="11356" y="193692"/>
                  <a:pt x="1831" y="265130"/>
                  <a:pt x="244" y="266717"/>
                </a:cubicBezTo>
                <a:cubicBezTo>
                  <a:pt x="-1343" y="268304"/>
                  <a:pt x="5007" y="200042"/>
                  <a:pt x="12944" y="158767"/>
                </a:cubicBezTo>
                <a:cubicBezTo>
                  <a:pt x="20881" y="117492"/>
                  <a:pt x="65332" y="1604"/>
                  <a:pt x="66919" y="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5" name="フリーフォーム 2104">
            <a:extLst>
              <a:ext uri="{FF2B5EF4-FFF2-40B4-BE49-F238E27FC236}">
                <a16:creationId xmlns:a16="http://schemas.microsoft.com/office/drawing/2014/main" id="{A289B61C-0DCE-045C-F3CB-64A9ACB62B08}"/>
              </a:ext>
            </a:extLst>
          </p:cNvPr>
          <p:cNvSpPr/>
          <p:nvPr/>
        </p:nvSpPr>
        <p:spPr>
          <a:xfrm>
            <a:off x="4238260" y="5768970"/>
            <a:ext cx="60709" cy="263558"/>
          </a:xfrm>
          <a:custGeom>
            <a:avLst/>
            <a:gdLst>
              <a:gd name="connsiteX0" fmla="*/ 60690 w 60709"/>
              <a:gd name="connsiteY0" fmla="*/ 5 h 263558"/>
              <a:gd name="connsiteX1" fmla="*/ 9890 w 60709"/>
              <a:gd name="connsiteY1" fmla="*/ 187330 h 263558"/>
              <a:gd name="connsiteX2" fmla="*/ 3540 w 60709"/>
              <a:gd name="connsiteY2" fmla="*/ 263530 h 263558"/>
              <a:gd name="connsiteX3" fmla="*/ 3540 w 60709"/>
              <a:gd name="connsiteY3" fmla="*/ 193680 h 263558"/>
              <a:gd name="connsiteX4" fmla="*/ 60690 w 60709"/>
              <a:gd name="connsiteY4" fmla="*/ 5 h 263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09" h="263558">
                <a:moveTo>
                  <a:pt x="60690" y="5"/>
                </a:moveTo>
                <a:cubicBezTo>
                  <a:pt x="61748" y="-1053"/>
                  <a:pt x="19415" y="143409"/>
                  <a:pt x="9890" y="187330"/>
                </a:cubicBezTo>
                <a:cubicBezTo>
                  <a:pt x="365" y="231251"/>
                  <a:pt x="4598" y="262472"/>
                  <a:pt x="3540" y="263530"/>
                </a:cubicBezTo>
                <a:cubicBezTo>
                  <a:pt x="2482" y="264588"/>
                  <a:pt x="-3868" y="236542"/>
                  <a:pt x="3540" y="193680"/>
                </a:cubicBezTo>
                <a:cubicBezTo>
                  <a:pt x="10948" y="150818"/>
                  <a:pt x="59632" y="1063"/>
                  <a:pt x="60690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6" name="フリーフォーム 2105">
            <a:extLst>
              <a:ext uri="{FF2B5EF4-FFF2-40B4-BE49-F238E27FC236}">
                <a16:creationId xmlns:a16="http://schemas.microsoft.com/office/drawing/2014/main" id="{3BDE5CC9-BEC0-CE47-9589-5853F6F2466E}"/>
              </a:ext>
            </a:extLst>
          </p:cNvPr>
          <p:cNvSpPr/>
          <p:nvPr/>
        </p:nvSpPr>
        <p:spPr>
          <a:xfrm>
            <a:off x="4638453" y="5788005"/>
            <a:ext cx="16097" cy="231828"/>
          </a:xfrm>
          <a:custGeom>
            <a:avLst/>
            <a:gdLst>
              <a:gd name="connsiteX0" fmla="*/ 222 w 16097"/>
              <a:gd name="connsiteY0" fmla="*/ 20 h 231828"/>
              <a:gd name="connsiteX1" fmla="*/ 6572 w 16097"/>
              <a:gd name="connsiteY1" fmla="*/ 139720 h 231828"/>
              <a:gd name="connsiteX2" fmla="*/ 3397 w 16097"/>
              <a:gd name="connsiteY2" fmla="*/ 231795 h 231828"/>
              <a:gd name="connsiteX3" fmla="*/ 16097 w 16097"/>
              <a:gd name="connsiteY3" fmla="*/ 130195 h 231828"/>
              <a:gd name="connsiteX4" fmla="*/ 222 w 16097"/>
              <a:gd name="connsiteY4" fmla="*/ 20 h 231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97" h="231828">
                <a:moveTo>
                  <a:pt x="222" y="20"/>
                </a:moveTo>
                <a:cubicBezTo>
                  <a:pt x="-1365" y="1607"/>
                  <a:pt x="6043" y="101091"/>
                  <a:pt x="6572" y="139720"/>
                </a:cubicBezTo>
                <a:cubicBezTo>
                  <a:pt x="7101" y="178349"/>
                  <a:pt x="1810" y="233382"/>
                  <a:pt x="3397" y="231795"/>
                </a:cubicBezTo>
                <a:cubicBezTo>
                  <a:pt x="4984" y="230208"/>
                  <a:pt x="16097" y="169353"/>
                  <a:pt x="16097" y="130195"/>
                </a:cubicBezTo>
                <a:cubicBezTo>
                  <a:pt x="16097" y="91037"/>
                  <a:pt x="1809" y="-1567"/>
                  <a:pt x="222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7" name="フリーフォーム 2106">
            <a:extLst>
              <a:ext uri="{FF2B5EF4-FFF2-40B4-BE49-F238E27FC236}">
                <a16:creationId xmlns:a16="http://schemas.microsoft.com/office/drawing/2014/main" id="{1A5E4E20-EFFB-57E6-D893-A815FE37988B}"/>
              </a:ext>
            </a:extLst>
          </p:cNvPr>
          <p:cNvSpPr/>
          <p:nvPr/>
        </p:nvSpPr>
        <p:spPr>
          <a:xfrm>
            <a:off x="4559209" y="5797550"/>
            <a:ext cx="28703" cy="209550"/>
          </a:xfrm>
          <a:custGeom>
            <a:avLst/>
            <a:gdLst>
              <a:gd name="connsiteX0" fmla="*/ 28666 w 28703"/>
              <a:gd name="connsiteY0" fmla="*/ 0 h 209550"/>
              <a:gd name="connsiteX1" fmla="*/ 6441 w 28703"/>
              <a:gd name="connsiteY1" fmla="*/ 139700 h 209550"/>
              <a:gd name="connsiteX2" fmla="*/ 19141 w 28703"/>
              <a:gd name="connsiteY2" fmla="*/ 209550 h 209550"/>
              <a:gd name="connsiteX3" fmla="*/ 91 w 28703"/>
              <a:gd name="connsiteY3" fmla="*/ 139700 h 209550"/>
              <a:gd name="connsiteX4" fmla="*/ 28666 w 28703"/>
              <a:gd name="connsiteY4" fmla="*/ 0 h 20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03" h="209550">
                <a:moveTo>
                  <a:pt x="28666" y="0"/>
                </a:moveTo>
                <a:cubicBezTo>
                  <a:pt x="29724" y="0"/>
                  <a:pt x="8029" y="104775"/>
                  <a:pt x="6441" y="139700"/>
                </a:cubicBezTo>
                <a:cubicBezTo>
                  <a:pt x="4853" y="174625"/>
                  <a:pt x="20199" y="209550"/>
                  <a:pt x="19141" y="209550"/>
                </a:cubicBezTo>
                <a:cubicBezTo>
                  <a:pt x="18083" y="209550"/>
                  <a:pt x="-1497" y="170392"/>
                  <a:pt x="91" y="139700"/>
                </a:cubicBezTo>
                <a:cubicBezTo>
                  <a:pt x="1678" y="109008"/>
                  <a:pt x="27608" y="0"/>
                  <a:pt x="2866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8" name="フリーフォーム 2107">
            <a:extLst>
              <a:ext uri="{FF2B5EF4-FFF2-40B4-BE49-F238E27FC236}">
                <a16:creationId xmlns:a16="http://schemas.microsoft.com/office/drawing/2014/main" id="{544EDDA8-A9F9-27B2-B5F7-9622F1E19A49}"/>
              </a:ext>
            </a:extLst>
          </p:cNvPr>
          <p:cNvSpPr/>
          <p:nvPr/>
        </p:nvSpPr>
        <p:spPr>
          <a:xfrm>
            <a:off x="3886171" y="6141152"/>
            <a:ext cx="513472" cy="221549"/>
          </a:xfrm>
          <a:custGeom>
            <a:avLst/>
            <a:gdLst>
              <a:gd name="connsiteX0" fmla="*/ 29 w 513472"/>
              <a:gd name="connsiteY0" fmla="*/ 221548 h 221549"/>
              <a:gd name="connsiteX1" fmla="*/ 311179 w 513472"/>
              <a:gd name="connsiteY1" fmla="*/ 56448 h 221549"/>
              <a:gd name="connsiteX2" fmla="*/ 320704 w 513472"/>
              <a:gd name="connsiteY2" fmla="*/ 21523 h 221549"/>
              <a:gd name="connsiteX3" fmla="*/ 431829 w 513472"/>
              <a:gd name="connsiteY3" fmla="*/ 56448 h 221549"/>
              <a:gd name="connsiteX4" fmla="*/ 431829 w 513472"/>
              <a:gd name="connsiteY4" fmla="*/ 8823 h 221549"/>
              <a:gd name="connsiteX5" fmla="*/ 498504 w 513472"/>
              <a:gd name="connsiteY5" fmla="*/ 2473 h 221549"/>
              <a:gd name="connsiteX6" fmla="*/ 495329 w 513472"/>
              <a:gd name="connsiteY6" fmla="*/ 37398 h 221549"/>
              <a:gd name="connsiteX7" fmla="*/ 508029 w 513472"/>
              <a:gd name="connsiteY7" fmla="*/ 113598 h 221549"/>
              <a:gd name="connsiteX8" fmla="*/ 508029 w 513472"/>
              <a:gd name="connsiteY8" fmla="*/ 34223 h 221549"/>
              <a:gd name="connsiteX9" fmla="*/ 441354 w 513472"/>
              <a:gd name="connsiteY9" fmla="*/ 5648 h 221549"/>
              <a:gd name="connsiteX10" fmla="*/ 377854 w 513472"/>
              <a:gd name="connsiteY10" fmla="*/ 37398 h 221549"/>
              <a:gd name="connsiteX11" fmla="*/ 234979 w 513472"/>
              <a:gd name="connsiteY11" fmla="*/ 107248 h 221549"/>
              <a:gd name="connsiteX12" fmla="*/ 292129 w 513472"/>
              <a:gd name="connsiteY12" fmla="*/ 59623 h 221549"/>
              <a:gd name="connsiteX13" fmla="*/ 29 w 513472"/>
              <a:gd name="connsiteY13" fmla="*/ 221548 h 221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13472" h="221549">
                <a:moveTo>
                  <a:pt x="29" y="221548"/>
                </a:moveTo>
                <a:cubicBezTo>
                  <a:pt x="3204" y="221019"/>
                  <a:pt x="257733" y="89785"/>
                  <a:pt x="311179" y="56448"/>
                </a:cubicBezTo>
                <a:cubicBezTo>
                  <a:pt x="364625" y="23111"/>
                  <a:pt x="300596" y="21523"/>
                  <a:pt x="320704" y="21523"/>
                </a:cubicBezTo>
                <a:cubicBezTo>
                  <a:pt x="340812" y="21523"/>
                  <a:pt x="413308" y="58565"/>
                  <a:pt x="431829" y="56448"/>
                </a:cubicBezTo>
                <a:cubicBezTo>
                  <a:pt x="450350" y="54331"/>
                  <a:pt x="420717" y="17819"/>
                  <a:pt x="431829" y="8823"/>
                </a:cubicBezTo>
                <a:cubicBezTo>
                  <a:pt x="442941" y="-173"/>
                  <a:pt x="487921" y="-2290"/>
                  <a:pt x="498504" y="2473"/>
                </a:cubicBezTo>
                <a:cubicBezTo>
                  <a:pt x="509087" y="7235"/>
                  <a:pt x="493742" y="18877"/>
                  <a:pt x="495329" y="37398"/>
                </a:cubicBezTo>
                <a:cubicBezTo>
                  <a:pt x="496916" y="55919"/>
                  <a:pt x="505912" y="114127"/>
                  <a:pt x="508029" y="113598"/>
                </a:cubicBezTo>
                <a:cubicBezTo>
                  <a:pt x="510146" y="113069"/>
                  <a:pt x="519141" y="52214"/>
                  <a:pt x="508029" y="34223"/>
                </a:cubicBezTo>
                <a:cubicBezTo>
                  <a:pt x="496917" y="16232"/>
                  <a:pt x="463050" y="5119"/>
                  <a:pt x="441354" y="5648"/>
                </a:cubicBezTo>
                <a:cubicBezTo>
                  <a:pt x="419658" y="6177"/>
                  <a:pt x="377854" y="37398"/>
                  <a:pt x="377854" y="37398"/>
                </a:cubicBezTo>
                <a:cubicBezTo>
                  <a:pt x="343458" y="54331"/>
                  <a:pt x="249266" y="103544"/>
                  <a:pt x="234979" y="107248"/>
                </a:cubicBezTo>
                <a:cubicBezTo>
                  <a:pt x="220692" y="110952"/>
                  <a:pt x="336579" y="37398"/>
                  <a:pt x="292129" y="59623"/>
                </a:cubicBezTo>
                <a:cubicBezTo>
                  <a:pt x="247679" y="81848"/>
                  <a:pt x="-3146" y="222077"/>
                  <a:pt x="29" y="2215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9" name="フリーフォーム 2108">
            <a:extLst>
              <a:ext uri="{FF2B5EF4-FFF2-40B4-BE49-F238E27FC236}">
                <a16:creationId xmlns:a16="http://schemas.microsoft.com/office/drawing/2014/main" id="{28C4D1A4-246A-709D-C21A-BF3A49CE0918}"/>
              </a:ext>
            </a:extLst>
          </p:cNvPr>
          <p:cNvSpPr/>
          <p:nvPr/>
        </p:nvSpPr>
        <p:spPr>
          <a:xfrm>
            <a:off x="4361671" y="6124568"/>
            <a:ext cx="522013" cy="193722"/>
          </a:xfrm>
          <a:custGeom>
            <a:avLst/>
            <a:gdLst>
              <a:gd name="connsiteX0" fmla="*/ 779 w 522013"/>
              <a:gd name="connsiteY0" fmla="*/ 193682 h 193722"/>
              <a:gd name="connsiteX1" fmla="*/ 35704 w 522013"/>
              <a:gd name="connsiteY1" fmla="*/ 123832 h 193722"/>
              <a:gd name="connsiteX2" fmla="*/ 105554 w 522013"/>
              <a:gd name="connsiteY2" fmla="*/ 34932 h 193722"/>
              <a:gd name="connsiteX3" fmla="*/ 64279 w 522013"/>
              <a:gd name="connsiteY3" fmla="*/ 73032 h 193722"/>
              <a:gd name="connsiteX4" fmla="*/ 238904 w 522013"/>
              <a:gd name="connsiteY4" fmla="*/ 22232 h 193722"/>
              <a:gd name="connsiteX5" fmla="*/ 162704 w 522013"/>
              <a:gd name="connsiteY5" fmla="*/ 22232 h 193722"/>
              <a:gd name="connsiteX6" fmla="*/ 286529 w 522013"/>
              <a:gd name="connsiteY6" fmla="*/ 3182 h 193722"/>
              <a:gd name="connsiteX7" fmla="*/ 365904 w 522013"/>
              <a:gd name="connsiteY7" fmla="*/ 19057 h 193722"/>
              <a:gd name="connsiteX8" fmla="*/ 324629 w 522013"/>
              <a:gd name="connsiteY8" fmla="*/ 12707 h 193722"/>
              <a:gd name="connsiteX9" fmla="*/ 429404 w 522013"/>
              <a:gd name="connsiteY9" fmla="*/ 41282 h 193722"/>
              <a:gd name="connsiteX10" fmla="*/ 521479 w 522013"/>
              <a:gd name="connsiteY10" fmla="*/ 79382 h 193722"/>
              <a:gd name="connsiteX11" fmla="*/ 457979 w 522013"/>
              <a:gd name="connsiteY11" fmla="*/ 34932 h 193722"/>
              <a:gd name="connsiteX12" fmla="*/ 277004 w 522013"/>
              <a:gd name="connsiteY12" fmla="*/ 7 h 193722"/>
              <a:gd name="connsiteX13" fmla="*/ 178579 w 522013"/>
              <a:gd name="connsiteY13" fmla="*/ 31757 h 193722"/>
              <a:gd name="connsiteX14" fmla="*/ 229379 w 522013"/>
              <a:gd name="connsiteY14" fmla="*/ 31757 h 193722"/>
              <a:gd name="connsiteX15" fmla="*/ 143654 w 522013"/>
              <a:gd name="connsiteY15" fmla="*/ 47632 h 193722"/>
              <a:gd name="connsiteX16" fmla="*/ 92854 w 522013"/>
              <a:gd name="connsiteY16" fmla="*/ 88907 h 193722"/>
              <a:gd name="connsiteX17" fmla="*/ 302404 w 522013"/>
              <a:gd name="connsiteY17" fmla="*/ 79382 h 193722"/>
              <a:gd name="connsiteX18" fmla="*/ 102379 w 522013"/>
              <a:gd name="connsiteY18" fmla="*/ 95257 h 193722"/>
              <a:gd name="connsiteX19" fmla="*/ 67454 w 522013"/>
              <a:gd name="connsiteY19" fmla="*/ 114307 h 193722"/>
              <a:gd name="connsiteX20" fmla="*/ 779 w 522013"/>
              <a:gd name="connsiteY20" fmla="*/ 193682 h 193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22013" h="193722">
                <a:moveTo>
                  <a:pt x="779" y="193682"/>
                </a:moveTo>
                <a:cubicBezTo>
                  <a:pt x="-4513" y="195269"/>
                  <a:pt x="18241" y="150290"/>
                  <a:pt x="35704" y="123832"/>
                </a:cubicBezTo>
                <a:cubicBezTo>
                  <a:pt x="53167" y="97374"/>
                  <a:pt x="100791" y="43399"/>
                  <a:pt x="105554" y="34932"/>
                </a:cubicBezTo>
                <a:cubicBezTo>
                  <a:pt x="110317" y="26465"/>
                  <a:pt x="42054" y="75149"/>
                  <a:pt x="64279" y="73032"/>
                </a:cubicBezTo>
                <a:cubicBezTo>
                  <a:pt x="86504" y="70915"/>
                  <a:pt x="222500" y="30699"/>
                  <a:pt x="238904" y="22232"/>
                </a:cubicBezTo>
                <a:cubicBezTo>
                  <a:pt x="255308" y="13765"/>
                  <a:pt x="154766" y="25407"/>
                  <a:pt x="162704" y="22232"/>
                </a:cubicBezTo>
                <a:cubicBezTo>
                  <a:pt x="170642" y="19057"/>
                  <a:pt x="252662" y="3711"/>
                  <a:pt x="286529" y="3182"/>
                </a:cubicBezTo>
                <a:cubicBezTo>
                  <a:pt x="320396" y="2653"/>
                  <a:pt x="359554" y="17469"/>
                  <a:pt x="365904" y="19057"/>
                </a:cubicBezTo>
                <a:cubicBezTo>
                  <a:pt x="372254" y="20644"/>
                  <a:pt x="314046" y="9003"/>
                  <a:pt x="324629" y="12707"/>
                </a:cubicBezTo>
                <a:cubicBezTo>
                  <a:pt x="335212" y="16411"/>
                  <a:pt x="396596" y="30169"/>
                  <a:pt x="429404" y="41282"/>
                </a:cubicBezTo>
                <a:cubicBezTo>
                  <a:pt x="462212" y="52394"/>
                  <a:pt x="516717" y="80440"/>
                  <a:pt x="521479" y="79382"/>
                </a:cubicBezTo>
                <a:cubicBezTo>
                  <a:pt x="526241" y="78324"/>
                  <a:pt x="498725" y="48161"/>
                  <a:pt x="457979" y="34932"/>
                </a:cubicBezTo>
                <a:cubicBezTo>
                  <a:pt x="417233" y="21703"/>
                  <a:pt x="323571" y="536"/>
                  <a:pt x="277004" y="7"/>
                </a:cubicBezTo>
                <a:cubicBezTo>
                  <a:pt x="230437" y="-522"/>
                  <a:pt x="186516" y="26465"/>
                  <a:pt x="178579" y="31757"/>
                </a:cubicBezTo>
                <a:cubicBezTo>
                  <a:pt x="170642" y="37049"/>
                  <a:pt x="235200" y="29111"/>
                  <a:pt x="229379" y="31757"/>
                </a:cubicBezTo>
                <a:cubicBezTo>
                  <a:pt x="223558" y="34403"/>
                  <a:pt x="166408" y="38107"/>
                  <a:pt x="143654" y="47632"/>
                </a:cubicBezTo>
                <a:cubicBezTo>
                  <a:pt x="120900" y="57157"/>
                  <a:pt x="66396" y="83615"/>
                  <a:pt x="92854" y="88907"/>
                </a:cubicBezTo>
                <a:cubicBezTo>
                  <a:pt x="119312" y="94199"/>
                  <a:pt x="300816" y="78324"/>
                  <a:pt x="302404" y="79382"/>
                </a:cubicBezTo>
                <a:cubicBezTo>
                  <a:pt x="303992" y="80440"/>
                  <a:pt x="141537" y="89436"/>
                  <a:pt x="102379" y="95257"/>
                </a:cubicBezTo>
                <a:cubicBezTo>
                  <a:pt x="63221" y="101078"/>
                  <a:pt x="86504" y="94728"/>
                  <a:pt x="67454" y="114307"/>
                </a:cubicBezTo>
                <a:cubicBezTo>
                  <a:pt x="48404" y="133886"/>
                  <a:pt x="6071" y="192095"/>
                  <a:pt x="779" y="1936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0" name="フリーフォーム 2109">
            <a:extLst>
              <a:ext uri="{FF2B5EF4-FFF2-40B4-BE49-F238E27FC236}">
                <a16:creationId xmlns:a16="http://schemas.microsoft.com/office/drawing/2014/main" id="{1DCD4657-5EDB-9507-F4A7-451776B0C6A1}"/>
              </a:ext>
            </a:extLst>
          </p:cNvPr>
          <p:cNvSpPr/>
          <p:nvPr/>
        </p:nvSpPr>
        <p:spPr>
          <a:xfrm>
            <a:off x="4806675" y="6222966"/>
            <a:ext cx="226471" cy="143701"/>
          </a:xfrm>
          <a:custGeom>
            <a:avLst/>
            <a:gdLst>
              <a:gd name="connsiteX0" fmla="*/ 275 w 226471"/>
              <a:gd name="connsiteY0" fmla="*/ 34 h 143701"/>
              <a:gd name="connsiteX1" fmla="*/ 127275 w 226471"/>
              <a:gd name="connsiteY1" fmla="*/ 38134 h 143701"/>
              <a:gd name="connsiteX2" fmla="*/ 168550 w 226471"/>
              <a:gd name="connsiteY2" fmla="*/ 95284 h 143701"/>
              <a:gd name="connsiteX3" fmla="*/ 165375 w 226471"/>
              <a:gd name="connsiteY3" fmla="*/ 50834 h 143701"/>
              <a:gd name="connsiteX4" fmla="*/ 225700 w 226471"/>
              <a:gd name="connsiteY4" fmla="*/ 142909 h 143701"/>
              <a:gd name="connsiteX5" fmla="*/ 197125 w 226471"/>
              <a:gd name="connsiteY5" fmla="*/ 92109 h 143701"/>
              <a:gd name="connsiteX6" fmla="*/ 162200 w 226471"/>
              <a:gd name="connsiteY6" fmla="*/ 34959 h 143701"/>
              <a:gd name="connsiteX7" fmla="*/ 165375 w 226471"/>
              <a:gd name="connsiteY7" fmla="*/ 44484 h 143701"/>
              <a:gd name="connsiteX8" fmla="*/ 275 w 226471"/>
              <a:gd name="connsiteY8" fmla="*/ 34 h 143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6471" h="143701">
                <a:moveTo>
                  <a:pt x="275" y="34"/>
                </a:moveTo>
                <a:cubicBezTo>
                  <a:pt x="-6075" y="-1024"/>
                  <a:pt x="99229" y="22259"/>
                  <a:pt x="127275" y="38134"/>
                </a:cubicBezTo>
                <a:cubicBezTo>
                  <a:pt x="155321" y="54009"/>
                  <a:pt x="162200" y="93167"/>
                  <a:pt x="168550" y="95284"/>
                </a:cubicBezTo>
                <a:cubicBezTo>
                  <a:pt x="174900" y="97401"/>
                  <a:pt x="155850" y="42897"/>
                  <a:pt x="165375" y="50834"/>
                </a:cubicBezTo>
                <a:cubicBezTo>
                  <a:pt x="174900" y="58771"/>
                  <a:pt x="220408" y="136030"/>
                  <a:pt x="225700" y="142909"/>
                </a:cubicBezTo>
                <a:cubicBezTo>
                  <a:pt x="230992" y="149788"/>
                  <a:pt x="207708" y="110101"/>
                  <a:pt x="197125" y="92109"/>
                </a:cubicBezTo>
                <a:cubicBezTo>
                  <a:pt x="186542" y="74117"/>
                  <a:pt x="162200" y="34959"/>
                  <a:pt x="162200" y="34959"/>
                </a:cubicBezTo>
                <a:cubicBezTo>
                  <a:pt x="156908" y="27022"/>
                  <a:pt x="190775" y="50305"/>
                  <a:pt x="165375" y="44484"/>
                </a:cubicBezTo>
                <a:cubicBezTo>
                  <a:pt x="139975" y="38663"/>
                  <a:pt x="6625" y="1092"/>
                  <a:pt x="275" y="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1" name="フリーフォーム 2110">
            <a:extLst>
              <a:ext uri="{FF2B5EF4-FFF2-40B4-BE49-F238E27FC236}">
                <a16:creationId xmlns:a16="http://schemas.microsoft.com/office/drawing/2014/main" id="{6B50E944-D100-2730-BB19-CF0D73CDAF4A}"/>
              </a:ext>
            </a:extLst>
          </p:cNvPr>
          <p:cNvSpPr/>
          <p:nvPr/>
        </p:nvSpPr>
        <p:spPr>
          <a:xfrm>
            <a:off x="3727450" y="6216638"/>
            <a:ext cx="629395" cy="349262"/>
          </a:xfrm>
          <a:custGeom>
            <a:avLst/>
            <a:gdLst>
              <a:gd name="connsiteX0" fmla="*/ 0 w 629395"/>
              <a:gd name="connsiteY0" fmla="*/ 349262 h 349262"/>
              <a:gd name="connsiteX1" fmla="*/ 323850 w 629395"/>
              <a:gd name="connsiteY1" fmla="*/ 107962 h 349262"/>
              <a:gd name="connsiteX2" fmla="*/ 260350 w 629395"/>
              <a:gd name="connsiteY2" fmla="*/ 155587 h 349262"/>
              <a:gd name="connsiteX3" fmla="*/ 434975 w 629395"/>
              <a:gd name="connsiteY3" fmla="*/ 41287 h 349262"/>
              <a:gd name="connsiteX4" fmla="*/ 568325 w 629395"/>
              <a:gd name="connsiteY4" fmla="*/ 12 h 349262"/>
              <a:gd name="connsiteX5" fmla="*/ 628650 w 629395"/>
              <a:gd name="connsiteY5" fmla="*/ 44462 h 349262"/>
              <a:gd name="connsiteX6" fmla="*/ 603250 w 629395"/>
              <a:gd name="connsiteY6" fmla="*/ 50812 h 349262"/>
              <a:gd name="connsiteX7" fmla="*/ 622300 w 629395"/>
              <a:gd name="connsiteY7" fmla="*/ 92087 h 349262"/>
              <a:gd name="connsiteX8" fmla="*/ 606425 w 629395"/>
              <a:gd name="connsiteY8" fmla="*/ 165112 h 349262"/>
              <a:gd name="connsiteX9" fmla="*/ 612775 w 629395"/>
              <a:gd name="connsiteY9" fmla="*/ 200037 h 349262"/>
              <a:gd name="connsiteX10" fmla="*/ 603250 w 629395"/>
              <a:gd name="connsiteY10" fmla="*/ 85737 h 349262"/>
              <a:gd name="connsiteX11" fmla="*/ 504825 w 629395"/>
              <a:gd name="connsiteY11" fmla="*/ 19062 h 349262"/>
              <a:gd name="connsiteX12" fmla="*/ 269875 w 629395"/>
              <a:gd name="connsiteY12" fmla="*/ 120662 h 349262"/>
              <a:gd name="connsiteX13" fmla="*/ 361950 w 629395"/>
              <a:gd name="connsiteY13" fmla="*/ 79387 h 349262"/>
              <a:gd name="connsiteX14" fmla="*/ 0 w 629395"/>
              <a:gd name="connsiteY14" fmla="*/ 349262 h 349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29395" h="349262">
                <a:moveTo>
                  <a:pt x="0" y="349262"/>
                </a:moveTo>
                <a:lnTo>
                  <a:pt x="323850" y="107962"/>
                </a:lnTo>
                <a:cubicBezTo>
                  <a:pt x="367242" y="75683"/>
                  <a:pt x="241829" y="166699"/>
                  <a:pt x="260350" y="155587"/>
                </a:cubicBezTo>
                <a:cubicBezTo>
                  <a:pt x="278871" y="144474"/>
                  <a:pt x="383646" y="67216"/>
                  <a:pt x="434975" y="41287"/>
                </a:cubicBezTo>
                <a:cubicBezTo>
                  <a:pt x="486304" y="15358"/>
                  <a:pt x="536046" y="-517"/>
                  <a:pt x="568325" y="12"/>
                </a:cubicBezTo>
                <a:cubicBezTo>
                  <a:pt x="600604" y="541"/>
                  <a:pt x="622829" y="35995"/>
                  <a:pt x="628650" y="44462"/>
                </a:cubicBezTo>
                <a:cubicBezTo>
                  <a:pt x="634471" y="52929"/>
                  <a:pt x="604308" y="42875"/>
                  <a:pt x="603250" y="50812"/>
                </a:cubicBezTo>
                <a:cubicBezTo>
                  <a:pt x="602192" y="58749"/>
                  <a:pt x="621771" y="73037"/>
                  <a:pt x="622300" y="92087"/>
                </a:cubicBezTo>
                <a:cubicBezTo>
                  <a:pt x="622829" y="111137"/>
                  <a:pt x="608013" y="147120"/>
                  <a:pt x="606425" y="165112"/>
                </a:cubicBezTo>
                <a:cubicBezTo>
                  <a:pt x="604838" y="183104"/>
                  <a:pt x="613304" y="213266"/>
                  <a:pt x="612775" y="200037"/>
                </a:cubicBezTo>
                <a:cubicBezTo>
                  <a:pt x="612246" y="186808"/>
                  <a:pt x="621242" y="115899"/>
                  <a:pt x="603250" y="85737"/>
                </a:cubicBezTo>
                <a:cubicBezTo>
                  <a:pt x="585258" y="55575"/>
                  <a:pt x="560387" y="13241"/>
                  <a:pt x="504825" y="19062"/>
                </a:cubicBezTo>
                <a:cubicBezTo>
                  <a:pt x="449263" y="24883"/>
                  <a:pt x="293687" y="110608"/>
                  <a:pt x="269875" y="120662"/>
                </a:cubicBezTo>
                <a:cubicBezTo>
                  <a:pt x="246063" y="130716"/>
                  <a:pt x="405342" y="40229"/>
                  <a:pt x="361950" y="79387"/>
                </a:cubicBezTo>
                <a:cubicBezTo>
                  <a:pt x="318558" y="118545"/>
                  <a:pt x="6350" y="344500"/>
                  <a:pt x="0" y="3492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2" name="フリーフォーム 2111">
            <a:extLst>
              <a:ext uri="{FF2B5EF4-FFF2-40B4-BE49-F238E27FC236}">
                <a16:creationId xmlns:a16="http://schemas.microsoft.com/office/drawing/2014/main" id="{FF534511-A762-93EE-9756-0DDCF0ED41D1}"/>
              </a:ext>
            </a:extLst>
          </p:cNvPr>
          <p:cNvSpPr/>
          <p:nvPr/>
        </p:nvSpPr>
        <p:spPr>
          <a:xfrm>
            <a:off x="4442283" y="6219766"/>
            <a:ext cx="628192" cy="231923"/>
          </a:xfrm>
          <a:custGeom>
            <a:avLst/>
            <a:gdLst>
              <a:gd name="connsiteX0" fmla="*/ 2717 w 628192"/>
              <a:gd name="connsiteY0" fmla="*/ 88959 h 231923"/>
              <a:gd name="connsiteX1" fmla="*/ 310692 w 628192"/>
              <a:gd name="connsiteY1" fmla="*/ 25459 h 231923"/>
              <a:gd name="connsiteX2" fmla="*/ 288467 w 628192"/>
              <a:gd name="connsiteY2" fmla="*/ 66734 h 231923"/>
              <a:gd name="connsiteX3" fmla="*/ 364667 w 628192"/>
              <a:gd name="connsiteY3" fmla="*/ 22284 h 231923"/>
              <a:gd name="connsiteX4" fmla="*/ 482142 w 628192"/>
              <a:gd name="connsiteY4" fmla="*/ 101659 h 231923"/>
              <a:gd name="connsiteX5" fmla="*/ 567867 w 628192"/>
              <a:gd name="connsiteY5" fmla="*/ 209609 h 231923"/>
              <a:gd name="connsiteX6" fmla="*/ 536117 w 628192"/>
              <a:gd name="connsiteY6" fmla="*/ 149284 h 231923"/>
              <a:gd name="connsiteX7" fmla="*/ 628192 w 628192"/>
              <a:gd name="connsiteY7" fmla="*/ 231834 h 231923"/>
              <a:gd name="connsiteX8" fmla="*/ 536117 w 628192"/>
              <a:gd name="connsiteY8" fmla="*/ 130234 h 231923"/>
              <a:gd name="connsiteX9" fmla="*/ 374192 w 628192"/>
              <a:gd name="connsiteY9" fmla="*/ 25459 h 231923"/>
              <a:gd name="connsiteX10" fmla="*/ 234492 w 628192"/>
              <a:gd name="connsiteY10" fmla="*/ 59 h 231923"/>
              <a:gd name="connsiteX11" fmla="*/ 297992 w 628192"/>
              <a:gd name="connsiteY11" fmla="*/ 19109 h 231923"/>
              <a:gd name="connsiteX12" fmla="*/ 167817 w 628192"/>
              <a:gd name="connsiteY12" fmla="*/ 41334 h 231923"/>
              <a:gd name="connsiteX13" fmla="*/ 2717 w 628192"/>
              <a:gd name="connsiteY13" fmla="*/ 88959 h 23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8192" h="231923">
                <a:moveTo>
                  <a:pt x="2717" y="88959"/>
                </a:moveTo>
                <a:cubicBezTo>
                  <a:pt x="26529" y="86313"/>
                  <a:pt x="263067" y="29163"/>
                  <a:pt x="310692" y="25459"/>
                </a:cubicBezTo>
                <a:cubicBezTo>
                  <a:pt x="358317" y="21755"/>
                  <a:pt x="279471" y="67263"/>
                  <a:pt x="288467" y="66734"/>
                </a:cubicBezTo>
                <a:cubicBezTo>
                  <a:pt x="297463" y="66205"/>
                  <a:pt x="332388" y="16463"/>
                  <a:pt x="364667" y="22284"/>
                </a:cubicBezTo>
                <a:cubicBezTo>
                  <a:pt x="396946" y="28105"/>
                  <a:pt x="448275" y="70438"/>
                  <a:pt x="482142" y="101659"/>
                </a:cubicBezTo>
                <a:cubicBezTo>
                  <a:pt x="516009" y="132880"/>
                  <a:pt x="558871" y="201672"/>
                  <a:pt x="567867" y="209609"/>
                </a:cubicBezTo>
                <a:cubicBezTo>
                  <a:pt x="576863" y="217547"/>
                  <a:pt x="526063" y="145580"/>
                  <a:pt x="536117" y="149284"/>
                </a:cubicBezTo>
                <a:cubicBezTo>
                  <a:pt x="546171" y="152988"/>
                  <a:pt x="628192" y="235009"/>
                  <a:pt x="628192" y="231834"/>
                </a:cubicBezTo>
                <a:cubicBezTo>
                  <a:pt x="628192" y="228659"/>
                  <a:pt x="578450" y="164630"/>
                  <a:pt x="536117" y="130234"/>
                </a:cubicBezTo>
                <a:cubicBezTo>
                  <a:pt x="493784" y="95838"/>
                  <a:pt x="424463" y="47155"/>
                  <a:pt x="374192" y="25459"/>
                </a:cubicBezTo>
                <a:cubicBezTo>
                  <a:pt x="323921" y="3763"/>
                  <a:pt x="247192" y="1117"/>
                  <a:pt x="234492" y="59"/>
                </a:cubicBezTo>
                <a:cubicBezTo>
                  <a:pt x="221792" y="-999"/>
                  <a:pt x="309104" y="12230"/>
                  <a:pt x="297992" y="19109"/>
                </a:cubicBezTo>
                <a:cubicBezTo>
                  <a:pt x="286880" y="25988"/>
                  <a:pt x="217559" y="25988"/>
                  <a:pt x="167817" y="41334"/>
                </a:cubicBezTo>
                <a:cubicBezTo>
                  <a:pt x="118075" y="56680"/>
                  <a:pt x="-21095" y="91605"/>
                  <a:pt x="2717" y="889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3" name="フリーフォーム 2112">
            <a:extLst>
              <a:ext uri="{FF2B5EF4-FFF2-40B4-BE49-F238E27FC236}">
                <a16:creationId xmlns:a16="http://schemas.microsoft.com/office/drawing/2014/main" id="{93D87875-2E02-2AB7-5070-9870BDBB8470}"/>
              </a:ext>
            </a:extLst>
          </p:cNvPr>
          <p:cNvSpPr/>
          <p:nvPr/>
        </p:nvSpPr>
        <p:spPr>
          <a:xfrm>
            <a:off x="4391003" y="6226140"/>
            <a:ext cx="48222" cy="171653"/>
          </a:xfrm>
          <a:custGeom>
            <a:avLst/>
            <a:gdLst>
              <a:gd name="connsiteX0" fmla="*/ 22 w 48222"/>
              <a:gd name="connsiteY0" fmla="*/ 35 h 171653"/>
              <a:gd name="connsiteX1" fmla="*/ 41297 w 48222"/>
              <a:gd name="connsiteY1" fmla="*/ 127035 h 171653"/>
              <a:gd name="connsiteX2" fmla="*/ 34947 w 48222"/>
              <a:gd name="connsiteY2" fmla="*/ 171485 h 171653"/>
              <a:gd name="connsiteX3" fmla="*/ 47647 w 48222"/>
              <a:gd name="connsiteY3" fmla="*/ 114335 h 171653"/>
              <a:gd name="connsiteX4" fmla="*/ 22 w 48222"/>
              <a:gd name="connsiteY4" fmla="*/ 35 h 17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222" h="171653">
                <a:moveTo>
                  <a:pt x="22" y="35"/>
                </a:moveTo>
                <a:cubicBezTo>
                  <a:pt x="-1036" y="2152"/>
                  <a:pt x="35476" y="98460"/>
                  <a:pt x="41297" y="127035"/>
                </a:cubicBezTo>
                <a:cubicBezTo>
                  <a:pt x="47118" y="155610"/>
                  <a:pt x="33889" y="173602"/>
                  <a:pt x="34947" y="171485"/>
                </a:cubicBezTo>
                <a:cubicBezTo>
                  <a:pt x="36005" y="169368"/>
                  <a:pt x="51351" y="137089"/>
                  <a:pt x="47647" y="114335"/>
                </a:cubicBezTo>
                <a:cubicBezTo>
                  <a:pt x="43943" y="91581"/>
                  <a:pt x="1080" y="-2082"/>
                  <a:pt x="22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4" name="フリーフォーム 2113">
            <a:extLst>
              <a:ext uri="{FF2B5EF4-FFF2-40B4-BE49-F238E27FC236}">
                <a16:creationId xmlns:a16="http://schemas.microsoft.com/office/drawing/2014/main" id="{0287B5DA-6CC6-D364-A0E3-57C239B57A83}"/>
              </a:ext>
            </a:extLst>
          </p:cNvPr>
          <p:cNvSpPr/>
          <p:nvPr/>
        </p:nvSpPr>
        <p:spPr>
          <a:xfrm>
            <a:off x="5010078" y="6393950"/>
            <a:ext cx="108519" cy="159397"/>
          </a:xfrm>
          <a:custGeom>
            <a:avLst/>
            <a:gdLst>
              <a:gd name="connsiteX0" fmla="*/ 41347 w 108519"/>
              <a:gd name="connsiteY0" fmla="*/ 500 h 159397"/>
              <a:gd name="connsiteX1" fmla="*/ 95322 w 108519"/>
              <a:gd name="connsiteY1" fmla="*/ 79875 h 159397"/>
              <a:gd name="connsiteX2" fmla="*/ 50872 w 108519"/>
              <a:gd name="connsiteY2" fmla="*/ 117975 h 159397"/>
              <a:gd name="connsiteX3" fmla="*/ 72 w 108519"/>
              <a:gd name="connsiteY3" fmla="*/ 159250 h 159397"/>
              <a:gd name="connsiteX4" fmla="*/ 41347 w 108519"/>
              <a:gd name="connsiteY4" fmla="*/ 130675 h 159397"/>
              <a:gd name="connsiteX5" fmla="*/ 108022 w 108519"/>
              <a:gd name="connsiteY5" fmla="*/ 102100 h 159397"/>
              <a:gd name="connsiteX6" fmla="*/ 69922 w 108519"/>
              <a:gd name="connsiteY6" fmla="*/ 48125 h 159397"/>
              <a:gd name="connsiteX7" fmla="*/ 41347 w 108519"/>
              <a:gd name="connsiteY7" fmla="*/ 500 h 159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19" h="159397">
                <a:moveTo>
                  <a:pt x="41347" y="500"/>
                </a:moveTo>
                <a:cubicBezTo>
                  <a:pt x="45580" y="5792"/>
                  <a:pt x="93735" y="60296"/>
                  <a:pt x="95322" y="79875"/>
                </a:cubicBezTo>
                <a:cubicBezTo>
                  <a:pt x="96909" y="99454"/>
                  <a:pt x="66747" y="104746"/>
                  <a:pt x="50872" y="117975"/>
                </a:cubicBezTo>
                <a:cubicBezTo>
                  <a:pt x="34997" y="131204"/>
                  <a:pt x="1660" y="157133"/>
                  <a:pt x="72" y="159250"/>
                </a:cubicBezTo>
                <a:cubicBezTo>
                  <a:pt x="-1516" y="161367"/>
                  <a:pt x="23355" y="140200"/>
                  <a:pt x="41347" y="130675"/>
                </a:cubicBezTo>
                <a:cubicBezTo>
                  <a:pt x="59339" y="121150"/>
                  <a:pt x="103260" y="115858"/>
                  <a:pt x="108022" y="102100"/>
                </a:cubicBezTo>
                <a:cubicBezTo>
                  <a:pt x="112784" y="88342"/>
                  <a:pt x="82093" y="62942"/>
                  <a:pt x="69922" y="48125"/>
                </a:cubicBezTo>
                <a:cubicBezTo>
                  <a:pt x="57751" y="33308"/>
                  <a:pt x="37114" y="-4792"/>
                  <a:pt x="41347" y="5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5" name="フリーフォーム 2114">
            <a:extLst>
              <a:ext uri="{FF2B5EF4-FFF2-40B4-BE49-F238E27FC236}">
                <a16:creationId xmlns:a16="http://schemas.microsoft.com/office/drawing/2014/main" id="{FEAB580B-4439-F351-C7FB-AD5400CB2A5F}"/>
              </a:ext>
            </a:extLst>
          </p:cNvPr>
          <p:cNvSpPr/>
          <p:nvPr/>
        </p:nvSpPr>
        <p:spPr>
          <a:xfrm>
            <a:off x="3708259" y="6332601"/>
            <a:ext cx="714913" cy="303224"/>
          </a:xfrm>
          <a:custGeom>
            <a:avLst/>
            <a:gdLst>
              <a:gd name="connsiteX0" fmla="*/ 714516 w 714913"/>
              <a:gd name="connsiteY0" fmla="*/ 74549 h 303224"/>
              <a:gd name="connsiteX1" fmla="*/ 616091 w 714913"/>
              <a:gd name="connsiteY1" fmla="*/ 17399 h 303224"/>
              <a:gd name="connsiteX2" fmla="*/ 444641 w 714913"/>
              <a:gd name="connsiteY2" fmla="*/ 30099 h 303224"/>
              <a:gd name="connsiteX3" fmla="*/ 470041 w 714913"/>
              <a:gd name="connsiteY3" fmla="*/ 20574 h 303224"/>
              <a:gd name="connsiteX4" fmla="*/ 333516 w 714913"/>
              <a:gd name="connsiteY4" fmla="*/ 84074 h 303224"/>
              <a:gd name="connsiteX5" fmla="*/ 273191 w 714913"/>
              <a:gd name="connsiteY5" fmla="*/ 144399 h 303224"/>
              <a:gd name="connsiteX6" fmla="*/ 343041 w 714913"/>
              <a:gd name="connsiteY6" fmla="*/ 77724 h 303224"/>
              <a:gd name="connsiteX7" fmla="*/ 228741 w 714913"/>
              <a:gd name="connsiteY7" fmla="*/ 182499 h 303224"/>
              <a:gd name="connsiteX8" fmla="*/ 292241 w 714913"/>
              <a:gd name="connsiteY8" fmla="*/ 109474 h 303224"/>
              <a:gd name="connsiteX9" fmla="*/ 158891 w 714913"/>
              <a:gd name="connsiteY9" fmla="*/ 201549 h 303224"/>
              <a:gd name="connsiteX10" fmla="*/ 89041 w 714913"/>
              <a:gd name="connsiteY10" fmla="*/ 249174 h 303224"/>
              <a:gd name="connsiteX11" fmla="*/ 141 w 714913"/>
              <a:gd name="connsiteY11" fmla="*/ 303149 h 303224"/>
              <a:gd name="connsiteX12" fmla="*/ 66816 w 714913"/>
              <a:gd name="connsiteY12" fmla="*/ 261874 h 303224"/>
              <a:gd name="connsiteX13" fmla="*/ 384316 w 714913"/>
              <a:gd name="connsiteY13" fmla="*/ 61849 h 303224"/>
              <a:gd name="connsiteX14" fmla="*/ 514491 w 714913"/>
              <a:gd name="connsiteY14" fmla="*/ 36449 h 303224"/>
              <a:gd name="connsiteX15" fmla="*/ 593866 w 714913"/>
              <a:gd name="connsiteY15" fmla="*/ 58674 h 303224"/>
              <a:gd name="connsiteX16" fmla="*/ 457341 w 714913"/>
              <a:gd name="connsiteY16" fmla="*/ 4699 h 303224"/>
              <a:gd name="connsiteX17" fmla="*/ 581166 w 714913"/>
              <a:gd name="connsiteY17" fmla="*/ 11049 h 303224"/>
              <a:gd name="connsiteX18" fmla="*/ 714516 w 714913"/>
              <a:gd name="connsiteY18" fmla="*/ 74549 h 30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14913" h="303224">
                <a:moveTo>
                  <a:pt x="714516" y="74549"/>
                </a:moveTo>
                <a:cubicBezTo>
                  <a:pt x="720337" y="75607"/>
                  <a:pt x="661070" y="24807"/>
                  <a:pt x="616091" y="17399"/>
                </a:cubicBezTo>
                <a:cubicBezTo>
                  <a:pt x="571112" y="9991"/>
                  <a:pt x="468983" y="29570"/>
                  <a:pt x="444641" y="30099"/>
                </a:cubicBezTo>
                <a:cubicBezTo>
                  <a:pt x="420299" y="30628"/>
                  <a:pt x="488562" y="11578"/>
                  <a:pt x="470041" y="20574"/>
                </a:cubicBezTo>
                <a:cubicBezTo>
                  <a:pt x="451520" y="29570"/>
                  <a:pt x="366324" y="63437"/>
                  <a:pt x="333516" y="84074"/>
                </a:cubicBezTo>
                <a:cubicBezTo>
                  <a:pt x="300708" y="104711"/>
                  <a:pt x="271603" y="145457"/>
                  <a:pt x="273191" y="144399"/>
                </a:cubicBezTo>
                <a:cubicBezTo>
                  <a:pt x="274779" y="143341"/>
                  <a:pt x="350449" y="71374"/>
                  <a:pt x="343041" y="77724"/>
                </a:cubicBezTo>
                <a:cubicBezTo>
                  <a:pt x="335633" y="84074"/>
                  <a:pt x="237208" y="177207"/>
                  <a:pt x="228741" y="182499"/>
                </a:cubicBezTo>
                <a:cubicBezTo>
                  <a:pt x="220274" y="187791"/>
                  <a:pt x="303883" y="106299"/>
                  <a:pt x="292241" y="109474"/>
                </a:cubicBezTo>
                <a:cubicBezTo>
                  <a:pt x="280599" y="112649"/>
                  <a:pt x="158891" y="201549"/>
                  <a:pt x="158891" y="201549"/>
                </a:cubicBezTo>
                <a:cubicBezTo>
                  <a:pt x="125024" y="224832"/>
                  <a:pt x="115499" y="232241"/>
                  <a:pt x="89041" y="249174"/>
                </a:cubicBezTo>
                <a:cubicBezTo>
                  <a:pt x="62583" y="266107"/>
                  <a:pt x="3845" y="301032"/>
                  <a:pt x="141" y="303149"/>
                </a:cubicBezTo>
                <a:cubicBezTo>
                  <a:pt x="-3563" y="305266"/>
                  <a:pt x="66816" y="261874"/>
                  <a:pt x="66816" y="261874"/>
                </a:cubicBezTo>
                <a:cubicBezTo>
                  <a:pt x="130845" y="221657"/>
                  <a:pt x="309703" y="99420"/>
                  <a:pt x="384316" y="61849"/>
                </a:cubicBezTo>
                <a:cubicBezTo>
                  <a:pt x="458928" y="24278"/>
                  <a:pt x="479566" y="36978"/>
                  <a:pt x="514491" y="36449"/>
                </a:cubicBezTo>
                <a:cubicBezTo>
                  <a:pt x="549416" y="35920"/>
                  <a:pt x="603391" y="63966"/>
                  <a:pt x="593866" y="58674"/>
                </a:cubicBezTo>
                <a:cubicBezTo>
                  <a:pt x="584341" y="53382"/>
                  <a:pt x="459458" y="12636"/>
                  <a:pt x="457341" y="4699"/>
                </a:cubicBezTo>
                <a:cubicBezTo>
                  <a:pt x="455224" y="-3238"/>
                  <a:pt x="542008" y="-1122"/>
                  <a:pt x="581166" y="11049"/>
                </a:cubicBezTo>
                <a:cubicBezTo>
                  <a:pt x="620324" y="23220"/>
                  <a:pt x="708695" y="73491"/>
                  <a:pt x="714516" y="745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6" name="フリーフォーム 2115">
            <a:extLst>
              <a:ext uri="{FF2B5EF4-FFF2-40B4-BE49-F238E27FC236}">
                <a16:creationId xmlns:a16="http://schemas.microsoft.com/office/drawing/2014/main" id="{6A6F1F24-6485-1F6F-B14E-380F1F9BEF5E}"/>
              </a:ext>
            </a:extLst>
          </p:cNvPr>
          <p:cNvSpPr/>
          <p:nvPr/>
        </p:nvSpPr>
        <p:spPr>
          <a:xfrm>
            <a:off x="4400225" y="6299580"/>
            <a:ext cx="671520" cy="190213"/>
          </a:xfrm>
          <a:custGeom>
            <a:avLst/>
            <a:gdLst>
              <a:gd name="connsiteX0" fmla="*/ 325 w 671520"/>
              <a:gd name="connsiteY0" fmla="*/ 117095 h 190213"/>
              <a:gd name="connsiteX1" fmla="*/ 298775 w 671520"/>
              <a:gd name="connsiteY1" fmla="*/ 2795 h 190213"/>
              <a:gd name="connsiteX2" fmla="*/ 263850 w 671520"/>
              <a:gd name="connsiteY2" fmla="*/ 34545 h 190213"/>
              <a:gd name="connsiteX3" fmla="*/ 352750 w 671520"/>
              <a:gd name="connsiteY3" fmla="*/ 28195 h 190213"/>
              <a:gd name="connsiteX4" fmla="*/ 276550 w 671520"/>
              <a:gd name="connsiteY4" fmla="*/ 78995 h 190213"/>
              <a:gd name="connsiteX5" fmla="*/ 349575 w 671520"/>
              <a:gd name="connsiteY5" fmla="*/ 37720 h 190213"/>
              <a:gd name="connsiteX6" fmla="*/ 400375 w 671520"/>
              <a:gd name="connsiteY6" fmla="*/ 66295 h 190213"/>
              <a:gd name="connsiteX7" fmla="*/ 378150 w 671520"/>
              <a:gd name="connsiteY7" fmla="*/ 82170 h 190213"/>
              <a:gd name="connsiteX8" fmla="*/ 403550 w 671520"/>
              <a:gd name="connsiteY8" fmla="*/ 85345 h 190213"/>
              <a:gd name="connsiteX9" fmla="*/ 390850 w 671520"/>
              <a:gd name="connsiteY9" fmla="*/ 132970 h 190213"/>
              <a:gd name="connsiteX10" fmla="*/ 441650 w 671520"/>
              <a:gd name="connsiteY10" fmla="*/ 98045 h 190213"/>
              <a:gd name="connsiteX11" fmla="*/ 524200 w 671520"/>
              <a:gd name="connsiteY11" fmla="*/ 148845 h 190213"/>
              <a:gd name="connsiteX12" fmla="*/ 489275 w 671520"/>
              <a:gd name="connsiteY12" fmla="*/ 123445 h 190213"/>
              <a:gd name="connsiteX13" fmla="*/ 625800 w 671520"/>
              <a:gd name="connsiteY13" fmla="*/ 161545 h 190213"/>
              <a:gd name="connsiteX14" fmla="*/ 667075 w 671520"/>
              <a:gd name="connsiteY14" fmla="*/ 190120 h 190213"/>
              <a:gd name="connsiteX15" fmla="*/ 533725 w 671520"/>
              <a:gd name="connsiteY15" fmla="*/ 152020 h 190213"/>
              <a:gd name="connsiteX16" fmla="*/ 321000 w 671520"/>
              <a:gd name="connsiteY16" fmla="*/ 37720 h 190213"/>
              <a:gd name="connsiteX17" fmla="*/ 241625 w 671520"/>
              <a:gd name="connsiteY17" fmla="*/ 18670 h 190213"/>
              <a:gd name="connsiteX18" fmla="*/ 325 w 671520"/>
              <a:gd name="connsiteY18" fmla="*/ 117095 h 190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71520" h="190213">
                <a:moveTo>
                  <a:pt x="325" y="117095"/>
                </a:moveTo>
                <a:cubicBezTo>
                  <a:pt x="9850" y="114449"/>
                  <a:pt x="254854" y="16553"/>
                  <a:pt x="298775" y="2795"/>
                </a:cubicBezTo>
                <a:cubicBezTo>
                  <a:pt x="342696" y="-10963"/>
                  <a:pt x="254854" y="30312"/>
                  <a:pt x="263850" y="34545"/>
                </a:cubicBezTo>
                <a:cubicBezTo>
                  <a:pt x="272846" y="38778"/>
                  <a:pt x="350633" y="20787"/>
                  <a:pt x="352750" y="28195"/>
                </a:cubicBezTo>
                <a:cubicBezTo>
                  <a:pt x="354867" y="35603"/>
                  <a:pt x="277079" y="77408"/>
                  <a:pt x="276550" y="78995"/>
                </a:cubicBezTo>
                <a:cubicBezTo>
                  <a:pt x="276021" y="80582"/>
                  <a:pt x="328938" y="39837"/>
                  <a:pt x="349575" y="37720"/>
                </a:cubicBezTo>
                <a:cubicBezTo>
                  <a:pt x="370212" y="35603"/>
                  <a:pt x="395613" y="58887"/>
                  <a:pt x="400375" y="66295"/>
                </a:cubicBezTo>
                <a:cubicBezTo>
                  <a:pt x="405138" y="73703"/>
                  <a:pt x="378150" y="82170"/>
                  <a:pt x="378150" y="82170"/>
                </a:cubicBezTo>
                <a:cubicBezTo>
                  <a:pt x="378679" y="85345"/>
                  <a:pt x="401433" y="76878"/>
                  <a:pt x="403550" y="85345"/>
                </a:cubicBezTo>
                <a:cubicBezTo>
                  <a:pt x="405667" y="93812"/>
                  <a:pt x="384500" y="130853"/>
                  <a:pt x="390850" y="132970"/>
                </a:cubicBezTo>
                <a:cubicBezTo>
                  <a:pt x="397200" y="135087"/>
                  <a:pt x="419425" y="95399"/>
                  <a:pt x="441650" y="98045"/>
                </a:cubicBezTo>
                <a:cubicBezTo>
                  <a:pt x="463875" y="100691"/>
                  <a:pt x="516263" y="144612"/>
                  <a:pt x="524200" y="148845"/>
                </a:cubicBezTo>
                <a:cubicBezTo>
                  <a:pt x="532137" y="153078"/>
                  <a:pt x="472342" y="121328"/>
                  <a:pt x="489275" y="123445"/>
                </a:cubicBezTo>
                <a:cubicBezTo>
                  <a:pt x="506208" y="125562"/>
                  <a:pt x="596167" y="150433"/>
                  <a:pt x="625800" y="161545"/>
                </a:cubicBezTo>
                <a:cubicBezTo>
                  <a:pt x="655433" y="172657"/>
                  <a:pt x="682421" y="191708"/>
                  <a:pt x="667075" y="190120"/>
                </a:cubicBezTo>
                <a:cubicBezTo>
                  <a:pt x="651729" y="188533"/>
                  <a:pt x="591404" y="177420"/>
                  <a:pt x="533725" y="152020"/>
                </a:cubicBezTo>
                <a:cubicBezTo>
                  <a:pt x="476046" y="126620"/>
                  <a:pt x="369683" y="59945"/>
                  <a:pt x="321000" y="37720"/>
                </a:cubicBezTo>
                <a:cubicBezTo>
                  <a:pt x="272317" y="15495"/>
                  <a:pt x="290308" y="5441"/>
                  <a:pt x="241625" y="18670"/>
                </a:cubicBezTo>
                <a:cubicBezTo>
                  <a:pt x="192942" y="31899"/>
                  <a:pt x="-9200" y="119741"/>
                  <a:pt x="325" y="1170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7" name="フリーフォーム 2116">
            <a:extLst>
              <a:ext uri="{FF2B5EF4-FFF2-40B4-BE49-F238E27FC236}">
                <a16:creationId xmlns:a16="http://schemas.microsoft.com/office/drawing/2014/main" id="{FF5850A2-36D7-5ED2-3863-0EC697EEC315}"/>
              </a:ext>
            </a:extLst>
          </p:cNvPr>
          <p:cNvSpPr/>
          <p:nvPr/>
        </p:nvSpPr>
        <p:spPr>
          <a:xfrm>
            <a:off x="3651229" y="6365726"/>
            <a:ext cx="759069" cy="251004"/>
          </a:xfrm>
          <a:custGeom>
            <a:avLst/>
            <a:gdLst>
              <a:gd name="connsiteX0" fmla="*/ 21 w 759069"/>
              <a:gd name="connsiteY0" fmla="*/ 250974 h 251004"/>
              <a:gd name="connsiteX1" fmla="*/ 298471 w 759069"/>
              <a:gd name="connsiteY1" fmla="*/ 181124 h 251004"/>
              <a:gd name="connsiteX2" fmla="*/ 263546 w 759069"/>
              <a:gd name="connsiteY2" fmla="*/ 193824 h 251004"/>
              <a:gd name="connsiteX3" fmla="*/ 419121 w 759069"/>
              <a:gd name="connsiteY3" fmla="*/ 117624 h 251004"/>
              <a:gd name="connsiteX4" fmla="*/ 396896 w 759069"/>
              <a:gd name="connsiteY4" fmla="*/ 92224 h 251004"/>
              <a:gd name="connsiteX5" fmla="*/ 463571 w 759069"/>
              <a:gd name="connsiteY5" fmla="*/ 117624 h 251004"/>
              <a:gd name="connsiteX6" fmla="*/ 485796 w 759069"/>
              <a:gd name="connsiteY6" fmla="*/ 98574 h 251004"/>
              <a:gd name="connsiteX7" fmla="*/ 466746 w 759069"/>
              <a:gd name="connsiteY7" fmla="*/ 149 h 251004"/>
              <a:gd name="connsiteX8" fmla="*/ 492146 w 759069"/>
              <a:gd name="connsiteY8" fmla="*/ 76349 h 251004"/>
              <a:gd name="connsiteX9" fmla="*/ 549296 w 759069"/>
              <a:gd name="connsiteY9" fmla="*/ 82699 h 251004"/>
              <a:gd name="connsiteX10" fmla="*/ 669946 w 759069"/>
              <a:gd name="connsiteY10" fmla="*/ 69999 h 251004"/>
              <a:gd name="connsiteX11" fmla="*/ 603271 w 759069"/>
              <a:gd name="connsiteY11" fmla="*/ 44599 h 251004"/>
              <a:gd name="connsiteX12" fmla="*/ 704871 w 759069"/>
              <a:gd name="connsiteY12" fmla="*/ 60474 h 251004"/>
              <a:gd name="connsiteX13" fmla="*/ 758846 w 759069"/>
              <a:gd name="connsiteY13" fmla="*/ 63649 h 251004"/>
              <a:gd name="connsiteX14" fmla="*/ 685821 w 759069"/>
              <a:gd name="connsiteY14" fmla="*/ 3324 h 251004"/>
              <a:gd name="connsiteX15" fmla="*/ 730271 w 759069"/>
              <a:gd name="connsiteY15" fmla="*/ 60474 h 251004"/>
              <a:gd name="connsiteX16" fmla="*/ 590571 w 759069"/>
              <a:gd name="connsiteY16" fmla="*/ 41424 h 251004"/>
              <a:gd name="connsiteX17" fmla="*/ 546121 w 759069"/>
              <a:gd name="connsiteY17" fmla="*/ 82699 h 251004"/>
              <a:gd name="connsiteX18" fmla="*/ 460396 w 759069"/>
              <a:gd name="connsiteY18" fmla="*/ 82699 h 251004"/>
              <a:gd name="connsiteX19" fmla="*/ 409596 w 759069"/>
              <a:gd name="connsiteY19" fmla="*/ 95399 h 251004"/>
              <a:gd name="connsiteX20" fmla="*/ 342921 w 759069"/>
              <a:gd name="connsiteY20" fmla="*/ 38249 h 251004"/>
              <a:gd name="connsiteX21" fmla="*/ 390546 w 759069"/>
              <a:gd name="connsiteY21" fmla="*/ 101749 h 251004"/>
              <a:gd name="connsiteX22" fmla="*/ 355621 w 759069"/>
              <a:gd name="connsiteY22" fmla="*/ 133499 h 251004"/>
              <a:gd name="connsiteX23" fmla="*/ 295296 w 759069"/>
              <a:gd name="connsiteY23" fmla="*/ 85874 h 251004"/>
              <a:gd name="connsiteX24" fmla="*/ 336571 w 759069"/>
              <a:gd name="connsiteY24" fmla="*/ 133499 h 251004"/>
              <a:gd name="connsiteX25" fmla="*/ 276246 w 759069"/>
              <a:gd name="connsiteY25" fmla="*/ 181124 h 251004"/>
              <a:gd name="connsiteX26" fmla="*/ 269896 w 759069"/>
              <a:gd name="connsiteY26" fmla="*/ 146199 h 251004"/>
              <a:gd name="connsiteX27" fmla="*/ 282596 w 759069"/>
              <a:gd name="connsiteY27" fmla="*/ 171599 h 251004"/>
              <a:gd name="connsiteX28" fmla="*/ 21 w 759069"/>
              <a:gd name="connsiteY28" fmla="*/ 250974 h 251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759069" h="251004">
                <a:moveTo>
                  <a:pt x="21" y="250974"/>
                </a:moveTo>
                <a:cubicBezTo>
                  <a:pt x="2667" y="252562"/>
                  <a:pt x="254550" y="190649"/>
                  <a:pt x="298471" y="181124"/>
                </a:cubicBezTo>
                <a:cubicBezTo>
                  <a:pt x="342392" y="171599"/>
                  <a:pt x="243438" y="204407"/>
                  <a:pt x="263546" y="193824"/>
                </a:cubicBezTo>
                <a:cubicBezTo>
                  <a:pt x="283654" y="183241"/>
                  <a:pt x="396896" y="134557"/>
                  <a:pt x="419121" y="117624"/>
                </a:cubicBezTo>
                <a:cubicBezTo>
                  <a:pt x="441346" y="100691"/>
                  <a:pt x="389488" y="92224"/>
                  <a:pt x="396896" y="92224"/>
                </a:cubicBezTo>
                <a:cubicBezTo>
                  <a:pt x="404304" y="92224"/>
                  <a:pt x="448754" y="116566"/>
                  <a:pt x="463571" y="117624"/>
                </a:cubicBezTo>
                <a:cubicBezTo>
                  <a:pt x="478388" y="118682"/>
                  <a:pt x="485267" y="118153"/>
                  <a:pt x="485796" y="98574"/>
                </a:cubicBezTo>
                <a:cubicBezTo>
                  <a:pt x="486325" y="78995"/>
                  <a:pt x="465688" y="3853"/>
                  <a:pt x="466746" y="149"/>
                </a:cubicBezTo>
                <a:cubicBezTo>
                  <a:pt x="467804" y="-3555"/>
                  <a:pt x="478388" y="62591"/>
                  <a:pt x="492146" y="76349"/>
                </a:cubicBezTo>
                <a:cubicBezTo>
                  <a:pt x="505904" y="90107"/>
                  <a:pt x="519663" y="83757"/>
                  <a:pt x="549296" y="82699"/>
                </a:cubicBezTo>
                <a:cubicBezTo>
                  <a:pt x="578929" y="81641"/>
                  <a:pt x="660950" y="76349"/>
                  <a:pt x="669946" y="69999"/>
                </a:cubicBezTo>
                <a:cubicBezTo>
                  <a:pt x="678942" y="63649"/>
                  <a:pt x="597450" y="46186"/>
                  <a:pt x="603271" y="44599"/>
                </a:cubicBezTo>
                <a:cubicBezTo>
                  <a:pt x="609092" y="43011"/>
                  <a:pt x="678942" y="57299"/>
                  <a:pt x="704871" y="60474"/>
                </a:cubicBezTo>
                <a:cubicBezTo>
                  <a:pt x="730800" y="63649"/>
                  <a:pt x="762021" y="73174"/>
                  <a:pt x="758846" y="63649"/>
                </a:cubicBezTo>
                <a:cubicBezTo>
                  <a:pt x="755671" y="54124"/>
                  <a:pt x="690584" y="3853"/>
                  <a:pt x="685821" y="3324"/>
                </a:cubicBezTo>
                <a:cubicBezTo>
                  <a:pt x="681059" y="2795"/>
                  <a:pt x="746146" y="54124"/>
                  <a:pt x="730271" y="60474"/>
                </a:cubicBezTo>
                <a:cubicBezTo>
                  <a:pt x="714396" y="66824"/>
                  <a:pt x="621263" y="37720"/>
                  <a:pt x="590571" y="41424"/>
                </a:cubicBezTo>
                <a:cubicBezTo>
                  <a:pt x="559879" y="45128"/>
                  <a:pt x="567817" y="75820"/>
                  <a:pt x="546121" y="82699"/>
                </a:cubicBezTo>
                <a:cubicBezTo>
                  <a:pt x="524425" y="89578"/>
                  <a:pt x="483150" y="80582"/>
                  <a:pt x="460396" y="82699"/>
                </a:cubicBezTo>
                <a:cubicBezTo>
                  <a:pt x="437642" y="84816"/>
                  <a:pt x="429175" y="102807"/>
                  <a:pt x="409596" y="95399"/>
                </a:cubicBezTo>
                <a:cubicBezTo>
                  <a:pt x="390017" y="87991"/>
                  <a:pt x="346096" y="37191"/>
                  <a:pt x="342921" y="38249"/>
                </a:cubicBezTo>
                <a:cubicBezTo>
                  <a:pt x="339746" y="39307"/>
                  <a:pt x="388429" y="85874"/>
                  <a:pt x="390546" y="101749"/>
                </a:cubicBezTo>
                <a:cubicBezTo>
                  <a:pt x="392663" y="117624"/>
                  <a:pt x="371496" y="136145"/>
                  <a:pt x="355621" y="133499"/>
                </a:cubicBezTo>
                <a:cubicBezTo>
                  <a:pt x="339746" y="130853"/>
                  <a:pt x="298471" y="85874"/>
                  <a:pt x="295296" y="85874"/>
                </a:cubicBezTo>
                <a:cubicBezTo>
                  <a:pt x="292121" y="85874"/>
                  <a:pt x="339746" y="117624"/>
                  <a:pt x="336571" y="133499"/>
                </a:cubicBezTo>
                <a:cubicBezTo>
                  <a:pt x="333396" y="149374"/>
                  <a:pt x="287358" y="179007"/>
                  <a:pt x="276246" y="181124"/>
                </a:cubicBezTo>
                <a:cubicBezTo>
                  <a:pt x="265134" y="183241"/>
                  <a:pt x="268838" y="147787"/>
                  <a:pt x="269896" y="146199"/>
                </a:cubicBezTo>
                <a:cubicBezTo>
                  <a:pt x="270954" y="144611"/>
                  <a:pt x="322813" y="154666"/>
                  <a:pt x="282596" y="171599"/>
                </a:cubicBezTo>
                <a:cubicBezTo>
                  <a:pt x="242379" y="188532"/>
                  <a:pt x="-2625" y="249386"/>
                  <a:pt x="21" y="2509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8" name="フリーフォーム 2117">
            <a:extLst>
              <a:ext uri="{FF2B5EF4-FFF2-40B4-BE49-F238E27FC236}">
                <a16:creationId xmlns:a16="http://schemas.microsoft.com/office/drawing/2014/main" id="{BC79D342-3242-E7CA-7D2D-CAA7394A680B}"/>
              </a:ext>
            </a:extLst>
          </p:cNvPr>
          <p:cNvSpPr/>
          <p:nvPr/>
        </p:nvSpPr>
        <p:spPr>
          <a:xfrm>
            <a:off x="4389394" y="6340238"/>
            <a:ext cx="698188" cy="174975"/>
          </a:xfrm>
          <a:custGeom>
            <a:avLst/>
            <a:gdLst>
              <a:gd name="connsiteX0" fmla="*/ 1631 w 698188"/>
              <a:gd name="connsiteY0" fmla="*/ 237 h 174975"/>
              <a:gd name="connsiteX1" fmla="*/ 179431 w 698188"/>
              <a:gd name="connsiteY1" fmla="*/ 63737 h 174975"/>
              <a:gd name="connsiteX2" fmla="*/ 166731 w 698188"/>
              <a:gd name="connsiteY2" fmla="*/ 22462 h 174975"/>
              <a:gd name="connsiteX3" fmla="*/ 220706 w 698188"/>
              <a:gd name="connsiteY3" fmla="*/ 79612 h 174975"/>
              <a:gd name="connsiteX4" fmla="*/ 335006 w 698188"/>
              <a:gd name="connsiteY4" fmla="*/ 16112 h 174975"/>
              <a:gd name="connsiteX5" fmla="*/ 300081 w 698188"/>
              <a:gd name="connsiteY5" fmla="*/ 76437 h 174975"/>
              <a:gd name="connsiteX6" fmla="*/ 366756 w 698188"/>
              <a:gd name="connsiteY6" fmla="*/ 63737 h 174975"/>
              <a:gd name="connsiteX7" fmla="*/ 363581 w 698188"/>
              <a:gd name="connsiteY7" fmla="*/ 95487 h 174975"/>
              <a:gd name="connsiteX8" fmla="*/ 477881 w 698188"/>
              <a:gd name="connsiteY8" fmla="*/ 133587 h 174975"/>
              <a:gd name="connsiteX9" fmla="*/ 442956 w 698188"/>
              <a:gd name="connsiteY9" fmla="*/ 114537 h 174975"/>
              <a:gd name="connsiteX10" fmla="*/ 563606 w 698188"/>
              <a:gd name="connsiteY10" fmla="*/ 174862 h 174975"/>
              <a:gd name="connsiteX11" fmla="*/ 696956 w 698188"/>
              <a:gd name="connsiteY11" fmla="*/ 130412 h 174975"/>
              <a:gd name="connsiteX12" fmla="*/ 620756 w 698188"/>
              <a:gd name="connsiteY12" fmla="*/ 158987 h 174975"/>
              <a:gd name="connsiteX13" fmla="*/ 468356 w 698188"/>
              <a:gd name="connsiteY13" fmla="*/ 136762 h 174975"/>
              <a:gd name="connsiteX14" fmla="*/ 281031 w 698188"/>
              <a:gd name="connsiteY14" fmla="*/ 70087 h 174975"/>
              <a:gd name="connsiteX15" fmla="*/ 84181 w 698188"/>
              <a:gd name="connsiteY15" fmla="*/ 76437 h 174975"/>
              <a:gd name="connsiteX16" fmla="*/ 163556 w 698188"/>
              <a:gd name="connsiteY16" fmla="*/ 44687 h 174975"/>
              <a:gd name="connsiteX17" fmla="*/ 93706 w 698188"/>
              <a:gd name="connsiteY17" fmla="*/ 41512 h 174975"/>
              <a:gd name="connsiteX18" fmla="*/ 1631 w 698188"/>
              <a:gd name="connsiteY18" fmla="*/ 237 h 17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98188" h="174975">
                <a:moveTo>
                  <a:pt x="1631" y="237"/>
                </a:moveTo>
                <a:cubicBezTo>
                  <a:pt x="15918" y="3941"/>
                  <a:pt x="151914" y="60033"/>
                  <a:pt x="179431" y="63737"/>
                </a:cubicBezTo>
                <a:cubicBezTo>
                  <a:pt x="206948" y="67441"/>
                  <a:pt x="159852" y="19816"/>
                  <a:pt x="166731" y="22462"/>
                </a:cubicBezTo>
                <a:cubicBezTo>
                  <a:pt x="173610" y="25108"/>
                  <a:pt x="192660" y="80670"/>
                  <a:pt x="220706" y="79612"/>
                </a:cubicBezTo>
                <a:cubicBezTo>
                  <a:pt x="248752" y="78554"/>
                  <a:pt x="321777" y="16641"/>
                  <a:pt x="335006" y="16112"/>
                </a:cubicBezTo>
                <a:cubicBezTo>
                  <a:pt x="348235" y="15583"/>
                  <a:pt x="294789" y="68500"/>
                  <a:pt x="300081" y="76437"/>
                </a:cubicBezTo>
                <a:cubicBezTo>
                  <a:pt x="305373" y="84374"/>
                  <a:pt x="356173" y="60562"/>
                  <a:pt x="366756" y="63737"/>
                </a:cubicBezTo>
                <a:cubicBezTo>
                  <a:pt x="377339" y="66912"/>
                  <a:pt x="345060" y="83845"/>
                  <a:pt x="363581" y="95487"/>
                </a:cubicBezTo>
                <a:cubicBezTo>
                  <a:pt x="382102" y="107129"/>
                  <a:pt x="464652" y="130412"/>
                  <a:pt x="477881" y="133587"/>
                </a:cubicBezTo>
                <a:cubicBezTo>
                  <a:pt x="491110" y="136762"/>
                  <a:pt x="428669" y="107658"/>
                  <a:pt x="442956" y="114537"/>
                </a:cubicBezTo>
                <a:cubicBezTo>
                  <a:pt x="457244" y="121416"/>
                  <a:pt x="521273" y="172216"/>
                  <a:pt x="563606" y="174862"/>
                </a:cubicBezTo>
                <a:cubicBezTo>
                  <a:pt x="605939" y="177508"/>
                  <a:pt x="687431" y="133058"/>
                  <a:pt x="696956" y="130412"/>
                </a:cubicBezTo>
                <a:cubicBezTo>
                  <a:pt x="706481" y="127766"/>
                  <a:pt x="658856" y="157929"/>
                  <a:pt x="620756" y="158987"/>
                </a:cubicBezTo>
                <a:cubicBezTo>
                  <a:pt x="582656" y="160045"/>
                  <a:pt x="524977" y="151579"/>
                  <a:pt x="468356" y="136762"/>
                </a:cubicBezTo>
                <a:cubicBezTo>
                  <a:pt x="411735" y="121945"/>
                  <a:pt x="345060" y="80141"/>
                  <a:pt x="281031" y="70087"/>
                </a:cubicBezTo>
                <a:cubicBezTo>
                  <a:pt x="217002" y="60033"/>
                  <a:pt x="103760" y="80670"/>
                  <a:pt x="84181" y="76437"/>
                </a:cubicBezTo>
                <a:cubicBezTo>
                  <a:pt x="64602" y="72204"/>
                  <a:pt x="161969" y="50508"/>
                  <a:pt x="163556" y="44687"/>
                </a:cubicBezTo>
                <a:cubicBezTo>
                  <a:pt x="165144" y="38866"/>
                  <a:pt x="116460" y="45745"/>
                  <a:pt x="93706" y="41512"/>
                </a:cubicBezTo>
                <a:cubicBezTo>
                  <a:pt x="70952" y="37279"/>
                  <a:pt x="-12656" y="-3467"/>
                  <a:pt x="1631" y="2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9" name="フリーフォーム 2118">
            <a:extLst>
              <a:ext uri="{FF2B5EF4-FFF2-40B4-BE49-F238E27FC236}">
                <a16:creationId xmlns:a16="http://schemas.microsoft.com/office/drawing/2014/main" id="{4BA200E7-E668-65BE-71A1-0D4B41AC6C01}"/>
              </a:ext>
            </a:extLst>
          </p:cNvPr>
          <p:cNvSpPr/>
          <p:nvPr/>
        </p:nvSpPr>
        <p:spPr>
          <a:xfrm>
            <a:off x="3711321" y="6577568"/>
            <a:ext cx="672493" cy="169631"/>
          </a:xfrm>
          <a:custGeom>
            <a:avLst/>
            <a:gdLst>
              <a:gd name="connsiteX0" fmla="*/ 12954 w 672493"/>
              <a:gd name="connsiteY0" fmla="*/ 61357 h 169631"/>
              <a:gd name="connsiteX1" fmla="*/ 441579 w 672493"/>
              <a:gd name="connsiteY1" fmla="*/ 1032 h 169631"/>
              <a:gd name="connsiteX2" fmla="*/ 387604 w 672493"/>
              <a:gd name="connsiteY2" fmla="*/ 23257 h 169631"/>
              <a:gd name="connsiteX3" fmla="*/ 565404 w 672493"/>
              <a:gd name="connsiteY3" fmla="*/ 23257 h 169631"/>
              <a:gd name="connsiteX4" fmla="*/ 667004 w 672493"/>
              <a:gd name="connsiteY4" fmla="*/ 80407 h 169631"/>
              <a:gd name="connsiteX5" fmla="*/ 657479 w 672493"/>
              <a:gd name="connsiteY5" fmla="*/ 45482 h 169631"/>
              <a:gd name="connsiteX6" fmla="*/ 667004 w 672493"/>
              <a:gd name="connsiteY6" fmla="*/ 16907 h 169631"/>
              <a:gd name="connsiteX7" fmla="*/ 654304 w 672493"/>
              <a:gd name="connsiteY7" fmla="*/ 42307 h 169631"/>
              <a:gd name="connsiteX8" fmla="*/ 476504 w 672493"/>
              <a:gd name="connsiteY8" fmla="*/ 58182 h 169631"/>
              <a:gd name="connsiteX9" fmla="*/ 444754 w 672493"/>
              <a:gd name="connsiteY9" fmla="*/ 99457 h 169631"/>
              <a:gd name="connsiteX10" fmla="*/ 511429 w 672493"/>
              <a:gd name="connsiteY10" fmla="*/ 39132 h 169631"/>
              <a:gd name="connsiteX11" fmla="*/ 422529 w 672493"/>
              <a:gd name="connsiteY11" fmla="*/ 23257 h 169631"/>
              <a:gd name="connsiteX12" fmla="*/ 254254 w 672493"/>
              <a:gd name="connsiteY12" fmla="*/ 45482 h 169631"/>
              <a:gd name="connsiteX13" fmla="*/ 197104 w 672493"/>
              <a:gd name="connsiteY13" fmla="*/ 93107 h 169631"/>
              <a:gd name="connsiteX14" fmla="*/ 178054 w 672493"/>
              <a:gd name="connsiteY14" fmla="*/ 169307 h 169631"/>
              <a:gd name="connsiteX15" fmla="*/ 219329 w 672493"/>
              <a:gd name="connsiteY15" fmla="*/ 61357 h 169631"/>
              <a:gd name="connsiteX16" fmla="*/ 120904 w 672493"/>
              <a:gd name="connsiteY16" fmla="*/ 58182 h 169631"/>
              <a:gd name="connsiteX17" fmla="*/ 12954 w 672493"/>
              <a:gd name="connsiteY17" fmla="*/ 61357 h 169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72493" h="169631">
                <a:moveTo>
                  <a:pt x="12954" y="61357"/>
                </a:moveTo>
                <a:cubicBezTo>
                  <a:pt x="66400" y="51832"/>
                  <a:pt x="379137" y="7382"/>
                  <a:pt x="441579" y="1032"/>
                </a:cubicBezTo>
                <a:cubicBezTo>
                  <a:pt x="504021" y="-5318"/>
                  <a:pt x="366966" y="19553"/>
                  <a:pt x="387604" y="23257"/>
                </a:cubicBezTo>
                <a:cubicBezTo>
                  <a:pt x="408242" y="26961"/>
                  <a:pt x="518837" y="13732"/>
                  <a:pt x="565404" y="23257"/>
                </a:cubicBezTo>
                <a:cubicBezTo>
                  <a:pt x="611971" y="32782"/>
                  <a:pt x="651658" y="76703"/>
                  <a:pt x="667004" y="80407"/>
                </a:cubicBezTo>
                <a:cubicBezTo>
                  <a:pt x="682350" y="84111"/>
                  <a:pt x="657479" y="56065"/>
                  <a:pt x="657479" y="45482"/>
                </a:cubicBezTo>
                <a:cubicBezTo>
                  <a:pt x="657479" y="34899"/>
                  <a:pt x="667533" y="17436"/>
                  <a:pt x="667004" y="16907"/>
                </a:cubicBezTo>
                <a:cubicBezTo>
                  <a:pt x="666475" y="16378"/>
                  <a:pt x="686054" y="35428"/>
                  <a:pt x="654304" y="42307"/>
                </a:cubicBezTo>
                <a:cubicBezTo>
                  <a:pt x="622554" y="49186"/>
                  <a:pt x="511429" y="48657"/>
                  <a:pt x="476504" y="58182"/>
                </a:cubicBezTo>
                <a:cubicBezTo>
                  <a:pt x="441579" y="67707"/>
                  <a:pt x="438933" y="102632"/>
                  <a:pt x="444754" y="99457"/>
                </a:cubicBezTo>
                <a:cubicBezTo>
                  <a:pt x="450575" y="96282"/>
                  <a:pt x="515133" y="51832"/>
                  <a:pt x="511429" y="39132"/>
                </a:cubicBezTo>
                <a:cubicBezTo>
                  <a:pt x="507725" y="26432"/>
                  <a:pt x="465391" y="22199"/>
                  <a:pt x="422529" y="23257"/>
                </a:cubicBezTo>
                <a:cubicBezTo>
                  <a:pt x="379667" y="24315"/>
                  <a:pt x="291825" y="33840"/>
                  <a:pt x="254254" y="45482"/>
                </a:cubicBezTo>
                <a:cubicBezTo>
                  <a:pt x="216683" y="57124"/>
                  <a:pt x="209804" y="72470"/>
                  <a:pt x="197104" y="93107"/>
                </a:cubicBezTo>
                <a:cubicBezTo>
                  <a:pt x="184404" y="113744"/>
                  <a:pt x="174350" y="174599"/>
                  <a:pt x="178054" y="169307"/>
                </a:cubicBezTo>
                <a:cubicBezTo>
                  <a:pt x="181758" y="164015"/>
                  <a:pt x="228854" y="79878"/>
                  <a:pt x="219329" y="61357"/>
                </a:cubicBezTo>
                <a:cubicBezTo>
                  <a:pt x="209804" y="42836"/>
                  <a:pt x="155300" y="58182"/>
                  <a:pt x="120904" y="58182"/>
                </a:cubicBezTo>
                <a:cubicBezTo>
                  <a:pt x="86508" y="58182"/>
                  <a:pt x="-40492" y="70882"/>
                  <a:pt x="12954" y="613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0" name="フリーフォーム 2119">
            <a:extLst>
              <a:ext uri="{FF2B5EF4-FFF2-40B4-BE49-F238E27FC236}">
                <a16:creationId xmlns:a16="http://schemas.microsoft.com/office/drawing/2014/main" id="{C32598AB-79A3-3CD6-F779-7961D407B572}"/>
              </a:ext>
            </a:extLst>
          </p:cNvPr>
          <p:cNvSpPr/>
          <p:nvPr/>
        </p:nvSpPr>
        <p:spPr>
          <a:xfrm>
            <a:off x="4368800" y="6524221"/>
            <a:ext cx="682631" cy="129625"/>
          </a:xfrm>
          <a:custGeom>
            <a:avLst/>
            <a:gdLst>
              <a:gd name="connsiteX0" fmla="*/ 0 w 682631"/>
              <a:gd name="connsiteY0" fmla="*/ 121054 h 129625"/>
              <a:gd name="connsiteX1" fmla="*/ 44450 w 682631"/>
              <a:gd name="connsiteY1" fmla="*/ 25804 h 129625"/>
              <a:gd name="connsiteX2" fmla="*/ 212725 w 682631"/>
              <a:gd name="connsiteY2" fmla="*/ 67079 h 129625"/>
              <a:gd name="connsiteX3" fmla="*/ 203200 w 682631"/>
              <a:gd name="connsiteY3" fmla="*/ 82954 h 129625"/>
              <a:gd name="connsiteX4" fmla="*/ 361950 w 682631"/>
              <a:gd name="connsiteY4" fmla="*/ 48029 h 129625"/>
              <a:gd name="connsiteX5" fmla="*/ 352425 w 682631"/>
              <a:gd name="connsiteY5" fmla="*/ 404 h 129625"/>
              <a:gd name="connsiteX6" fmla="*/ 403225 w 682631"/>
              <a:gd name="connsiteY6" fmla="*/ 76604 h 129625"/>
              <a:gd name="connsiteX7" fmla="*/ 434975 w 682631"/>
              <a:gd name="connsiteY7" fmla="*/ 41679 h 129625"/>
              <a:gd name="connsiteX8" fmla="*/ 530225 w 682631"/>
              <a:gd name="connsiteY8" fmla="*/ 57554 h 129625"/>
              <a:gd name="connsiteX9" fmla="*/ 488950 w 682631"/>
              <a:gd name="connsiteY9" fmla="*/ 16279 h 129625"/>
              <a:gd name="connsiteX10" fmla="*/ 603250 w 682631"/>
              <a:gd name="connsiteY10" fmla="*/ 57554 h 129625"/>
              <a:gd name="connsiteX11" fmla="*/ 682625 w 682631"/>
              <a:gd name="connsiteY11" fmla="*/ 121054 h 129625"/>
              <a:gd name="connsiteX12" fmla="*/ 606425 w 682631"/>
              <a:gd name="connsiteY12" fmla="*/ 54379 h 129625"/>
              <a:gd name="connsiteX13" fmla="*/ 425450 w 682631"/>
              <a:gd name="connsiteY13" fmla="*/ 32154 h 129625"/>
              <a:gd name="connsiteX14" fmla="*/ 269875 w 682631"/>
              <a:gd name="connsiteY14" fmla="*/ 82954 h 129625"/>
              <a:gd name="connsiteX15" fmla="*/ 254000 w 682631"/>
              <a:gd name="connsiteY15" fmla="*/ 95654 h 129625"/>
              <a:gd name="connsiteX16" fmla="*/ 146050 w 682631"/>
              <a:gd name="connsiteY16" fmla="*/ 38504 h 129625"/>
              <a:gd name="connsiteX17" fmla="*/ 95250 w 682631"/>
              <a:gd name="connsiteY17" fmla="*/ 98829 h 129625"/>
              <a:gd name="connsiteX18" fmla="*/ 104775 w 682631"/>
              <a:gd name="connsiteY18" fmla="*/ 127404 h 129625"/>
              <a:gd name="connsiteX19" fmla="*/ 95250 w 682631"/>
              <a:gd name="connsiteY19" fmla="*/ 41679 h 129625"/>
              <a:gd name="connsiteX20" fmla="*/ 28575 w 682631"/>
              <a:gd name="connsiteY20" fmla="*/ 67079 h 129625"/>
              <a:gd name="connsiteX21" fmla="*/ 0 w 682631"/>
              <a:gd name="connsiteY21" fmla="*/ 121054 h 129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82631" h="129625">
                <a:moveTo>
                  <a:pt x="0" y="121054"/>
                </a:moveTo>
                <a:cubicBezTo>
                  <a:pt x="4498" y="77927"/>
                  <a:pt x="8996" y="34800"/>
                  <a:pt x="44450" y="25804"/>
                </a:cubicBezTo>
                <a:lnTo>
                  <a:pt x="212725" y="67079"/>
                </a:lnTo>
                <a:cubicBezTo>
                  <a:pt x="239183" y="76604"/>
                  <a:pt x="178329" y="86129"/>
                  <a:pt x="203200" y="82954"/>
                </a:cubicBezTo>
                <a:cubicBezTo>
                  <a:pt x="228071" y="79779"/>
                  <a:pt x="337079" y="61787"/>
                  <a:pt x="361950" y="48029"/>
                </a:cubicBezTo>
                <a:cubicBezTo>
                  <a:pt x="386821" y="34271"/>
                  <a:pt x="345546" y="-4358"/>
                  <a:pt x="352425" y="404"/>
                </a:cubicBezTo>
                <a:cubicBezTo>
                  <a:pt x="359304" y="5166"/>
                  <a:pt x="389467" y="69725"/>
                  <a:pt x="403225" y="76604"/>
                </a:cubicBezTo>
                <a:cubicBezTo>
                  <a:pt x="416983" y="83483"/>
                  <a:pt x="413808" y="44854"/>
                  <a:pt x="434975" y="41679"/>
                </a:cubicBezTo>
                <a:cubicBezTo>
                  <a:pt x="456142" y="38504"/>
                  <a:pt x="521229" y="61787"/>
                  <a:pt x="530225" y="57554"/>
                </a:cubicBezTo>
                <a:cubicBezTo>
                  <a:pt x="539221" y="53321"/>
                  <a:pt x="476779" y="16279"/>
                  <a:pt x="488950" y="16279"/>
                </a:cubicBezTo>
                <a:cubicBezTo>
                  <a:pt x="501121" y="16279"/>
                  <a:pt x="570971" y="40092"/>
                  <a:pt x="603250" y="57554"/>
                </a:cubicBezTo>
                <a:cubicBezTo>
                  <a:pt x="635529" y="75016"/>
                  <a:pt x="682096" y="121583"/>
                  <a:pt x="682625" y="121054"/>
                </a:cubicBezTo>
                <a:cubicBezTo>
                  <a:pt x="683154" y="120525"/>
                  <a:pt x="649287" y="69196"/>
                  <a:pt x="606425" y="54379"/>
                </a:cubicBezTo>
                <a:cubicBezTo>
                  <a:pt x="563563" y="39562"/>
                  <a:pt x="481541" y="27392"/>
                  <a:pt x="425450" y="32154"/>
                </a:cubicBezTo>
                <a:cubicBezTo>
                  <a:pt x="369359" y="36916"/>
                  <a:pt x="298450" y="72371"/>
                  <a:pt x="269875" y="82954"/>
                </a:cubicBezTo>
                <a:cubicBezTo>
                  <a:pt x="241300" y="93537"/>
                  <a:pt x="274637" y="103062"/>
                  <a:pt x="254000" y="95654"/>
                </a:cubicBezTo>
                <a:cubicBezTo>
                  <a:pt x="233363" y="88246"/>
                  <a:pt x="172508" y="37975"/>
                  <a:pt x="146050" y="38504"/>
                </a:cubicBezTo>
                <a:cubicBezTo>
                  <a:pt x="119592" y="39033"/>
                  <a:pt x="102129" y="84012"/>
                  <a:pt x="95250" y="98829"/>
                </a:cubicBezTo>
                <a:cubicBezTo>
                  <a:pt x="88371" y="113646"/>
                  <a:pt x="104775" y="136929"/>
                  <a:pt x="104775" y="127404"/>
                </a:cubicBezTo>
                <a:cubicBezTo>
                  <a:pt x="104775" y="117879"/>
                  <a:pt x="107950" y="51733"/>
                  <a:pt x="95250" y="41679"/>
                </a:cubicBezTo>
                <a:cubicBezTo>
                  <a:pt x="82550" y="31625"/>
                  <a:pt x="42863" y="55966"/>
                  <a:pt x="28575" y="67079"/>
                </a:cubicBezTo>
                <a:cubicBezTo>
                  <a:pt x="14288" y="78191"/>
                  <a:pt x="11906" y="93272"/>
                  <a:pt x="0" y="1210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1" name="フリーフォーム 2120">
            <a:extLst>
              <a:ext uri="{FF2B5EF4-FFF2-40B4-BE49-F238E27FC236}">
                <a16:creationId xmlns:a16="http://schemas.microsoft.com/office/drawing/2014/main" id="{37CCD7E9-0F32-7D9E-8142-8422C720FE19}"/>
              </a:ext>
            </a:extLst>
          </p:cNvPr>
          <p:cNvSpPr/>
          <p:nvPr/>
        </p:nvSpPr>
        <p:spPr>
          <a:xfrm>
            <a:off x="3954630" y="6577876"/>
            <a:ext cx="947596" cy="213458"/>
          </a:xfrm>
          <a:custGeom>
            <a:avLst/>
            <a:gdLst>
              <a:gd name="connsiteX0" fmla="*/ 26820 w 947596"/>
              <a:gd name="connsiteY0" fmla="*/ 207099 h 213458"/>
              <a:gd name="connsiteX1" fmla="*/ 96670 w 947596"/>
              <a:gd name="connsiteY1" fmla="*/ 184874 h 213458"/>
              <a:gd name="connsiteX2" fmla="*/ 80795 w 947596"/>
              <a:gd name="connsiteY2" fmla="*/ 159474 h 213458"/>
              <a:gd name="connsiteX3" fmla="*/ 1420 w 947596"/>
              <a:gd name="connsiteY3" fmla="*/ 83274 h 213458"/>
              <a:gd name="connsiteX4" fmla="*/ 156995 w 947596"/>
              <a:gd name="connsiteY4" fmla="*/ 188049 h 213458"/>
              <a:gd name="connsiteX5" fmla="*/ 271295 w 947596"/>
              <a:gd name="connsiteY5" fmla="*/ 194399 h 213458"/>
              <a:gd name="connsiteX6" fmla="*/ 230020 w 947596"/>
              <a:gd name="connsiteY6" fmla="*/ 111849 h 213458"/>
              <a:gd name="connsiteX7" fmla="*/ 296695 w 947596"/>
              <a:gd name="connsiteY7" fmla="*/ 200749 h 213458"/>
              <a:gd name="connsiteX8" fmla="*/ 391945 w 947596"/>
              <a:gd name="connsiteY8" fmla="*/ 197574 h 213458"/>
              <a:gd name="connsiteX9" fmla="*/ 544345 w 947596"/>
              <a:gd name="connsiteY9" fmla="*/ 111849 h 213458"/>
              <a:gd name="connsiteX10" fmla="*/ 449095 w 947596"/>
              <a:gd name="connsiteY10" fmla="*/ 165824 h 213458"/>
              <a:gd name="connsiteX11" fmla="*/ 512595 w 947596"/>
              <a:gd name="connsiteY11" fmla="*/ 191224 h 213458"/>
              <a:gd name="connsiteX12" fmla="*/ 630070 w 947596"/>
              <a:gd name="connsiteY12" fmla="*/ 175349 h 213458"/>
              <a:gd name="connsiteX13" fmla="*/ 671345 w 947596"/>
              <a:gd name="connsiteY13" fmla="*/ 121374 h 213458"/>
              <a:gd name="connsiteX14" fmla="*/ 588795 w 947596"/>
              <a:gd name="connsiteY14" fmla="*/ 194399 h 213458"/>
              <a:gd name="connsiteX15" fmla="*/ 814220 w 947596"/>
              <a:gd name="connsiteY15" fmla="*/ 168999 h 213458"/>
              <a:gd name="connsiteX16" fmla="*/ 731670 w 947596"/>
              <a:gd name="connsiteY16" fmla="*/ 115024 h 213458"/>
              <a:gd name="connsiteX17" fmla="*/ 807870 w 947596"/>
              <a:gd name="connsiteY17" fmla="*/ 146774 h 213458"/>
              <a:gd name="connsiteX18" fmla="*/ 947570 w 947596"/>
              <a:gd name="connsiteY18" fmla="*/ 146774 h 213458"/>
              <a:gd name="connsiteX19" fmla="*/ 820570 w 947596"/>
              <a:gd name="connsiteY19" fmla="*/ 724 h 213458"/>
              <a:gd name="connsiteX20" fmla="*/ 922170 w 947596"/>
              <a:gd name="connsiteY20" fmla="*/ 92799 h 213458"/>
              <a:gd name="connsiteX21" fmla="*/ 887245 w 947596"/>
              <a:gd name="connsiteY21" fmla="*/ 143599 h 213458"/>
              <a:gd name="connsiteX22" fmla="*/ 668170 w 947596"/>
              <a:gd name="connsiteY22" fmla="*/ 175349 h 213458"/>
              <a:gd name="connsiteX23" fmla="*/ 484020 w 947596"/>
              <a:gd name="connsiteY23" fmla="*/ 175349 h 213458"/>
              <a:gd name="connsiteX24" fmla="*/ 360195 w 947596"/>
              <a:gd name="connsiteY24" fmla="*/ 213449 h 213458"/>
              <a:gd name="connsiteX25" fmla="*/ 414170 w 947596"/>
              <a:gd name="connsiteY25" fmla="*/ 178524 h 213458"/>
              <a:gd name="connsiteX26" fmla="*/ 344320 w 947596"/>
              <a:gd name="connsiteY26" fmla="*/ 127724 h 213458"/>
              <a:gd name="connsiteX27" fmla="*/ 318920 w 947596"/>
              <a:gd name="connsiteY27" fmla="*/ 61049 h 213458"/>
              <a:gd name="connsiteX28" fmla="*/ 385595 w 947596"/>
              <a:gd name="connsiteY28" fmla="*/ 188049 h 213458"/>
              <a:gd name="connsiteX29" fmla="*/ 236370 w 947596"/>
              <a:gd name="connsiteY29" fmla="*/ 194399 h 213458"/>
              <a:gd name="connsiteX30" fmla="*/ 179220 w 947596"/>
              <a:gd name="connsiteY30" fmla="*/ 149949 h 213458"/>
              <a:gd name="connsiteX31" fmla="*/ 166520 w 947596"/>
              <a:gd name="connsiteY31" fmla="*/ 38824 h 213458"/>
              <a:gd name="connsiteX32" fmla="*/ 153820 w 947596"/>
              <a:gd name="connsiteY32" fmla="*/ 172174 h 213458"/>
              <a:gd name="connsiteX33" fmla="*/ 112545 w 947596"/>
              <a:gd name="connsiteY33" fmla="*/ 175349 h 213458"/>
              <a:gd name="connsiteX34" fmla="*/ 26820 w 947596"/>
              <a:gd name="connsiteY34" fmla="*/ 207099 h 21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47596" h="213458">
                <a:moveTo>
                  <a:pt x="26820" y="207099"/>
                </a:moveTo>
                <a:cubicBezTo>
                  <a:pt x="24174" y="208687"/>
                  <a:pt x="87674" y="192811"/>
                  <a:pt x="96670" y="184874"/>
                </a:cubicBezTo>
                <a:cubicBezTo>
                  <a:pt x="105666" y="176936"/>
                  <a:pt x="96670" y="176407"/>
                  <a:pt x="80795" y="159474"/>
                </a:cubicBezTo>
                <a:cubicBezTo>
                  <a:pt x="64920" y="142541"/>
                  <a:pt x="-11280" y="78511"/>
                  <a:pt x="1420" y="83274"/>
                </a:cubicBezTo>
                <a:cubicBezTo>
                  <a:pt x="14120" y="88037"/>
                  <a:pt x="112016" y="169528"/>
                  <a:pt x="156995" y="188049"/>
                </a:cubicBezTo>
                <a:cubicBezTo>
                  <a:pt x="201974" y="206570"/>
                  <a:pt x="259124" y="207099"/>
                  <a:pt x="271295" y="194399"/>
                </a:cubicBezTo>
                <a:cubicBezTo>
                  <a:pt x="283466" y="181699"/>
                  <a:pt x="225787" y="110791"/>
                  <a:pt x="230020" y="111849"/>
                </a:cubicBezTo>
                <a:cubicBezTo>
                  <a:pt x="234253" y="112907"/>
                  <a:pt x="269708" y="186461"/>
                  <a:pt x="296695" y="200749"/>
                </a:cubicBezTo>
                <a:cubicBezTo>
                  <a:pt x="323683" y="215037"/>
                  <a:pt x="350670" y="212391"/>
                  <a:pt x="391945" y="197574"/>
                </a:cubicBezTo>
                <a:cubicBezTo>
                  <a:pt x="433220" y="182757"/>
                  <a:pt x="534820" y="117141"/>
                  <a:pt x="544345" y="111849"/>
                </a:cubicBezTo>
                <a:cubicBezTo>
                  <a:pt x="553870" y="106557"/>
                  <a:pt x="454387" y="152595"/>
                  <a:pt x="449095" y="165824"/>
                </a:cubicBezTo>
                <a:cubicBezTo>
                  <a:pt x="443803" y="179053"/>
                  <a:pt x="482433" y="189637"/>
                  <a:pt x="512595" y="191224"/>
                </a:cubicBezTo>
                <a:cubicBezTo>
                  <a:pt x="542757" y="192811"/>
                  <a:pt x="603612" y="186991"/>
                  <a:pt x="630070" y="175349"/>
                </a:cubicBezTo>
                <a:cubicBezTo>
                  <a:pt x="656528" y="163707"/>
                  <a:pt x="678224" y="118199"/>
                  <a:pt x="671345" y="121374"/>
                </a:cubicBezTo>
                <a:cubicBezTo>
                  <a:pt x="664466" y="124549"/>
                  <a:pt x="564983" y="186461"/>
                  <a:pt x="588795" y="194399"/>
                </a:cubicBezTo>
                <a:cubicBezTo>
                  <a:pt x="612608" y="202336"/>
                  <a:pt x="790408" y="182228"/>
                  <a:pt x="814220" y="168999"/>
                </a:cubicBezTo>
                <a:cubicBezTo>
                  <a:pt x="838032" y="155770"/>
                  <a:pt x="732728" y="118728"/>
                  <a:pt x="731670" y="115024"/>
                </a:cubicBezTo>
                <a:cubicBezTo>
                  <a:pt x="730612" y="111320"/>
                  <a:pt x="771887" y="141482"/>
                  <a:pt x="807870" y="146774"/>
                </a:cubicBezTo>
                <a:cubicBezTo>
                  <a:pt x="843853" y="152066"/>
                  <a:pt x="945453" y="171116"/>
                  <a:pt x="947570" y="146774"/>
                </a:cubicBezTo>
                <a:cubicBezTo>
                  <a:pt x="949687" y="122432"/>
                  <a:pt x="824803" y="9720"/>
                  <a:pt x="820570" y="724"/>
                </a:cubicBezTo>
                <a:cubicBezTo>
                  <a:pt x="816337" y="-8272"/>
                  <a:pt x="911058" y="68986"/>
                  <a:pt x="922170" y="92799"/>
                </a:cubicBezTo>
                <a:cubicBezTo>
                  <a:pt x="933283" y="116611"/>
                  <a:pt x="929578" y="129841"/>
                  <a:pt x="887245" y="143599"/>
                </a:cubicBezTo>
                <a:cubicBezTo>
                  <a:pt x="844912" y="157357"/>
                  <a:pt x="735374" y="170057"/>
                  <a:pt x="668170" y="175349"/>
                </a:cubicBezTo>
                <a:cubicBezTo>
                  <a:pt x="600966" y="180641"/>
                  <a:pt x="535349" y="168999"/>
                  <a:pt x="484020" y="175349"/>
                </a:cubicBezTo>
                <a:cubicBezTo>
                  <a:pt x="432691" y="181699"/>
                  <a:pt x="371837" y="212920"/>
                  <a:pt x="360195" y="213449"/>
                </a:cubicBezTo>
                <a:cubicBezTo>
                  <a:pt x="348553" y="213978"/>
                  <a:pt x="416816" y="192811"/>
                  <a:pt x="414170" y="178524"/>
                </a:cubicBezTo>
                <a:cubicBezTo>
                  <a:pt x="411524" y="164237"/>
                  <a:pt x="360195" y="147303"/>
                  <a:pt x="344320" y="127724"/>
                </a:cubicBezTo>
                <a:cubicBezTo>
                  <a:pt x="328445" y="108145"/>
                  <a:pt x="312041" y="50995"/>
                  <a:pt x="318920" y="61049"/>
                </a:cubicBezTo>
                <a:cubicBezTo>
                  <a:pt x="325799" y="71103"/>
                  <a:pt x="399353" y="165824"/>
                  <a:pt x="385595" y="188049"/>
                </a:cubicBezTo>
                <a:cubicBezTo>
                  <a:pt x="371837" y="210274"/>
                  <a:pt x="270766" y="200749"/>
                  <a:pt x="236370" y="194399"/>
                </a:cubicBezTo>
                <a:cubicBezTo>
                  <a:pt x="201974" y="188049"/>
                  <a:pt x="190862" y="175878"/>
                  <a:pt x="179220" y="149949"/>
                </a:cubicBezTo>
                <a:cubicBezTo>
                  <a:pt x="167578" y="124020"/>
                  <a:pt x="170753" y="35120"/>
                  <a:pt x="166520" y="38824"/>
                </a:cubicBezTo>
                <a:cubicBezTo>
                  <a:pt x="162287" y="42528"/>
                  <a:pt x="162816" y="149420"/>
                  <a:pt x="153820" y="172174"/>
                </a:cubicBezTo>
                <a:cubicBezTo>
                  <a:pt x="144824" y="194928"/>
                  <a:pt x="133712" y="167411"/>
                  <a:pt x="112545" y="175349"/>
                </a:cubicBezTo>
                <a:lnTo>
                  <a:pt x="26820" y="20709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2" name="フリーフォーム 2121">
            <a:extLst>
              <a:ext uri="{FF2B5EF4-FFF2-40B4-BE49-F238E27FC236}">
                <a16:creationId xmlns:a16="http://schemas.microsoft.com/office/drawing/2014/main" id="{FA8D92BC-77FF-F559-51AA-4D5AE52A9407}"/>
              </a:ext>
            </a:extLst>
          </p:cNvPr>
          <p:cNvSpPr/>
          <p:nvPr/>
        </p:nvSpPr>
        <p:spPr>
          <a:xfrm>
            <a:off x="3711574" y="6661150"/>
            <a:ext cx="444510" cy="204034"/>
          </a:xfrm>
          <a:custGeom>
            <a:avLst/>
            <a:gdLst>
              <a:gd name="connsiteX0" fmla="*/ 1 w 444510"/>
              <a:gd name="connsiteY0" fmla="*/ 12700 h 204034"/>
              <a:gd name="connsiteX1" fmla="*/ 161926 w 444510"/>
              <a:gd name="connsiteY1" fmla="*/ 63500 h 204034"/>
              <a:gd name="connsiteX2" fmla="*/ 158751 w 444510"/>
              <a:gd name="connsiteY2" fmla="*/ 82550 h 204034"/>
              <a:gd name="connsiteX3" fmla="*/ 190501 w 444510"/>
              <a:gd name="connsiteY3" fmla="*/ 0 h 204034"/>
              <a:gd name="connsiteX4" fmla="*/ 171451 w 444510"/>
              <a:gd name="connsiteY4" fmla="*/ 82550 h 204034"/>
              <a:gd name="connsiteX5" fmla="*/ 260351 w 444510"/>
              <a:gd name="connsiteY5" fmla="*/ 133350 h 204034"/>
              <a:gd name="connsiteX6" fmla="*/ 434976 w 444510"/>
              <a:gd name="connsiteY6" fmla="*/ 203200 h 204034"/>
              <a:gd name="connsiteX7" fmla="*/ 374651 w 444510"/>
              <a:gd name="connsiteY7" fmla="*/ 171450 h 204034"/>
              <a:gd name="connsiteX8" fmla="*/ 342901 w 444510"/>
              <a:gd name="connsiteY8" fmla="*/ 165100 h 204034"/>
              <a:gd name="connsiteX9" fmla="*/ 444501 w 444510"/>
              <a:gd name="connsiteY9" fmla="*/ 146050 h 204034"/>
              <a:gd name="connsiteX10" fmla="*/ 336551 w 444510"/>
              <a:gd name="connsiteY10" fmla="*/ 161925 h 204034"/>
              <a:gd name="connsiteX11" fmla="*/ 254001 w 444510"/>
              <a:gd name="connsiteY11" fmla="*/ 155575 h 204034"/>
              <a:gd name="connsiteX12" fmla="*/ 209551 w 444510"/>
              <a:gd name="connsiteY12" fmla="*/ 155575 h 204034"/>
              <a:gd name="connsiteX13" fmla="*/ 228601 w 444510"/>
              <a:gd name="connsiteY13" fmla="*/ 146050 h 204034"/>
              <a:gd name="connsiteX14" fmla="*/ 136526 w 444510"/>
              <a:gd name="connsiteY14" fmla="*/ 95250 h 204034"/>
              <a:gd name="connsiteX15" fmla="*/ 149226 w 444510"/>
              <a:gd name="connsiteY15" fmla="*/ 107950 h 204034"/>
              <a:gd name="connsiteX16" fmla="*/ 149226 w 444510"/>
              <a:gd name="connsiteY16" fmla="*/ 44450 h 204034"/>
              <a:gd name="connsiteX17" fmla="*/ 168276 w 444510"/>
              <a:gd name="connsiteY17" fmla="*/ 12700 h 204034"/>
              <a:gd name="connsiteX18" fmla="*/ 158751 w 444510"/>
              <a:gd name="connsiteY18" fmla="*/ 44450 h 204034"/>
              <a:gd name="connsiteX19" fmla="*/ 1 w 444510"/>
              <a:gd name="connsiteY19" fmla="*/ 12700 h 20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44510" h="204034">
                <a:moveTo>
                  <a:pt x="1" y="12700"/>
                </a:moveTo>
                <a:cubicBezTo>
                  <a:pt x="530" y="15875"/>
                  <a:pt x="135468" y="51858"/>
                  <a:pt x="161926" y="63500"/>
                </a:cubicBezTo>
                <a:cubicBezTo>
                  <a:pt x="188384" y="75142"/>
                  <a:pt x="153989" y="93133"/>
                  <a:pt x="158751" y="82550"/>
                </a:cubicBezTo>
                <a:cubicBezTo>
                  <a:pt x="163514" y="71967"/>
                  <a:pt x="188384" y="0"/>
                  <a:pt x="190501" y="0"/>
                </a:cubicBezTo>
                <a:cubicBezTo>
                  <a:pt x="192618" y="0"/>
                  <a:pt x="159809" y="60325"/>
                  <a:pt x="171451" y="82550"/>
                </a:cubicBezTo>
                <a:cubicBezTo>
                  <a:pt x="183093" y="104775"/>
                  <a:pt x="216430" y="113242"/>
                  <a:pt x="260351" y="133350"/>
                </a:cubicBezTo>
                <a:cubicBezTo>
                  <a:pt x="304272" y="153458"/>
                  <a:pt x="415926" y="196850"/>
                  <a:pt x="434976" y="203200"/>
                </a:cubicBezTo>
                <a:cubicBezTo>
                  <a:pt x="454026" y="209550"/>
                  <a:pt x="389997" y="177800"/>
                  <a:pt x="374651" y="171450"/>
                </a:cubicBezTo>
                <a:cubicBezTo>
                  <a:pt x="359305" y="165100"/>
                  <a:pt x="331259" y="169333"/>
                  <a:pt x="342901" y="165100"/>
                </a:cubicBezTo>
                <a:cubicBezTo>
                  <a:pt x="354543" y="160867"/>
                  <a:pt x="445559" y="146579"/>
                  <a:pt x="444501" y="146050"/>
                </a:cubicBezTo>
                <a:cubicBezTo>
                  <a:pt x="443443" y="145521"/>
                  <a:pt x="368301" y="160337"/>
                  <a:pt x="336551" y="161925"/>
                </a:cubicBezTo>
                <a:cubicBezTo>
                  <a:pt x="304801" y="163513"/>
                  <a:pt x="275168" y="156633"/>
                  <a:pt x="254001" y="155575"/>
                </a:cubicBezTo>
                <a:cubicBezTo>
                  <a:pt x="232834" y="154517"/>
                  <a:pt x="213784" y="157162"/>
                  <a:pt x="209551" y="155575"/>
                </a:cubicBezTo>
                <a:cubicBezTo>
                  <a:pt x="205318" y="153988"/>
                  <a:pt x="240772" y="156104"/>
                  <a:pt x="228601" y="146050"/>
                </a:cubicBezTo>
                <a:cubicBezTo>
                  <a:pt x="216430" y="135996"/>
                  <a:pt x="149755" y="101600"/>
                  <a:pt x="136526" y="95250"/>
                </a:cubicBezTo>
                <a:cubicBezTo>
                  <a:pt x="123297" y="88900"/>
                  <a:pt x="147109" y="116417"/>
                  <a:pt x="149226" y="107950"/>
                </a:cubicBezTo>
                <a:cubicBezTo>
                  <a:pt x="151343" y="99483"/>
                  <a:pt x="146051" y="60325"/>
                  <a:pt x="149226" y="44450"/>
                </a:cubicBezTo>
                <a:cubicBezTo>
                  <a:pt x="152401" y="28575"/>
                  <a:pt x="166689" y="12700"/>
                  <a:pt x="168276" y="12700"/>
                </a:cubicBezTo>
                <a:cubicBezTo>
                  <a:pt x="169863" y="12700"/>
                  <a:pt x="186797" y="41275"/>
                  <a:pt x="158751" y="44450"/>
                </a:cubicBezTo>
                <a:cubicBezTo>
                  <a:pt x="130705" y="47625"/>
                  <a:pt x="-528" y="9525"/>
                  <a:pt x="1" y="127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3" name="フリーフォーム 2122">
            <a:extLst>
              <a:ext uri="{FF2B5EF4-FFF2-40B4-BE49-F238E27FC236}">
                <a16:creationId xmlns:a16="http://schemas.microsoft.com/office/drawing/2014/main" id="{6E3AE373-6F91-6A15-EAA5-B70CEE5BFB8A}"/>
              </a:ext>
            </a:extLst>
          </p:cNvPr>
          <p:cNvSpPr/>
          <p:nvPr/>
        </p:nvSpPr>
        <p:spPr>
          <a:xfrm>
            <a:off x="4063903" y="6776512"/>
            <a:ext cx="528020" cy="56111"/>
          </a:xfrm>
          <a:custGeom>
            <a:avLst/>
            <a:gdLst>
              <a:gd name="connsiteX0" fmla="*/ 97 w 528020"/>
              <a:gd name="connsiteY0" fmla="*/ 56088 h 56111"/>
              <a:gd name="connsiteX1" fmla="*/ 276322 w 528020"/>
              <a:gd name="connsiteY1" fmla="*/ 11638 h 56111"/>
              <a:gd name="connsiteX2" fmla="*/ 409672 w 528020"/>
              <a:gd name="connsiteY2" fmla="*/ 21163 h 56111"/>
              <a:gd name="connsiteX3" fmla="*/ 323947 w 528020"/>
              <a:gd name="connsiteY3" fmla="*/ 52913 h 56111"/>
              <a:gd name="connsiteX4" fmla="*/ 406497 w 528020"/>
              <a:gd name="connsiteY4" fmla="*/ 8463 h 56111"/>
              <a:gd name="connsiteX5" fmla="*/ 527147 w 528020"/>
              <a:gd name="connsiteY5" fmla="*/ 5288 h 56111"/>
              <a:gd name="connsiteX6" fmla="*/ 339822 w 528020"/>
              <a:gd name="connsiteY6" fmla="*/ 2113 h 56111"/>
              <a:gd name="connsiteX7" fmla="*/ 228697 w 528020"/>
              <a:gd name="connsiteY7" fmla="*/ 40213 h 56111"/>
              <a:gd name="connsiteX8" fmla="*/ 244572 w 528020"/>
              <a:gd name="connsiteY8" fmla="*/ 17988 h 56111"/>
              <a:gd name="connsiteX9" fmla="*/ 97 w 528020"/>
              <a:gd name="connsiteY9" fmla="*/ 56088 h 56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8020" h="56111">
                <a:moveTo>
                  <a:pt x="97" y="56088"/>
                </a:moveTo>
                <a:cubicBezTo>
                  <a:pt x="5388" y="55030"/>
                  <a:pt x="208060" y="17459"/>
                  <a:pt x="276322" y="11638"/>
                </a:cubicBezTo>
                <a:cubicBezTo>
                  <a:pt x="344584" y="5817"/>
                  <a:pt x="401734" y="14284"/>
                  <a:pt x="409672" y="21163"/>
                </a:cubicBezTo>
                <a:cubicBezTo>
                  <a:pt x="417610" y="28042"/>
                  <a:pt x="324476" y="55030"/>
                  <a:pt x="323947" y="52913"/>
                </a:cubicBezTo>
                <a:cubicBezTo>
                  <a:pt x="323418" y="50796"/>
                  <a:pt x="372630" y="16400"/>
                  <a:pt x="406497" y="8463"/>
                </a:cubicBezTo>
                <a:cubicBezTo>
                  <a:pt x="440364" y="525"/>
                  <a:pt x="538259" y="6346"/>
                  <a:pt x="527147" y="5288"/>
                </a:cubicBezTo>
                <a:cubicBezTo>
                  <a:pt x="516035" y="4230"/>
                  <a:pt x="389564" y="-3708"/>
                  <a:pt x="339822" y="2113"/>
                </a:cubicBezTo>
                <a:cubicBezTo>
                  <a:pt x="290080" y="7934"/>
                  <a:pt x="228697" y="40213"/>
                  <a:pt x="228697" y="40213"/>
                </a:cubicBezTo>
                <a:cubicBezTo>
                  <a:pt x="212822" y="42859"/>
                  <a:pt x="282143" y="13226"/>
                  <a:pt x="244572" y="17988"/>
                </a:cubicBezTo>
                <a:cubicBezTo>
                  <a:pt x="207001" y="22750"/>
                  <a:pt x="-5194" y="57146"/>
                  <a:pt x="97" y="560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4" name="フリーフォーム 2123">
            <a:extLst>
              <a:ext uri="{FF2B5EF4-FFF2-40B4-BE49-F238E27FC236}">
                <a16:creationId xmlns:a16="http://schemas.microsoft.com/office/drawing/2014/main" id="{D941DB55-6743-EA81-5DD6-96EFD584C0B9}"/>
              </a:ext>
            </a:extLst>
          </p:cNvPr>
          <p:cNvSpPr/>
          <p:nvPr/>
        </p:nvSpPr>
        <p:spPr>
          <a:xfrm>
            <a:off x="4899940" y="6527438"/>
            <a:ext cx="230971" cy="211326"/>
          </a:xfrm>
          <a:custGeom>
            <a:avLst/>
            <a:gdLst>
              <a:gd name="connsiteX0" fmla="*/ 230860 w 230971"/>
              <a:gd name="connsiteY0" fmla="*/ 362 h 211326"/>
              <a:gd name="connsiteX1" fmla="*/ 27660 w 230971"/>
              <a:gd name="connsiteY1" fmla="*/ 149587 h 211326"/>
              <a:gd name="connsiteX2" fmla="*/ 2260 w 230971"/>
              <a:gd name="connsiteY2" fmla="*/ 206737 h 211326"/>
              <a:gd name="connsiteX3" fmla="*/ 30835 w 230971"/>
              <a:gd name="connsiteY3" fmla="*/ 38462 h 211326"/>
              <a:gd name="connsiteX4" fmla="*/ 11785 w 230971"/>
              <a:gd name="connsiteY4" fmla="*/ 149587 h 211326"/>
              <a:gd name="connsiteX5" fmla="*/ 56235 w 230971"/>
              <a:gd name="connsiteY5" fmla="*/ 108312 h 211326"/>
              <a:gd name="connsiteX6" fmla="*/ 230860 w 230971"/>
              <a:gd name="connsiteY6" fmla="*/ 362 h 211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971" h="211326">
                <a:moveTo>
                  <a:pt x="230860" y="362"/>
                </a:moveTo>
                <a:cubicBezTo>
                  <a:pt x="226098" y="7241"/>
                  <a:pt x="65760" y="115191"/>
                  <a:pt x="27660" y="149587"/>
                </a:cubicBezTo>
                <a:cubicBezTo>
                  <a:pt x="-10440" y="183983"/>
                  <a:pt x="1731" y="225258"/>
                  <a:pt x="2260" y="206737"/>
                </a:cubicBezTo>
                <a:cubicBezTo>
                  <a:pt x="2789" y="188216"/>
                  <a:pt x="29247" y="47987"/>
                  <a:pt x="30835" y="38462"/>
                </a:cubicBezTo>
                <a:cubicBezTo>
                  <a:pt x="32422" y="28937"/>
                  <a:pt x="7552" y="137945"/>
                  <a:pt x="11785" y="149587"/>
                </a:cubicBezTo>
                <a:cubicBezTo>
                  <a:pt x="16018" y="161229"/>
                  <a:pt x="26073" y="130008"/>
                  <a:pt x="56235" y="108312"/>
                </a:cubicBezTo>
                <a:cubicBezTo>
                  <a:pt x="86397" y="86616"/>
                  <a:pt x="235622" y="-6517"/>
                  <a:pt x="230860" y="3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5" name="フリーフォーム 2124">
            <a:extLst>
              <a:ext uri="{FF2B5EF4-FFF2-40B4-BE49-F238E27FC236}">
                <a16:creationId xmlns:a16="http://schemas.microsoft.com/office/drawing/2014/main" id="{C810DB7F-4E88-0CEF-19F1-25A02FE9DF2D}"/>
              </a:ext>
            </a:extLst>
          </p:cNvPr>
          <p:cNvSpPr/>
          <p:nvPr/>
        </p:nvSpPr>
        <p:spPr>
          <a:xfrm>
            <a:off x="4113189" y="6761339"/>
            <a:ext cx="745526" cy="125321"/>
          </a:xfrm>
          <a:custGeom>
            <a:avLst/>
            <a:gdLst>
              <a:gd name="connsiteX0" fmla="*/ 1611 w 745526"/>
              <a:gd name="connsiteY0" fmla="*/ 125236 h 125321"/>
              <a:gd name="connsiteX1" fmla="*/ 281011 w 745526"/>
              <a:gd name="connsiteY1" fmla="*/ 42686 h 125321"/>
              <a:gd name="connsiteX2" fmla="*/ 223861 w 745526"/>
              <a:gd name="connsiteY2" fmla="*/ 83961 h 125321"/>
              <a:gd name="connsiteX3" fmla="*/ 471511 w 745526"/>
              <a:gd name="connsiteY3" fmla="*/ 49036 h 125321"/>
              <a:gd name="connsiteX4" fmla="*/ 436586 w 745526"/>
              <a:gd name="connsiteY4" fmla="*/ 77611 h 125321"/>
              <a:gd name="connsiteX5" fmla="*/ 579461 w 745526"/>
              <a:gd name="connsiteY5" fmla="*/ 20461 h 125321"/>
              <a:gd name="connsiteX6" fmla="*/ 731861 w 745526"/>
              <a:gd name="connsiteY6" fmla="*/ 1411 h 125321"/>
              <a:gd name="connsiteX7" fmla="*/ 738211 w 745526"/>
              <a:gd name="connsiteY7" fmla="*/ 1411 h 125321"/>
              <a:gd name="connsiteX8" fmla="*/ 547711 w 745526"/>
              <a:gd name="connsiteY8" fmla="*/ 23636 h 125321"/>
              <a:gd name="connsiteX9" fmla="*/ 401661 w 745526"/>
              <a:gd name="connsiteY9" fmla="*/ 68086 h 125321"/>
              <a:gd name="connsiteX10" fmla="*/ 284186 w 745526"/>
              <a:gd name="connsiteY10" fmla="*/ 77611 h 125321"/>
              <a:gd name="connsiteX11" fmla="*/ 338161 w 745526"/>
              <a:gd name="connsiteY11" fmla="*/ 39511 h 125321"/>
              <a:gd name="connsiteX12" fmla="*/ 154011 w 745526"/>
              <a:gd name="connsiteY12" fmla="*/ 80786 h 125321"/>
              <a:gd name="connsiteX13" fmla="*/ 166711 w 745526"/>
              <a:gd name="connsiteY13" fmla="*/ 58561 h 125321"/>
              <a:gd name="connsiteX14" fmla="*/ 1611 w 745526"/>
              <a:gd name="connsiteY14" fmla="*/ 125236 h 125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45526" h="125321">
                <a:moveTo>
                  <a:pt x="1611" y="125236"/>
                </a:moveTo>
                <a:cubicBezTo>
                  <a:pt x="20661" y="122590"/>
                  <a:pt x="243969" y="49565"/>
                  <a:pt x="281011" y="42686"/>
                </a:cubicBezTo>
                <a:cubicBezTo>
                  <a:pt x="318053" y="35807"/>
                  <a:pt x="192111" y="82903"/>
                  <a:pt x="223861" y="83961"/>
                </a:cubicBezTo>
                <a:cubicBezTo>
                  <a:pt x="255611" y="85019"/>
                  <a:pt x="436057" y="50094"/>
                  <a:pt x="471511" y="49036"/>
                </a:cubicBezTo>
                <a:cubicBezTo>
                  <a:pt x="506965" y="47978"/>
                  <a:pt x="418594" y="82373"/>
                  <a:pt x="436586" y="77611"/>
                </a:cubicBezTo>
                <a:cubicBezTo>
                  <a:pt x="454578" y="72848"/>
                  <a:pt x="530249" y="33161"/>
                  <a:pt x="579461" y="20461"/>
                </a:cubicBezTo>
                <a:cubicBezTo>
                  <a:pt x="628673" y="7761"/>
                  <a:pt x="705403" y="4586"/>
                  <a:pt x="731861" y="1411"/>
                </a:cubicBezTo>
                <a:cubicBezTo>
                  <a:pt x="758319" y="-1764"/>
                  <a:pt x="738211" y="1411"/>
                  <a:pt x="738211" y="1411"/>
                </a:cubicBezTo>
                <a:cubicBezTo>
                  <a:pt x="707519" y="5115"/>
                  <a:pt x="603803" y="12524"/>
                  <a:pt x="547711" y="23636"/>
                </a:cubicBezTo>
                <a:cubicBezTo>
                  <a:pt x="491619" y="34748"/>
                  <a:pt x="445582" y="59090"/>
                  <a:pt x="401661" y="68086"/>
                </a:cubicBezTo>
                <a:cubicBezTo>
                  <a:pt x="357740" y="77082"/>
                  <a:pt x="294769" y="82373"/>
                  <a:pt x="284186" y="77611"/>
                </a:cubicBezTo>
                <a:cubicBezTo>
                  <a:pt x="273603" y="72848"/>
                  <a:pt x="359857" y="38982"/>
                  <a:pt x="338161" y="39511"/>
                </a:cubicBezTo>
                <a:cubicBezTo>
                  <a:pt x="316465" y="40040"/>
                  <a:pt x="182586" y="77611"/>
                  <a:pt x="154011" y="80786"/>
                </a:cubicBezTo>
                <a:cubicBezTo>
                  <a:pt x="125436" y="83961"/>
                  <a:pt x="195286" y="49036"/>
                  <a:pt x="166711" y="58561"/>
                </a:cubicBezTo>
                <a:cubicBezTo>
                  <a:pt x="138136" y="68086"/>
                  <a:pt x="-17439" y="127882"/>
                  <a:pt x="1611" y="1252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6" name="フリーフォーム 2125">
            <a:extLst>
              <a:ext uri="{FF2B5EF4-FFF2-40B4-BE49-F238E27FC236}">
                <a16:creationId xmlns:a16="http://schemas.microsoft.com/office/drawing/2014/main" id="{963AA0EF-CDCE-7DC0-3665-CE454A2A05F2}"/>
              </a:ext>
            </a:extLst>
          </p:cNvPr>
          <p:cNvSpPr/>
          <p:nvPr/>
        </p:nvSpPr>
        <p:spPr>
          <a:xfrm>
            <a:off x="3904602" y="6133642"/>
            <a:ext cx="315143" cy="178418"/>
          </a:xfrm>
          <a:custGeom>
            <a:avLst/>
            <a:gdLst>
              <a:gd name="connsiteX0" fmla="*/ 648 w 315143"/>
              <a:gd name="connsiteY0" fmla="*/ 178258 h 178418"/>
              <a:gd name="connsiteX1" fmla="*/ 232423 w 315143"/>
              <a:gd name="connsiteY1" fmla="*/ 51258 h 178418"/>
              <a:gd name="connsiteX2" fmla="*/ 314973 w 315143"/>
              <a:gd name="connsiteY2" fmla="*/ 458 h 178418"/>
              <a:gd name="connsiteX3" fmla="*/ 251473 w 315143"/>
              <a:gd name="connsiteY3" fmla="*/ 29033 h 178418"/>
              <a:gd name="connsiteX4" fmla="*/ 165748 w 315143"/>
              <a:gd name="connsiteY4" fmla="*/ 76658 h 178418"/>
              <a:gd name="connsiteX5" fmla="*/ 648 w 315143"/>
              <a:gd name="connsiteY5" fmla="*/ 178258 h 178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5143" h="178418">
                <a:moveTo>
                  <a:pt x="648" y="178258"/>
                </a:moveTo>
                <a:cubicBezTo>
                  <a:pt x="11761" y="174025"/>
                  <a:pt x="180036" y="80891"/>
                  <a:pt x="232423" y="51258"/>
                </a:cubicBezTo>
                <a:cubicBezTo>
                  <a:pt x="284810" y="21625"/>
                  <a:pt x="311798" y="4162"/>
                  <a:pt x="314973" y="458"/>
                </a:cubicBezTo>
                <a:cubicBezTo>
                  <a:pt x="318148" y="-3246"/>
                  <a:pt x="276344" y="16333"/>
                  <a:pt x="251473" y="29033"/>
                </a:cubicBezTo>
                <a:cubicBezTo>
                  <a:pt x="226602" y="41733"/>
                  <a:pt x="207023" y="51258"/>
                  <a:pt x="165748" y="76658"/>
                </a:cubicBezTo>
                <a:cubicBezTo>
                  <a:pt x="124473" y="102058"/>
                  <a:pt x="-10465" y="182491"/>
                  <a:pt x="648" y="17825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7" name="フリーフォーム 2126">
            <a:extLst>
              <a:ext uri="{FF2B5EF4-FFF2-40B4-BE49-F238E27FC236}">
                <a16:creationId xmlns:a16="http://schemas.microsoft.com/office/drawing/2014/main" id="{3AE5AA99-AA6A-AD51-3529-D1D9358838EF}"/>
              </a:ext>
            </a:extLst>
          </p:cNvPr>
          <p:cNvSpPr/>
          <p:nvPr/>
        </p:nvSpPr>
        <p:spPr>
          <a:xfrm>
            <a:off x="4202992" y="5734031"/>
            <a:ext cx="54733" cy="317841"/>
          </a:xfrm>
          <a:custGeom>
            <a:avLst/>
            <a:gdLst>
              <a:gd name="connsiteX0" fmla="*/ 54683 w 54733"/>
              <a:gd name="connsiteY0" fmla="*/ 19 h 317841"/>
              <a:gd name="connsiteX1" fmla="*/ 13408 w 54733"/>
              <a:gd name="connsiteY1" fmla="*/ 130194 h 317841"/>
              <a:gd name="connsiteX2" fmla="*/ 16583 w 54733"/>
              <a:gd name="connsiteY2" fmla="*/ 222269 h 317841"/>
              <a:gd name="connsiteX3" fmla="*/ 16583 w 54733"/>
              <a:gd name="connsiteY3" fmla="*/ 184169 h 317841"/>
              <a:gd name="connsiteX4" fmla="*/ 708 w 54733"/>
              <a:gd name="connsiteY4" fmla="*/ 317519 h 317841"/>
              <a:gd name="connsiteX5" fmla="*/ 3883 w 54733"/>
              <a:gd name="connsiteY5" fmla="*/ 219094 h 317841"/>
              <a:gd name="connsiteX6" fmla="*/ 3883 w 54733"/>
              <a:gd name="connsiteY6" fmla="*/ 139719 h 317841"/>
              <a:gd name="connsiteX7" fmla="*/ 54683 w 54733"/>
              <a:gd name="connsiteY7" fmla="*/ 19 h 317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733" h="317841">
                <a:moveTo>
                  <a:pt x="54683" y="19"/>
                </a:moveTo>
                <a:cubicBezTo>
                  <a:pt x="56270" y="-1568"/>
                  <a:pt x="19758" y="93152"/>
                  <a:pt x="13408" y="130194"/>
                </a:cubicBezTo>
                <a:cubicBezTo>
                  <a:pt x="7058" y="167236"/>
                  <a:pt x="16054" y="213273"/>
                  <a:pt x="16583" y="222269"/>
                </a:cubicBezTo>
                <a:cubicBezTo>
                  <a:pt x="17112" y="231265"/>
                  <a:pt x="19229" y="168294"/>
                  <a:pt x="16583" y="184169"/>
                </a:cubicBezTo>
                <a:cubicBezTo>
                  <a:pt x="13937" y="200044"/>
                  <a:pt x="2825" y="311698"/>
                  <a:pt x="708" y="317519"/>
                </a:cubicBezTo>
                <a:cubicBezTo>
                  <a:pt x="-1409" y="323340"/>
                  <a:pt x="3354" y="248727"/>
                  <a:pt x="3883" y="219094"/>
                </a:cubicBezTo>
                <a:cubicBezTo>
                  <a:pt x="4412" y="189461"/>
                  <a:pt x="-5113" y="174644"/>
                  <a:pt x="3883" y="139719"/>
                </a:cubicBezTo>
                <a:cubicBezTo>
                  <a:pt x="12879" y="104794"/>
                  <a:pt x="53096" y="1606"/>
                  <a:pt x="54683" y="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8" name="フリーフォーム 2127">
            <a:extLst>
              <a:ext uri="{FF2B5EF4-FFF2-40B4-BE49-F238E27FC236}">
                <a16:creationId xmlns:a16="http://schemas.microsoft.com/office/drawing/2014/main" id="{28CFBA0D-76BC-B732-1D3B-8CDD9DD47F50}"/>
              </a:ext>
            </a:extLst>
          </p:cNvPr>
          <p:cNvSpPr/>
          <p:nvPr/>
        </p:nvSpPr>
        <p:spPr>
          <a:xfrm>
            <a:off x="4228873" y="6051470"/>
            <a:ext cx="401557" cy="66761"/>
          </a:xfrm>
          <a:custGeom>
            <a:avLst/>
            <a:gdLst>
              <a:gd name="connsiteX0" fmla="*/ 227 w 401557"/>
              <a:gd name="connsiteY0" fmla="*/ 35005 h 66761"/>
              <a:gd name="connsiteX1" fmla="*/ 178027 w 401557"/>
              <a:gd name="connsiteY1" fmla="*/ 66755 h 66761"/>
              <a:gd name="connsiteX2" fmla="*/ 336777 w 401557"/>
              <a:gd name="connsiteY2" fmla="*/ 31830 h 66761"/>
              <a:gd name="connsiteX3" fmla="*/ 400277 w 401557"/>
              <a:gd name="connsiteY3" fmla="*/ 80 h 66761"/>
              <a:gd name="connsiteX4" fmla="*/ 285977 w 401557"/>
              <a:gd name="connsiteY4" fmla="*/ 41355 h 66761"/>
              <a:gd name="connsiteX5" fmla="*/ 216127 w 401557"/>
              <a:gd name="connsiteY5" fmla="*/ 63580 h 66761"/>
              <a:gd name="connsiteX6" fmla="*/ 227 w 401557"/>
              <a:gd name="connsiteY6" fmla="*/ 35005 h 66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1557" h="66761">
                <a:moveTo>
                  <a:pt x="227" y="35005"/>
                </a:moveTo>
                <a:cubicBezTo>
                  <a:pt x="-6123" y="35534"/>
                  <a:pt x="121935" y="67284"/>
                  <a:pt x="178027" y="66755"/>
                </a:cubicBezTo>
                <a:cubicBezTo>
                  <a:pt x="234119" y="66226"/>
                  <a:pt x="299735" y="42942"/>
                  <a:pt x="336777" y="31830"/>
                </a:cubicBezTo>
                <a:cubicBezTo>
                  <a:pt x="373819" y="20718"/>
                  <a:pt x="408744" y="-1507"/>
                  <a:pt x="400277" y="80"/>
                </a:cubicBezTo>
                <a:cubicBezTo>
                  <a:pt x="391810" y="1667"/>
                  <a:pt x="316669" y="30772"/>
                  <a:pt x="285977" y="41355"/>
                </a:cubicBezTo>
                <a:cubicBezTo>
                  <a:pt x="255285" y="51938"/>
                  <a:pt x="260577" y="63051"/>
                  <a:pt x="216127" y="63580"/>
                </a:cubicBezTo>
                <a:cubicBezTo>
                  <a:pt x="171677" y="64109"/>
                  <a:pt x="6577" y="34476"/>
                  <a:pt x="227" y="350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9" name="フリーフォーム 2128">
            <a:extLst>
              <a:ext uri="{FF2B5EF4-FFF2-40B4-BE49-F238E27FC236}">
                <a16:creationId xmlns:a16="http://schemas.microsoft.com/office/drawing/2014/main" id="{E96A37B1-51FB-13FC-214C-88AEFEC1FAB7}"/>
              </a:ext>
            </a:extLst>
          </p:cNvPr>
          <p:cNvSpPr/>
          <p:nvPr/>
        </p:nvSpPr>
        <p:spPr>
          <a:xfrm>
            <a:off x="3562266" y="6540430"/>
            <a:ext cx="80418" cy="162054"/>
          </a:xfrm>
          <a:custGeom>
            <a:avLst/>
            <a:gdLst>
              <a:gd name="connsiteX0" fmla="*/ 84 w 80418"/>
              <a:gd name="connsiteY0" fmla="*/ 70 h 162054"/>
              <a:gd name="connsiteX1" fmla="*/ 63584 w 80418"/>
              <a:gd name="connsiteY1" fmla="*/ 82620 h 162054"/>
              <a:gd name="connsiteX2" fmla="*/ 35009 w 80418"/>
              <a:gd name="connsiteY2" fmla="*/ 161995 h 162054"/>
              <a:gd name="connsiteX3" fmla="*/ 79459 w 80418"/>
              <a:gd name="connsiteY3" fmla="*/ 69920 h 162054"/>
              <a:gd name="connsiteX4" fmla="*/ 84 w 80418"/>
              <a:gd name="connsiteY4" fmla="*/ 70 h 162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418" h="162054">
                <a:moveTo>
                  <a:pt x="84" y="70"/>
                </a:moveTo>
                <a:cubicBezTo>
                  <a:pt x="-2562" y="2187"/>
                  <a:pt x="57763" y="55632"/>
                  <a:pt x="63584" y="82620"/>
                </a:cubicBezTo>
                <a:cubicBezTo>
                  <a:pt x="69405" y="109608"/>
                  <a:pt x="32363" y="164112"/>
                  <a:pt x="35009" y="161995"/>
                </a:cubicBezTo>
                <a:cubicBezTo>
                  <a:pt x="37655" y="159878"/>
                  <a:pt x="87926" y="95849"/>
                  <a:pt x="79459" y="69920"/>
                </a:cubicBezTo>
                <a:cubicBezTo>
                  <a:pt x="70992" y="43991"/>
                  <a:pt x="2730" y="-2047"/>
                  <a:pt x="84" y="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0" name="フリーフォーム 2129">
            <a:extLst>
              <a:ext uri="{FF2B5EF4-FFF2-40B4-BE49-F238E27FC236}">
                <a16:creationId xmlns:a16="http://schemas.microsoft.com/office/drawing/2014/main" id="{BA671A7A-C69A-1DB5-470B-98C5D0E32B8A}"/>
              </a:ext>
            </a:extLst>
          </p:cNvPr>
          <p:cNvSpPr/>
          <p:nvPr/>
        </p:nvSpPr>
        <p:spPr>
          <a:xfrm>
            <a:off x="5191045" y="6388028"/>
            <a:ext cx="50916" cy="143021"/>
          </a:xfrm>
          <a:custGeom>
            <a:avLst/>
            <a:gdLst>
              <a:gd name="connsiteX0" fmla="*/ 80 w 50916"/>
              <a:gd name="connsiteY0" fmla="*/ 72 h 143021"/>
              <a:gd name="connsiteX1" fmla="*/ 38180 w 50916"/>
              <a:gd name="connsiteY1" fmla="*/ 66747 h 143021"/>
              <a:gd name="connsiteX2" fmla="*/ 80 w 50916"/>
              <a:gd name="connsiteY2" fmla="*/ 142947 h 143021"/>
              <a:gd name="connsiteX3" fmla="*/ 50880 w 50916"/>
              <a:gd name="connsiteY3" fmla="*/ 79447 h 143021"/>
              <a:gd name="connsiteX4" fmla="*/ 80 w 50916"/>
              <a:gd name="connsiteY4" fmla="*/ 72 h 143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16" h="143021">
                <a:moveTo>
                  <a:pt x="80" y="72"/>
                </a:moveTo>
                <a:cubicBezTo>
                  <a:pt x="-2037" y="-2045"/>
                  <a:pt x="38180" y="42935"/>
                  <a:pt x="38180" y="66747"/>
                </a:cubicBezTo>
                <a:cubicBezTo>
                  <a:pt x="38180" y="90559"/>
                  <a:pt x="-2037" y="140830"/>
                  <a:pt x="80" y="142947"/>
                </a:cubicBezTo>
                <a:cubicBezTo>
                  <a:pt x="2197" y="145064"/>
                  <a:pt x="49293" y="101672"/>
                  <a:pt x="50880" y="79447"/>
                </a:cubicBezTo>
                <a:cubicBezTo>
                  <a:pt x="52467" y="57222"/>
                  <a:pt x="2197" y="2189"/>
                  <a:pt x="80" y="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1" name="フリーフォーム 2130">
            <a:extLst>
              <a:ext uri="{FF2B5EF4-FFF2-40B4-BE49-F238E27FC236}">
                <a16:creationId xmlns:a16="http://schemas.microsoft.com/office/drawing/2014/main" id="{0CEE5454-9F6B-AEEC-401E-C13E08F71563}"/>
              </a:ext>
            </a:extLst>
          </p:cNvPr>
          <p:cNvSpPr/>
          <p:nvPr/>
        </p:nvSpPr>
        <p:spPr>
          <a:xfrm>
            <a:off x="4194124" y="6772219"/>
            <a:ext cx="577903" cy="139777"/>
          </a:xfrm>
          <a:custGeom>
            <a:avLst/>
            <a:gdLst>
              <a:gd name="connsiteX0" fmla="*/ 51 w 577903"/>
              <a:gd name="connsiteY0" fmla="*/ 139756 h 139777"/>
              <a:gd name="connsiteX1" fmla="*/ 222301 w 577903"/>
              <a:gd name="connsiteY1" fmla="*/ 88956 h 139777"/>
              <a:gd name="connsiteX2" fmla="*/ 479476 w 577903"/>
              <a:gd name="connsiteY2" fmla="*/ 85781 h 139777"/>
              <a:gd name="connsiteX3" fmla="*/ 460426 w 577903"/>
              <a:gd name="connsiteY3" fmla="*/ 79431 h 139777"/>
              <a:gd name="connsiteX4" fmla="*/ 577901 w 577903"/>
              <a:gd name="connsiteY4" fmla="*/ 56 h 139777"/>
              <a:gd name="connsiteX5" fmla="*/ 457251 w 577903"/>
              <a:gd name="connsiteY5" fmla="*/ 66731 h 139777"/>
              <a:gd name="connsiteX6" fmla="*/ 333426 w 577903"/>
              <a:gd name="connsiteY6" fmla="*/ 66731 h 139777"/>
              <a:gd name="connsiteX7" fmla="*/ 355651 w 577903"/>
              <a:gd name="connsiteY7" fmla="*/ 92131 h 139777"/>
              <a:gd name="connsiteX8" fmla="*/ 241351 w 577903"/>
              <a:gd name="connsiteY8" fmla="*/ 95306 h 139777"/>
              <a:gd name="connsiteX9" fmla="*/ 51 w 577903"/>
              <a:gd name="connsiteY9" fmla="*/ 139756 h 139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7903" h="139777">
                <a:moveTo>
                  <a:pt x="51" y="139756"/>
                </a:moveTo>
                <a:cubicBezTo>
                  <a:pt x="-3124" y="138698"/>
                  <a:pt x="142397" y="97952"/>
                  <a:pt x="222301" y="88956"/>
                </a:cubicBezTo>
                <a:cubicBezTo>
                  <a:pt x="302205" y="79960"/>
                  <a:pt x="439789" y="87368"/>
                  <a:pt x="479476" y="85781"/>
                </a:cubicBezTo>
                <a:cubicBezTo>
                  <a:pt x="519163" y="84194"/>
                  <a:pt x="444022" y="93719"/>
                  <a:pt x="460426" y="79431"/>
                </a:cubicBezTo>
                <a:cubicBezTo>
                  <a:pt x="476830" y="65143"/>
                  <a:pt x="578430" y="2173"/>
                  <a:pt x="577901" y="56"/>
                </a:cubicBezTo>
                <a:cubicBezTo>
                  <a:pt x="577372" y="-2061"/>
                  <a:pt x="497997" y="55618"/>
                  <a:pt x="457251" y="66731"/>
                </a:cubicBezTo>
                <a:cubicBezTo>
                  <a:pt x="416505" y="77843"/>
                  <a:pt x="350359" y="62498"/>
                  <a:pt x="333426" y="66731"/>
                </a:cubicBezTo>
                <a:cubicBezTo>
                  <a:pt x="316493" y="70964"/>
                  <a:pt x="370997" y="87368"/>
                  <a:pt x="355651" y="92131"/>
                </a:cubicBezTo>
                <a:cubicBezTo>
                  <a:pt x="340305" y="96894"/>
                  <a:pt x="299030" y="87368"/>
                  <a:pt x="241351" y="95306"/>
                </a:cubicBezTo>
                <a:cubicBezTo>
                  <a:pt x="183672" y="103243"/>
                  <a:pt x="3226" y="140814"/>
                  <a:pt x="51" y="1397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2" name="フリーフォーム 2131">
            <a:extLst>
              <a:ext uri="{FF2B5EF4-FFF2-40B4-BE49-F238E27FC236}">
                <a16:creationId xmlns:a16="http://schemas.microsoft.com/office/drawing/2014/main" id="{F9C4420D-DC23-A81D-47C9-C8D62F85939D}"/>
              </a:ext>
            </a:extLst>
          </p:cNvPr>
          <p:cNvSpPr/>
          <p:nvPr/>
        </p:nvSpPr>
        <p:spPr>
          <a:xfrm>
            <a:off x="3738473" y="6447699"/>
            <a:ext cx="1351794" cy="197587"/>
          </a:xfrm>
          <a:custGeom>
            <a:avLst/>
            <a:gdLst>
              <a:gd name="connsiteX0" fmla="*/ 1677 w 1351794"/>
              <a:gd name="connsiteY0" fmla="*/ 197576 h 197587"/>
              <a:gd name="connsiteX1" fmla="*/ 392202 w 1351794"/>
              <a:gd name="connsiteY1" fmla="*/ 95976 h 197587"/>
              <a:gd name="connsiteX2" fmla="*/ 573177 w 1351794"/>
              <a:gd name="connsiteY2" fmla="*/ 102326 h 197587"/>
              <a:gd name="connsiteX3" fmla="*/ 703352 w 1351794"/>
              <a:gd name="connsiteY3" fmla="*/ 127726 h 197587"/>
              <a:gd name="connsiteX4" fmla="*/ 601752 w 1351794"/>
              <a:gd name="connsiteY4" fmla="*/ 108676 h 197587"/>
              <a:gd name="connsiteX5" fmla="*/ 655727 w 1351794"/>
              <a:gd name="connsiteY5" fmla="*/ 89626 h 197587"/>
              <a:gd name="connsiteX6" fmla="*/ 804952 w 1351794"/>
              <a:gd name="connsiteY6" fmla="*/ 86451 h 197587"/>
              <a:gd name="connsiteX7" fmla="*/ 677952 w 1351794"/>
              <a:gd name="connsiteY7" fmla="*/ 70576 h 197587"/>
              <a:gd name="connsiteX8" fmla="*/ 874802 w 1351794"/>
              <a:gd name="connsiteY8" fmla="*/ 73751 h 197587"/>
              <a:gd name="connsiteX9" fmla="*/ 1106577 w 1351794"/>
              <a:gd name="connsiteY9" fmla="*/ 73751 h 197587"/>
              <a:gd name="connsiteX10" fmla="*/ 1024027 w 1351794"/>
              <a:gd name="connsiteY10" fmla="*/ 726 h 197587"/>
              <a:gd name="connsiteX11" fmla="*/ 1065302 w 1351794"/>
              <a:gd name="connsiteY11" fmla="*/ 38826 h 197587"/>
              <a:gd name="connsiteX12" fmla="*/ 1163727 w 1351794"/>
              <a:gd name="connsiteY12" fmla="*/ 80101 h 197587"/>
              <a:gd name="connsiteX13" fmla="*/ 1351052 w 1351794"/>
              <a:gd name="connsiteY13" fmla="*/ 92801 h 197587"/>
              <a:gd name="connsiteX14" fmla="*/ 1233577 w 1351794"/>
              <a:gd name="connsiteY14" fmla="*/ 92801 h 197587"/>
              <a:gd name="connsiteX15" fmla="*/ 947827 w 1351794"/>
              <a:gd name="connsiteY15" fmla="*/ 95976 h 197587"/>
              <a:gd name="connsiteX16" fmla="*/ 817652 w 1351794"/>
              <a:gd name="connsiteY16" fmla="*/ 134076 h 197587"/>
              <a:gd name="connsiteX17" fmla="*/ 906552 w 1351794"/>
              <a:gd name="connsiteY17" fmla="*/ 83276 h 197587"/>
              <a:gd name="connsiteX18" fmla="*/ 503327 w 1351794"/>
              <a:gd name="connsiteY18" fmla="*/ 64226 h 197587"/>
              <a:gd name="connsiteX19" fmla="*/ 573177 w 1351794"/>
              <a:gd name="connsiteY19" fmla="*/ 86451 h 197587"/>
              <a:gd name="connsiteX20" fmla="*/ 455702 w 1351794"/>
              <a:gd name="connsiteY20" fmla="*/ 89626 h 197587"/>
              <a:gd name="connsiteX21" fmla="*/ 255677 w 1351794"/>
              <a:gd name="connsiteY21" fmla="*/ 108676 h 197587"/>
              <a:gd name="connsiteX22" fmla="*/ 303302 w 1351794"/>
              <a:gd name="connsiteY22" fmla="*/ 64226 h 197587"/>
              <a:gd name="connsiteX23" fmla="*/ 252502 w 1351794"/>
              <a:gd name="connsiteY23" fmla="*/ 102326 h 197587"/>
              <a:gd name="connsiteX24" fmla="*/ 1677 w 1351794"/>
              <a:gd name="connsiteY24" fmla="*/ 197576 h 197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51794" h="197587">
                <a:moveTo>
                  <a:pt x="1677" y="197576"/>
                </a:moveTo>
                <a:cubicBezTo>
                  <a:pt x="24960" y="196518"/>
                  <a:pt x="296952" y="111851"/>
                  <a:pt x="392202" y="95976"/>
                </a:cubicBezTo>
                <a:cubicBezTo>
                  <a:pt x="487452" y="80101"/>
                  <a:pt x="521319" y="97034"/>
                  <a:pt x="573177" y="102326"/>
                </a:cubicBezTo>
                <a:cubicBezTo>
                  <a:pt x="625035" y="107618"/>
                  <a:pt x="698590" y="126668"/>
                  <a:pt x="703352" y="127726"/>
                </a:cubicBezTo>
                <a:cubicBezTo>
                  <a:pt x="708114" y="128784"/>
                  <a:pt x="609689" y="115026"/>
                  <a:pt x="601752" y="108676"/>
                </a:cubicBezTo>
                <a:cubicBezTo>
                  <a:pt x="593815" y="102326"/>
                  <a:pt x="621860" y="93330"/>
                  <a:pt x="655727" y="89626"/>
                </a:cubicBezTo>
                <a:cubicBezTo>
                  <a:pt x="689594" y="85922"/>
                  <a:pt x="801248" y="89626"/>
                  <a:pt x="804952" y="86451"/>
                </a:cubicBezTo>
                <a:cubicBezTo>
                  <a:pt x="808656" y="83276"/>
                  <a:pt x="666310" y="72693"/>
                  <a:pt x="677952" y="70576"/>
                </a:cubicBezTo>
                <a:cubicBezTo>
                  <a:pt x="689594" y="68459"/>
                  <a:pt x="874802" y="73751"/>
                  <a:pt x="874802" y="73751"/>
                </a:cubicBezTo>
                <a:cubicBezTo>
                  <a:pt x="946240" y="74280"/>
                  <a:pt x="1081706" y="85922"/>
                  <a:pt x="1106577" y="73751"/>
                </a:cubicBezTo>
                <a:cubicBezTo>
                  <a:pt x="1131448" y="61580"/>
                  <a:pt x="1030906" y="6547"/>
                  <a:pt x="1024027" y="726"/>
                </a:cubicBezTo>
                <a:cubicBezTo>
                  <a:pt x="1017148" y="-5095"/>
                  <a:pt x="1042019" y="25597"/>
                  <a:pt x="1065302" y="38826"/>
                </a:cubicBezTo>
                <a:cubicBezTo>
                  <a:pt x="1088585" y="52055"/>
                  <a:pt x="1116102" y="71105"/>
                  <a:pt x="1163727" y="80101"/>
                </a:cubicBezTo>
                <a:cubicBezTo>
                  <a:pt x="1211352" y="89097"/>
                  <a:pt x="1339410" y="90684"/>
                  <a:pt x="1351052" y="92801"/>
                </a:cubicBezTo>
                <a:cubicBezTo>
                  <a:pt x="1362694" y="94918"/>
                  <a:pt x="1233577" y="92801"/>
                  <a:pt x="1233577" y="92801"/>
                </a:cubicBezTo>
                <a:lnTo>
                  <a:pt x="947827" y="95976"/>
                </a:lnTo>
                <a:cubicBezTo>
                  <a:pt x="878506" y="102855"/>
                  <a:pt x="824531" y="136193"/>
                  <a:pt x="817652" y="134076"/>
                </a:cubicBezTo>
                <a:cubicBezTo>
                  <a:pt x="810773" y="131959"/>
                  <a:pt x="958939" y="94918"/>
                  <a:pt x="906552" y="83276"/>
                </a:cubicBezTo>
                <a:cubicBezTo>
                  <a:pt x="854165" y="71634"/>
                  <a:pt x="558889" y="63697"/>
                  <a:pt x="503327" y="64226"/>
                </a:cubicBezTo>
                <a:cubicBezTo>
                  <a:pt x="447765" y="64755"/>
                  <a:pt x="581114" y="82218"/>
                  <a:pt x="573177" y="86451"/>
                </a:cubicBezTo>
                <a:cubicBezTo>
                  <a:pt x="565240" y="90684"/>
                  <a:pt x="508619" y="85922"/>
                  <a:pt x="455702" y="89626"/>
                </a:cubicBezTo>
                <a:cubicBezTo>
                  <a:pt x="402785" y="93330"/>
                  <a:pt x="281077" y="112909"/>
                  <a:pt x="255677" y="108676"/>
                </a:cubicBezTo>
                <a:cubicBezTo>
                  <a:pt x="230277" y="104443"/>
                  <a:pt x="303831" y="65284"/>
                  <a:pt x="303302" y="64226"/>
                </a:cubicBezTo>
                <a:cubicBezTo>
                  <a:pt x="302773" y="63168"/>
                  <a:pt x="300656" y="79572"/>
                  <a:pt x="252502" y="102326"/>
                </a:cubicBezTo>
                <a:cubicBezTo>
                  <a:pt x="204348" y="125080"/>
                  <a:pt x="-21606" y="198634"/>
                  <a:pt x="1677" y="1975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3" name="フリーフォーム 2132">
            <a:extLst>
              <a:ext uri="{FF2B5EF4-FFF2-40B4-BE49-F238E27FC236}">
                <a16:creationId xmlns:a16="http://schemas.microsoft.com/office/drawing/2014/main" id="{22CB57DB-6A7E-D05D-C966-D8A4B02B65B7}"/>
              </a:ext>
            </a:extLst>
          </p:cNvPr>
          <p:cNvSpPr/>
          <p:nvPr/>
        </p:nvSpPr>
        <p:spPr>
          <a:xfrm>
            <a:off x="4117758" y="6435529"/>
            <a:ext cx="543719" cy="101796"/>
          </a:xfrm>
          <a:custGeom>
            <a:avLst/>
            <a:gdLst>
              <a:gd name="connsiteX0" fmla="*/ 543142 w 543719"/>
              <a:gd name="connsiteY0" fmla="*/ 196 h 101796"/>
              <a:gd name="connsiteX1" fmla="*/ 511392 w 543719"/>
              <a:gd name="connsiteY1" fmla="*/ 57346 h 101796"/>
              <a:gd name="connsiteX2" fmla="*/ 479642 w 543719"/>
              <a:gd name="connsiteY2" fmla="*/ 66871 h 101796"/>
              <a:gd name="connsiteX3" fmla="*/ 276442 w 543719"/>
              <a:gd name="connsiteY3" fmla="*/ 85921 h 101796"/>
              <a:gd name="connsiteX4" fmla="*/ 44667 w 543719"/>
              <a:gd name="connsiteY4" fmla="*/ 101796 h 101796"/>
              <a:gd name="connsiteX5" fmla="*/ 44667 w 543719"/>
              <a:gd name="connsiteY5" fmla="*/ 82746 h 101796"/>
              <a:gd name="connsiteX6" fmla="*/ 217 w 543719"/>
              <a:gd name="connsiteY6" fmla="*/ 47821 h 101796"/>
              <a:gd name="connsiteX7" fmla="*/ 28792 w 543719"/>
              <a:gd name="connsiteY7" fmla="*/ 70046 h 101796"/>
              <a:gd name="connsiteX8" fmla="*/ 54192 w 543719"/>
              <a:gd name="connsiteY8" fmla="*/ 85921 h 101796"/>
              <a:gd name="connsiteX9" fmla="*/ 241517 w 543719"/>
              <a:gd name="connsiteY9" fmla="*/ 85921 h 101796"/>
              <a:gd name="connsiteX10" fmla="*/ 482817 w 543719"/>
              <a:gd name="connsiteY10" fmla="*/ 79571 h 101796"/>
              <a:gd name="connsiteX11" fmla="*/ 543142 w 543719"/>
              <a:gd name="connsiteY11" fmla="*/ 196 h 101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43719" h="101796">
                <a:moveTo>
                  <a:pt x="543142" y="196"/>
                </a:moveTo>
                <a:cubicBezTo>
                  <a:pt x="547904" y="-3508"/>
                  <a:pt x="521975" y="46234"/>
                  <a:pt x="511392" y="57346"/>
                </a:cubicBezTo>
                <a:cubicBezTo>
                  <a:pt x="500809" y="68458"/>
                  <a:pt x="518800" y="62109"/>
                  <a:pt x="479642" y="66871"/>
                </a:cubicBezTo>
                <a:cubicBezTo>
                  <a:pt x="440484" y="71634"/>
                  <a:pt x="348938" y="80100"/>
                  <a:pt x="276442" y="85921"/>
                </a:cubicBezTo>
                <a:cubicBezTo>
                  <a:pt x="203946" y="91742"/>
                  <a:pt x="44667" y="101796"/>
                  <a:pt x="44667" y="101796"/>
                </a:cubicBezTo>
                <a:cubicBezTo>
                  <a:pt x="6038" y="101267"/>
                  <a:pt x="52075" y="91742"/>
                  <a:pt x="44667" y="82746"/>
                </a:cubicBezTo>
                <a:cubicBezTo>
                  <a:pt x="37259" y="73750"/>
                  <a:pt x="2863" y="49938"/>
                  <a:pt x="217" y="47821"/>
                </a:cubicBezTo>
                <a:cubicBezTo>
                  <a:pt x="-2429" y="45704"/>
                  <a:pt x="19796" y="63696"/>
                  <a:pt x="28792" y="70046"/>
                </a:cubicBezTo>
                <a:cubicBezTo>
                  <a:pt x="37788" y="76396"/>
                  <a:pt x="18738" y="83275"/>
                  <a:pt x="54192" y="85921"/>
                </a:cubicBezTo>
                <a:cubicBezTo>
                  <a:pt x="89646" y="88567"/>
                  <a:pt x="170080" y="86979"/>
                  <a:pt x="241517" y="85921"/>
                </a:cubicBezTo>
                <a:cubicBezTo>
                  <a:pt x="312954" y="84863"/>
                  <a:pt x="432546" y="90683"/>
                  <a:pt x="482817" y="79571"/>
                </a:cubicBezTo>
                <a:cubicBezTo>
                  <a:pt x="533088" y="68459"/>
                  <a:pt x="538380" y="3900"/>
                  <a:pt x="543142" y="1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4" name="フリーフォーム 2133">
            <a:extLst>
              <a:ext uri="{FF2B5EF4-FFF2-40B4-BE49-F238E27FC236}">
                <a16:creationId xmlns:a16="http://schemas.microsoft.com/office/drawing/2014/main" id="{F07AAB07-38FD-C459-6153-51CBDC553894}"/>
              </a:ext>
            </a:extLst>
          </p:cNvPr>
          <p:cNvSpPr/>
          <p:nvPr/>
        </p:nvSpPr>
        <p:spPr>
          <a:xfrm>
            <a:off x="4362450" y="6432480"/>
            <a:ext cx="31891" cy="92145"/>
          </a:xfrm>
          <a:custGeom>
            <a:avLst/>
            <a:gdLst>
              <a:gd name="connsiteX0" fmla="*/ 9525 w 31891"/>
              <a:gd name="connsiteY0" fmla="*/ 70 h 92145"/>
              <a:gd name="connsiteX1" fmla="*/ 15875 w 31891"/>
              <a:gd name="connsiteY1" fmla="*/ 63570 h 92145"/>
              <a:gd name="connsiteX2" fmla="*/ 0 w 31891"/>
              <a:gd name="connsiteY2" fmla="*/ 92145 h 92145"/>
              <a:gd name="connsiteX3" fmla="*/ 15875 w 31891"/>
              <a:gd name="connsiteY3" fmla="*/ 63570 h 92145"/>
              <a:gd name="connsiteX4" fmla="*/ 31750 w 31891"/>
              <a:gd name="connsiteY4" fmla="*/ 50870 h 92145"/>
              <a:gd name="connsiteX5" fmla="*/ 9525 w 31891"/>
              <a:gd name="connsiteY5" fmla="*/ 70 h 92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891" h="92145">
                <a:moveTo>
                  <a:pt x="9525" y="70"/>
                </a:moveTo>
                <a:cubicBezTo>
                  <a:pt x="6879" y="2187"/>
                  <a:pt x="17463" y="48224"/>
                  <a:pt x="15875" y="63570"/>
                </a:cubicBezTo>
                <a:cubicBezTo>
                  <a:pt x="14288" y="78916"/>
                  <a:pt x="0" y="92145"/>
                  <a:pt x="0" y="92145"/>
                </a:cubicBezTo>
                <a:lnTo>
                  <a:pt x="15875" y="63570"/>
                </a:lnTo>
                <a:cubicBezTo>
                  <a:pt x="21167" y="56691"/>
                  <a:pt x="33337" y="57749"/>
                  <a:pt x="31750" y="50870"/>
                </a:cubicBezTo>
                <a:cubicBezTo>
                  <a:pt x="30163" y="43991"/>
                  <a:pt x="12171" y="-2047"/>
                  <a:pt x="9525" y="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5" name="フリーフォーム 2134">
            <a:extLst>
              <a:ext uri="{FF2B5EF4-FFF2-40B4-BE49-F238E27FC236}">
                <a16:creationId xmlns:a16="http://schemas.microsoft.com/office/drawing/2014/main" id="{E27E62D7-D106-742D-6AE5-4A4AE3542352}"/>
              </a:ext>
            </a:extLst>
          </p:cNvPr>
          <p:cNvSpPr/>
          <p:nvPr/>
        </p:nvSpPr>
        <p:spPr>
          <a:xfrm>
            <a:off x="4371970" y="6432397"/>
            <a:ext cx="54016" cy="88026"/>
          </a:xfrm>
          <a:custGeom>
            <a:avLst/>
            <a:gdLst>
              <a:gd name="connsiteX0" fmla="*/ 5 w 54016"/>
              <a:gd name="connsiteY0" fmla="*/ 153 h 88026"/>
              <a:gd name="connsiteX1" fmla="*/ 38105 w 54016"/>
              <a:gd name="connsiteY1" fmla="*/ 76353 h 88026"/>
              <a:gd name="connsiteX2" fmla="*/ 53980 w 54016"/>
              <a:gd name="connsiteY2" fmla="*/ 85878 h 88026"/>
              <a:gd name="connsiteX3" fmla="*/ 41280 w 54016"/>
              <a:gd name="connsiteY3" fmla="*/ 57303 h 88026"/>
              <a:gd name="connsiteX4" fmla="*/ 5 w 54016"/>
              <a:gd name="connsiteY4" fmla="*/ 153 h 88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016" h="88026">
                <a:moveTo>
                  <a:pt x="5" y="153"/>
                </a:moveTo>
                <a:cubicBezTo>
                  <a:pt x="-524" y="3328"/>
                  <a:pt x="38105" y="76353"/>
                  <a:pt x="38105" y="76353"/>
                </a:cubicBezTo>
                <a:cubicBezTo>
                  <a:pt x="47101" y="90640"/>
                  <a:pt x="53451" y="89053"/>
                  <a:pt x="53980" y="85878"/>
                </a:cubicBezTo>
                <a:cubicBezTo>
                  <a:pt x="54509" y="82703"/>
                  <a:pt x="49217" y="70532"/>
                  <a:pt x="41280" y="57303"/>
                </a:cubicBezTo>
                <a:cubicBezTo>
                  <a:pt x="33343" y="44074"/>
                  <a:pt x="534" y="-3022"/>
                  <a:pt x="5" y="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6" name="フリーフォーム 2135">
            <a:extLst>
              <a:ext uri="{FF2B5EF4-FFF2-40B4-BE49-F238E27FC236}">
                <a16:creationId xmlns:a16="http://schemas.microsoft.com/office/drawing/2014/main" id="{8CC643AD-CD55-268D-8E12-F193E11C7F1D}"/>
              </a:ext>
            </a:extLst>
          </p:cNvPr>
          <p:cNvSpPr/>
          <p:nvPr/>
        </p:nvSpPr>
        <p:spPr>
          <a:xfrm>
            <a:off x="3962327" y="6464762"/>
            <a:ext cx="214845" cy="98143"/>
          </a:xfrm>
          <a:custGeom>
            <a:avLst/>
            <a:gdLst>
              <a:gd name="connsiteX0" fmla="*/ 73 w 214845"/>
              <a:gd name="connsiteY0" fmla="*/ 94788 h 98143"/>
              <a:gd name="connsiteX1" fmla="*/ 158823 w 214845"/>
              <a:gd name="connsiteY1" fmla="*/ 2713 h 98143"/>
              <a:gd name="connsiteX2" fmla="*/ 155648 w 214845"/>
              <a:gd name="connsiteY2" fmla="*/ 28113 h 98143"/>
              <a:gd name="connsiteX3" fmla="*/ 212798 w 214845"/>
              <a:gd name="connsiteY3" fmla="*/ 66213 h 98143"/>
              <a:gd name="connsiteX4" fmla="*/ 181048 w 214845"/>
              <a:gd name="connsiteY4" fmla="*/ 75738 h 98143"/>
              <a:gd name="connsiteX5" fmla="*/ 73 w 214845"/>
              <a:gd name="connsiteY5" fmla="*/ 94788 h 98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845" h="98143">
                <a:moveTo>
                  <a:pt x="73" y="94788"/>
                </a:moveTo>
                <a:cubicBezTo>
                  <a:pt x="-3631" y="82617"/>
                  <a:pt x="132894" y="13825"/>
                  <a:pt x="158823" y="2713"/>
                </a:cubicBezTo>
                <a:cubicBezTo>
                  <a:pt x="184752" y="-8400"/>
                  <a:pt x="146652" y="17530"/>
                  <a:pt x="155648" y="28113"/>
                </a:cubicBezTo>
                <a:cubicBezTo>
                  <a:pt x="164644" y="38696"/>
                  <a:pt x="208565" y="58276"/>
                  <a:pt x="212798" y="66213"/>
                </a:cubicBezTo>
                <a:cubicBezTo>
                  <a:pt x="217031" y="74150"/>
                  <a:pt x="218090" y="68859"/>
                  <a:pt x="181048" y="75738"/>
                </a:cubicBezTo>
                <a:cubicBezTo>
                  <a:pt x="144006" y="82617"/>
                  <a:pt x="3777" y="106959"/>
                  <a:pt x="73" y="947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7" name="フリーフォーム 2136">
            <a:extLst>
              <a:ext uri="{FF2B5EF4-FFF2-40B4-BE49-F238E27FC236}">
                <a16:creationId xmlns:a16="http://schemas.microsoft.com/office/drawing/2014/main" id="{F5AD79A3-7881-659C-3AB8-613EAC94B20F}"/>
              </a:ext>
            </a:extLst>
          </p:cNvPr>
          <p:cNvSpPr/>
          <p:nvPr/>
        </p:nvSpPr>
        <p:spPr>
          <a:xfrm>
            <a:off x="4582690" y="6410152"/>
            <a:ext cx="249154" cy="112365"/>
          </a:xfrm>
          <a:custGeom>
            <a:avLst/>
            <a:gdLst>
              <a:gd name="connsiteX0" fmla="*/ 49635 w 249154"/>
              <a:gd name="connsiteY0" fmla="*/ 173 h 112365"/>
              <a:gd name="connsiteX1" fmla="*/ 52810 w 249154"/>
              <a:gd name="connsiteY1" fmla="*/ 89073 h 112365"/>
              <a:gd name="connsiteX2" fmla="*/ 2010 w 249154"/>
              <a:gd name="connsiteY2" fmla="*/ 111298 h 112365"/>
              <a:gd name="connsiteX3" fmla="*/ 132185 w 249154"/>
              <a:gd name="connsiteY3" fmla="*/ 108123 h 112365"/>
              <a:gd name="connsiteX4" fmla="*/ 246485 w 249154"/>
              <a:gd name="connsiteY4" fmla="*/ 101773 h 112365"/>
              <a:gd name="connsiteX5" fmla="*/ 202035 w 249154"/>
              <a:gd name="connsiteY5" fmla="*/ 66848 h 112365"/>
              <a:gd name="connsiteX6" fmla="*/ 49635 w 249154"/>
              <a:gd name="connsiteY6" fmla="*/ 173 h 11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9154" h="112365">
                <a:moveTo>
                  <a:pt x="49635" y="173"/>
                </a:moveTo>
                <a:cubicBezTo>
                  <a:pt x="24764" y="3877"/>
                  <a:pt x="60747" y="70552"/>
                  <a:pt x="52810" y="89073"/>
                </a:cubicBezTo>
                <a:cubicBezTo>
                  <a:pt x="44873" y="107594"/>
                  <a:pt x="-11219" y="108123"/>
                  <a:pt x="2010" y="111298"/>
                </a:cubicBezTo>
                <a:cubicBezTo>
                  <a:pt x="15239" y="114473"/>
                  <a:pt x="91439" y="109710"/>
                  <a:pt x="132185" y="108123"/>
                </a:cubicBezTo>
                <a:cubicBezTo>
                  <a:pt x="172931" y="106536"/>
                  <a:pt x="234843" y="108652"/>
                  <a:pt x="246485" y="101773"/>
                </a:cubicBezTo>
                <a:cubicBezTo>
                  <a:pt x="258127" y="94894"/>
                  <a:pt x="229552" y="80606"/>
                  <a:pt x="202035" y="66848"/>
                </a:cubicBezTo>
                <a:cubicBezTo>
                  <a:pt x="174518" y="53090"/>
                  <a:pt x="74506" y="-3531"/>
                  <a:pt x="49635" y="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8" name="フリーフォーム 2137">
            <a:extLst>
              <a:ext uri="{FF2B5EF4-FFF2-40B4-BE49-F238E27FC236}">
                <a16:creationId xmlns:a16="http://schemas.microsoft.com/office/drawing/2014/main" id="{46658B44-7770-52D3-CA5C-2F41B3D4BFC5}"/>
              </a:ext>
            </a:extLst>
          </p:cNvPr>
          <p:cNvSpPr/>
          <p:nvPr/>
        </p:nvSpPr>
        <p:spPr>
          <a:xfrm>
            <a:off x="4082723" y="6359521"/>
            <a:ext cx="561835" cy="139708"/>
          </a:xfrm>
          <a:custGeom>
            <a:avLst/>
            <a:gdLst>
              <a:gd name="connsiteX0" fmla="*/ 327 w 561835"/>
              <a:gd name="connsiteY0" fmla="*/ 139704 h 139708"/>
              <a:gd name="connsiteX1" fmla="*/ 216227 w 561835"/>
              <a:gd name="connsiteY1" fmla="*/ 76204 h 139708"/>
              <a:gd name="connsiteX2" fmla="*/ 371802 w 561835"/>
              <a:gd name="connsiteY2" fmla="*/ 98429 h 139708"/>
              <a:gd name="connsiteX3" fmla="*/ 352752 w 561835"/>
              <a:gd name="connsiteY3" fmla="*/ 82554 h 139708"/>
              <a:gd name="connsiteX4" fmla="*/ 498802 w 561835"/>
              <a:gd name="connsiteY4" fmla="*/ 66679 h 139708"/>
              <a:gd name="connsiteX5" fmla="*/ 555952 w 561835"/>
              <a:gd name="connsiteY5" fmla="*/ 73029 h 139708"/>
              <a:gd name="connsiteX6" fmla="*/ 365452 w 561835"/>
              <a:gd name="connsiteY6" fmla="*/ 60329 h 139708"/>
              <a:gd name="connsiteX7" fmla="*/ 384502 w 561835"/>
              <a:gd name="connsiteY7" fmla="*/ 4 h 139708"/>
              <a:gd name="connsiteX8" fmla="*/ 346402 w 561835"/>
              <a:gd name="connsiteY8" fmla="*/ 63504 h 139708"/>
              <a:gd name="connsiteX9" fmla="*/ 238452 w 561835"/>
              <a:gd name="connsiteY9" fmla="*/ 66679 h 139708"/>
              <a:gd name="connsiteX10" fmla="*/ 168602 w 561835"/>
              <a:gd name="connsiteY10" fmla="*/ 79379 h 139708"/>
              <a:gd name="connsiteX11" fmla="*/ 327 w 561835"/>
              <a:gd name="connsiteY11" fmla="*/ 139704 h 13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61835" h="139708">
                <a:moveTo>
                  <a:pt x="327" y="139704"/>
                </a:moveTo>
                <a:cubicBezTo>
                  <a:pt x="8265" y="139175"/>
                  <a:pt x="154315" y="83083"/>
                  <a:pt x="216227" y="76204"/>
                </a:cubicBezTo>
                <a:cubicBezTo>
                  <a:pt x="278139" y="69325"/>
                  <a:pt x="349048" y="97371"/>
                  <a:pt x="371802" y="98429"/>
                </a:cubicBezTo>
                <a:cubicBezTo>
                  <a:pt x="394556" y="99487"/>
                  <a:pt x="331586" y="87846"/>
                  <a:pt x="352752" y="82554"/>
                </a:cubicBezTo>
                <a:cubicBezTo>
                  <a:pt x="373918" y="77262"/>
                  <a:pt x="464935" y="68266"/>
                  <a:pt x="498802" y="66679"/>
                </a:cubicBezTo>
                <a:cubicBezTo>
                  <a:pt x="532669" y="65092"/>
                  <a:pt x="578177" y="74087"/>
                  <a:pt x="555952" y="73029"/>
                </a:cubicBezTo>
                <a:cubicBezTo>
                  <a:pt x="533727" y="71971"/>
                  <a:pt x="394027" y="72500"/>
                  <a:pt x="365452" y="60329"/>
                </a:cubicBezTo>
                <a:cubicBezTo>
                  <a:pt x="336877" y="48158"/>
                  <a:pt x="387677" y="-525"/>
                  <a:pt x="384502" y="4"/>
                </a:cubicBezTo>
                <a:cubicBezTo>
                  <a:pt x="381327" y="533"/>
                  <a:pt x="370744" y="52392"/>
                  <a:pt x="346402" y="63504"/>
                </a:cubicBezTo>
                <a:cubicBezTo>
                  <a:pt x="322060" y="74616"/>
                  <a:pt x="268085" y="64033"/>
                  <a:pt x="238452" y="66679"/>
                </a:cubicBezTo>
                <a:cubicBezTo>
                  <a:pt x="208819" y="69325"/>
                  <a:pt x="206173" y="65621"/>
                  <a:pt x="168602" y="79379"/>
                </a:cubicBezTo>
                <a:cubicBezTo>
                  <a:pt x="131031" y="93137"/>
                  <a:pt x="-7611" y="140233"/>
                  <a:pt x="327" y="1397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39" name="フリーフォーム 2138">
            <a:extLst>
              <a:ext uri="{FF2B5EF4-FFF2-40B4-BE49-F238E27FC236}">
                <a16:creationId xmlns:a16="http://schemas.microsoft.com/office/drawing/2014/main" id="{D15A5A14-B488-5DDA-60EA-9514FDC888BC}"/>
              </a:ext>
            </a:extLst>
          </p:cNvPr>
          <p:cNvSpPr/>
          <p:nvPr/>
        </p:nvSpPr>
        <p:spPr>
          <a:xfrm>
            <a:off x="6426100" y="4563263"/>
            <a:ext cx="352499" cy="186613"/>
          </a:xfrm>
          <a:custGeom>
            <a:avLst/>
            <a:gdLst>
              <a:gd name="connsiteX0" fmla="*/ 100 w 352499"/>
              <a:gd name="connsiteY0" fmla="*/ 186537 h 186613"/>
              <a:gd name="connsiteX1" fmla="*/ 139800 w 352499"/>
              <a:gd name="connsiteY1" fmla="*/ 34137 h 186613"/>
              <a:gd name="connsiteX2" fmla="*/ 260450 w 352499"/>
              <a:gd name="connsiteY2" fmla="*/ 40487 h 186613"/>
              <a:gd name="connsiteX3" fmla="*/ 247750 w 352499"/>
              <a:gd name="connsiteY3" fmla="*/ 24612 h 186613"/>
              <a:gd name="connsiteX4" fmla="*/ 349350 w 352499"/>
              <a:gd name="connsiteY4" fmla="*/ 97637 h 186613"/>
              <a:gd name="connsiteX5" fmla="*/ 311250 w 352499"/>
              <a:gd name="connsiteY5" fmla="*/ 65887 h 186613"/>
              <a:gd name="connsiteX6" fmla="*/ 158850 w 352499"/>
              <a:gd name="connsiteY6" fmla="*/ 5562 h 186613"/>
              <a:gd name="connsiteX7" fmla="*/ 206475 w 352499"/>
              <a:gd name="connsiteY7" fmla="*/ 8737 h 186613"/>
              <a:gd name="connsiteX8" fmla="*/ 162025 w 352499"/>
              <a:gd name="connsiteY8" fmla="*/ 11912 h 186613"/>
              <a:gd name="connsiteX9" fmla="*/ 100 w 352499"/>
              <a:gd name="connsiteY9" fmla="*/ 186537 h 186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2499" h="186613">
                <a:moveTo>
                  <a:pt x="100" y="186537"/>
                </a:moveTo>
                <a:cubicBezTo>
                  <a:pt x="-3604" y="190241"/>
                  <a:pt x="96408" y="58479"/>
                  <a:pt x="139800" y="34137"/>
                </a:cubicBezTo>
                <a:cubicBezTo>
                  <a:pt x="183192" y="9795"/>
                  <a:pt x="242458" y="42074"/>
                  <a:pt x="260450" y="40487"/>
                </a:cubicBezTo>
                <a:cubicBezTo>
                  <a:pt x="278442" y="38899"/>
                  <a:pt x="232933" y="15087"/>
                  <a:pt x="247750" y="24612"/>
                </a:cubicBezTo>
                <a:cubicBezTo>
                  <a:pt x="262567" y="34137"/>
                  <a:pt x="338767" y="90758"/>
                  <a:pt x="349350" y="97637"/>
                </a:cubicBezTo>
                <a:cubicBezTo>
                  <a:pt x="359933" y="104516"/>
                  <a:pt x="343000" y="81233"/>
                  <a:pt x="311250" y="65887"/>
                </a:cubicBezTo>
                <a:cubicBezTo>
                  <a:pt x="279500" y="50541"/>
                  <a:pt x="176313" y="15087"/>
                  <a:pt x="158850" y="5562"/>
                </a:cubicBezTo>
                <a:cubicBezTo>
                  <a:pt x="141388" y="-3963"/>
                  <a:pt x="205946" y="7679"/>
                  <a:pt x="206475" y="8737"/>
                </a:cubicBezTo>
                <a:cubicBezTo>
                  <a:pt x="207004" y="9795"/>
                  <a:pt x="199596" y="-13488"/>
                  <a:pt x="162025" y="11912"/>
                </a:cubicBezTo>
                <a:cubicBezTo>
                  <a:pt x="124454" y="37312"/>
                  <a:pt x="3804" y="182833"/>
                  <a:pt x="100" y="1865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0" name="フリーフォーム 2139">
            <a:extLst>
              <a:ext uri="{FF2B5EF4-FFF2-40B4-BE49-F238E27FC236}">
                <a16:creationId xmlns:a16="http://schemas.microsoft.com/office/drawing/2014/main" id="{125AA1FF-1E27-5564-648E-45A05F6A6840}"/>
              </a:ext>
            </a:extLst>
          </p:cNvPr>
          <p:cNvSpPr/>
          <p:nvPr/>
        </p:nvSpPr>
        <p:spPr>
          <a:xfrm>
            <a:off x="6591234" y="4606639"/>
            <a:ext cx="254964" cy="325147"/>
          </a:xfrm>
          <a:custGeom>
            <a:avLst/>
            <a:gdLst>
              <a:gd name="connsiteX0" fmla="*/ 66 w 254964"/>
              <a:gd name="connsiteY0" fmla="*/ 286 h 325147"/>
              <a:gd name="connsiteX1" fmla="*/ 104841 w 254964"/>
              <a:gd name="connsiteY1" fmla="*/ 79661 h 325147"/>
              <a:gd name="connsiteX2" fmla="*/ 98491 w 254964"/>
              <a:gd name="connsiteY2" fmla="*/ 136811 h 325147"/>
              <a:gd name="connsiteX3" fmla="*/ 127066 w 254964"/>
              <a:gd name="connsiteY3" fmla="*/ 89186 h 325147"/>
              <a:gd name="connsiteX4" fmla="*/ 203266 w 254964"/>
              <a:gd name="connsiteY4" fmla="*/ 101886 h 325147"/>
              <a:gd name="connsiteX5" fmla="*/ 212791 w 254964"/>
              <a:gd name="connsiteY5" fmla="*/ 155861 h 325147"/>
              <a:gd name="connsiteX6" fmla="*/ 254066 w 254964"/>
              <a:gd name="connsiteY6" fmla="*/ 320961 h 325147"/>
              <a:gd name="connsiteX7" fmla="*/ 238191 w 254964"/>
              <a:gd name="connsiteY7" fmla="*/ 263811 h 325147"/>
              <a:gd name="connsiteX8" fmla="*/ 203266 w 254964"/>
              <a:gd name="connsiteY8" fmla="*/ 133636 h 325147"/>
              <a:gd name="connsiteX9" fmla="*/ 171516 w 254964"/>
              <a:gd name="connsiteY9" fmla="*/ 178086 h 325147"/>
              <a:gd name="connsiteX10" fmla="*/ 168341 w 254964"/>
              <a:gd name="connsiteY10" fmla="*/ 108236 h 325147"/>
              <a:gd name="connsiteX11" fmla="*/ 82616 w 254964"/>
              <a:gd name="connsiteY11" fmla="*/ 108236 h 325147"/>
              <a:gd name="connsiteX12" fmla="*/ 98491 w 254964"/>
              <a:gd name="connsiteY12" fmla="*/ 82836 h 325147"/>
              <a:gd name="connsiteX13" fmla="*/ 95316 w 254964"/>
              <a:gd name="connsiteY13" fmla="*/ 19336 h 325147"/>
              <a:gd name="connsiteX14" fmla="*/ 88966 w 254964"/>
              <a:gd name="connsiteY14" fmla="*/ 51086 h 325147"/>
              <a:gd name="connsiteX15" fmla="*/ 66 w 254964"/>
              <a:gd name="connsiteY15" fmla="*/ 286 h 325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54964" h="325147">
                <a:moveTo>
                  <a:pt x="66" y="286"/>
                </a:moveTo>
                <a:cubicBezTo>
                  <a:pt x="2712" y="5048"/>
                  <a:pt x="88437" y="56907"/>
                  <a:pt x="104841" y="79661"/>
                </a:cubicBezTo>
                <a:cubicBezTo>
                  <a:pt x="121245" y="102415"/>
                  <a:pt x="94787" y="135224"/>
                  <a:pt x="98491" y="136811"/>
                </a:cubicBezTo>
                <a:cubicBezTo>
                  <a:pt x="102195" y="138398"/>
                  <a:pt x="109604" y="95007"/>
                  <a:pt x="127066" y="89186"/>
                </a:cubicBezTo>
                <a:cubicBezTo>
                  <a:pt x="144528" y="83365"/>
                  <a:pt x="188979" y="90774"/>
                  <a:pt x="203266" y="101886"/>
                </a:cubicBezTo>
                <a:cubicBezTo>
                  <a:pt x="217554" y="112999"/>
                  <a:pt x="204324" y="119349"/>
                  <a:pt x="212791" y="155861"/>
                </a:cubicBezTo>
                <a:cubicBezTo>
                  <a:pt x="221258" y="192374"/>
                  <a:pt x="249833" y="302969"/>
                  <a:pt x="254066" y="320961"/>
                </a:cubicBezTo>
                <a:cubicBezTo>
                  <a:pt x="258299" y="338953"/>
                  <a:pt x="246658" y="295032"/>
                  <a:pt x="238191" y="263811"/>
                </a:cubicBezTo>
                <a:cubicBezTo>
                  <a:pt x="229724" y="232590"/>
                  <a:pt x="214379" y="147924"/>
                  <a:pt x="203266" y="133636"/>
                </a:cubicBezTo>
                <a:cubicBezTo>
                  <a:pt x="192154" y="119349"/>
                  <a:pt x="177337" y="182319"/>
                  <a:pt x="171516" y="178086"/>
                </a:cubicBezTo>
                <a:cubicBezTo>
                  <a:pt x="165695" y="173853"/>
                  <a:pt x="183157" y="119878"/>
                  <a:pt x="168341" y="108236"/>
                </a:cubicBezTo>
                <a:cubicBezTo>
                  <a:pt x="153525" y="96594"/>
                  <a:pt x="94258" y="112469"/>
                  <a:pt x="82616" y="108236"/>
                </a:cubicBezTo>
                <a:cubicBezTo>
                  <a:pt x="70974" y="104003"/>
                  <a:pt x="96374" y="97653"/>
                  <a:pt x="98491" y="82836"/>
                </a:cubicBezTo>
                <a:cubicBezTo>
                  <a:pt x="100608" y="68019"/>
                  <a:pt x="96903" y="24628"/>
                  <a:pt x="95316" y="19336"/>
                </a:cubicBezTo>
                <a:cubicBezTo>
                  <a:pt x="93729" y="14044"/>
                  <a:pt x="103783" y="50557"/>
                  <a:pt x="88966" y="51086"/>
                </a:cubicBezTo>
                <a:cubicBezTo>
                  <a:pt x="74149" y="51615"/>
                  <a:pt x="-2580" y="-4476"/>
                  <a:pt x="66" y="2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1" name="フリーフォーム 2140">
            <a:extLst>
              <a:ext uri="{FF2B5EF4-FFF2-40B4-BE49-F238E27FC236}">
                <a16:creationId xmlns:a16="http://schemas.microsoft.com/office/drawing/2014/main" id="{961D54A0-C3D1-4043-E04B-811885C64663}"/>
              </a:ext>
            </a:extLst>
          </p:cNvPr>
          <p:cNvSpPr/>
          <p:nvPr/>
        </p:nvSpPr>
        <p:spPr>
          <a:xfrm>
            <a:off x="6391229" y="4603687"/>
            <a:ext cx="308376" cy="492344"/>
          </a:xfrm>
          <a:custGeom>
            <a:avLst/>
            <a:gdLst>
              <a:gd name="connsiteX0" fmla="*/ 231821 w 308376"/>
              <a:gd name="connsiteY0" fmla="*/ 63 h 492344"/>
              <a:gd name="connsiteX1" fmla="*/ 231821 w 308376"/>
              <a:gd name="connsiteY1" fmla="*/ 101663 h 492344"/>
              <a:gd name="connsiteX2" fmla="*/ 257221 w 308376"/>
              <a:gd name="connsiteY2" fmla="*/ 142938 h 492344"/>
              <a:gd name="connsiteX3" fmla="*/ 190546 w 308376"/>
              <a:gd name="connsiteY3" fmla="*/ 206438 h 492344"/>
              <a:gd name="connsiteX4" fmla="*/ 47671 w 308376"/>
              <a:gd name="connsiteY4" fmla="*/ 415988 h 492344"/>
              <a:gd name="connsiteX5" fmla="*/ 46 w 308376"/>
              <a:gd name="connsiteY5" fmla="*/ 492188 h 492344"/>
              <a:gd name="connsiteX6" fmla="*/ 54021 w 308376"/>
              <a:gd name="connsiteY6" fmla="*/ 400113 h 492344"/>
              <a:gd name="connsiteX7" fmla="*/ 200071 w 308376"/>
              <a:gd name="connsiteY7" fmla="*/ 155638 h 492344"/>
              <a:gd name="connsiteX8" fmla="*/ 127046 w 308376"/>
              <a:gd name="connsiteY8" fmla="*/ 231838 h 492344"/>
              <a:gd name="connsiteX9" fmla="*/ 247696 w 308376"/>
              <a:gd name="connsiteY9" fmla="*/ 155638 h 492344"/>
              <a:gd name="connsiteX10" fmla="*/ 308021 w 308376"/>
              <a:gd name="connsiteY10" fmla="*/ 120713 h 492344"/>
              <a:gd name="connsiteX11" fmla="*/ 222296 w 308376"/>
              <a:gd name="connsiteY11" fmla="*/ 127063 h 492344"/>
              <a:gd name="connsiteX12" fmla="*/ 168321 w 308376"/>
              <a:gd name="connsiteY12" fmla="*/ 76263 h 492344"/>
              <a:gd name="connsiteX13" fmla="*/ 222296 w 308376"/>
              <a:gd name="connsiteY13" fmla="*/ 117538 h 492344"/>
              <a:gd name="connsiteX14" fmla="*/ 231821 w 308376"/>
              <a:gd name="connsiteY14" fmla="*/ 63 h 492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8376" h="492344">
                <a:moveTo>
                  <a:pt x="231821" y="63"/>
                </a:moveTo>
                <a:cubicBezTo>
                  <a:pt x="233409" y="-2583"/>
                  <a:pt x="227588" y="77851"/>
                  <a:pt x="231821" y="101663"/>
                </a:cubicBezTo>
                <a:cubicBezTo>
                  <a:pt x="236054" y="125475"/>
                  <a:pt x="264100" y="125476"/>
                  <a:pt x="257221" y="142938"/>
                </a:cubicBezTo>
                <a:cubicBezTo>
                  <a:pt x="250342" y="160400"/>
                  <a:pt x="225471" y="160930"/>
                  <a:pt x="190546" y="206438"/>
                </a:cubicBezTo>
                <a:cubicBezTo>
                  <a:pt x="155621" y="251946"/>
                  <a:pt x="79421" y="368363"/>
                  <a:pt x="47671" y="415988"/>
                </a:cubicBezTo>
                <a:cubicBezTo>
                  <a:pt x="15921" y="463613"/>
                  <a:pt x="-1012" y="494834"/>
                  <a:pt x="46" y="492188"/>
                </a:cubicBezTo>
                <a:cubicBezTo>
                  <a:pt x="1104" y="489542"/>
                  <a:pt x="54021" y="400113"/>
                  <a:pt x="54021" y="400113"/>
                </a:cubicBezTo>
                <a:cubicBezTo>
                  <a:pt x="87359" y="344021"/>
                  <a:pt x="187900" y="183684"/>
                  <a:pt x="200071" y="155638"/>
                </a:cubicBezTo>
                <a:cubicBezTo>
                  <a:pt x="212242" y="127592"/>
                  <a:pt x="119109" y="231838"/>
                  <a:pt x="127046" y="231838"/>
                </a:cubicBezTo>
                <a:cubicBezTo>
                  <a:pt x="134983" y="231838"/>
                  <a:pt x="217533" y="174159"/>
                  <a:pt x="247696" y="155638"/>
                </a:cubicBezTo>
                <a:cubicBezTo>
                  <a:pt x="277859" y="137117"/>
                  <a:pt x="312254" y="125475"/>
                  <a:pt x="308021" y="120713"/>
                </a:cubicBezTo>
                <a:cubicBezTo>
                  <a:pt x="303788" y="115951"/>
                  <a:pt x="245579" y="134471"/>
                  <a:pt x="222296" y="127063"/>
                </a:cubicBezTo>
                <a:cubicBezTo>
                  <a:pt x="199013" y="119655"/>
                  <a:pt x="168321" y="77850"/>
                  <a:pt x="168321" y="76263"/>
                </a:cubicBezTo>
                <a:cubicBezTo>
                  <a:pt x="168321" y="74676"/>
                  <a:pt x="211184" y="128650"/>
                  <a:pt x="222296" y="117538"/>
                </a:cubicBezTo>
                <a:cubicBezTo>
                  <a:pt x="233408" y="106426"/>
                  <a:pt x="230233" y="2709"/>
                  <a:pt x="231821" y="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2" name="フリーフォーム 2141">
            <a:extLst>
              <a:ext uri="{FF2B5EF4-FFF2-40B4-BE49-F238E27FC236}">
                <a16:creationId xmlns:a16="http://schemas.microsoft.com/office/drawing/2014/main" id="{BF5C6651-E245-484E-13BF-1C50F38BEDF1}"/>
              </a:ext>
            </a:extLst>
          </p:cNvPr>
          <p:cNvSpPr/>
          <p:nvPr/>
        </p:nvSpPr>
        <p:spPr>
          <a:xfrm>
            <a:off x="6600786" y="4745815"/>
            <a:ext cx="228946" cy="373051"/>
          </a:xfrm>
          <a:custGeom>
            <a:avLst/>
            <a:gdLst>
              <a:gd name="connsiteX0" fmla="*/ 39 w 228946"/>
              <a:gd name="connsiteY0" fmla="*/ 54785 h 373051"/>
              <a:gd name="connsiteX1" fmla="*/ 107989 w 228946"/>
              <a:gd name="connsiteY1" fmla="*/ 19860 h 373051"/>
              <a:gd name="connsiteX2" fmla="*/ 165139 w 228946"/>
              <a:gd name="connsiteY2" fmla="*/ 61135 h 373051"/>
              <a:gd name="connsiteX3" fmla="*/ 107989 w 228946"/>
              <a:gd name="connsiteY3" fmla="*/ 51610 h 373051"/>
              <a:gd name="connsiteX4" fmla="*/ 193714 w 228946"/>
              <a:gd name="connsiteY4" fmla="*/ 121460 h 373051"/>
              <a:gd name="connsiteX5" fmla="*/ 209589 w 228946"/>
              <a:gd name="connsiteY5" fmla="*/ 219885 h 373051"/>
              <a:gd name="connsiteX6" fmla="*/ 203239 w 228946"/>
              <a:gd name="connsiteY6" fmla="*/ 372285 h 373051"/>
              <a:gd name="connsiteX7" fmla="*/ 209589 w 228946"/>
              <a:gd name="connsiteY7" fmla="*/ 270685 h 373051"/>
              <a:gd name="connsiteX8" fmla="*/ 228639 w 228946"/>
              <a:gd name="connsiteY8" fmla="*/ 92885 h 373051"/>
              <a:gd name="connsiteX9" fmla="*/ 219114 w 228946"/>
              <a:gd name="connsiteY9" fmla="*/ 124635 h 373051"/>
              <a:gd name="connsiteX10" fmla="*/ 190539 w 228946"/>
              <a:gd name="connsiteY10" fmla="*/ 83360 h 373051"/>
              <a:gd name="connsiteX11" fmla="*/ 171489 w 228946"/>
              <a:gd name="connsiteY11" fmla="*/ 35735 h 373051"/>
              <a:gd name="connsiteX12" fmla="*/ 152439 w 228946"/>
              <a:gd name="connsiteY12" fmla="*/ 810 h 373051"/>
              <a:gd name="connsiteX13" fmla="*/ 184189 w 228946"/>
              <a:gd name="connsiteY13" fmla="*/ 70660 h 373051"/>
              <a:gd name="connsiteX14" fmla="*/ 120689 w 228946"/>
              <a:gd name="connsiteY14" fmla="*/ 23035 h 373051"/>
              <a:gd name="connsiteX15" fmla="*/ 39 w 228946"/>
              <a:gd name="connsiteY15" fmla="*/ 54785 h 37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8946" h="373051">
                <a:moveTo>
                  <a:pt x="39" y="54785"/>
                </a:moveTo>
                <a:cubicBezTo>
                  <a:pt x="-2078" y="54256"/>
                  <a:pt x="80472" y="18802"/>
                  <a:pt x="107989" y="19860"/>
                </a:cubicBezTo>
                <a:cubicBezTo>
                  <a:pt x="135506" y="20918"/>
                  <a:pt x="165139" y="55843"/>
                  <a:pt x="165139" y="61135"/>
                </a:cubicBezTo>
                <a:cubicBezTo>
                  <a:pt x="165139" y="66427"/>
                  <a:pt x="103227" y="41556"/>
                  <a:pt x="107989" y="51610"/>
                </a:cubicBezTo>
                <a:cubicBezTo>
                  <a:pt x="112752" y="61664"/>
                  <a:pt x="176781" y="93414"/>
                  <a:pt x="193714" y="121460"/>
                </a:cubicBezTo>
                <a:cubicBezTo>
                  <a:pt x="210647" y="149506"/>
                  <a:pt x="208002" y="178081"/>
                  <a:pt x="209589" y="219885"/>
                </a:cubicBezTo>
                <a:cubicBezTo>
                  <a:pt x="211176" y="261689"/>
                  <a:pt x="203239" y="363818"/>
                  <a:pt x="203239" y="372285"/>
                </a:cubicBezTo>
                <a:cubicBezTo>
                  <a:pt x="203239" y="380752"/>
                  <a:pt x="205356" y="317252"/>
                  <a:pt x="209589" y="270685"/>
                </a:cubicBezTo>
                <a:cubicBezTo>
                  <a:pt x="213822" y="224118"/>
                  <a:pt x="227052" y="117227"/>
                  <a:pt x="228639" y="92885"/>
                </a:cubicBezTo>
                <a:cubicBezTo>
                  <a:pt x="230227" y="68543"/>
                  <a:pt x="225464" y="126223"/>
                  <a:pt x="219114" y="124635"/>
                </a:cubicBezTo>
                <a:cubicBezTo>
                  <a:pt x="212764" y="123048"/>
                  <a:pt x="198477" y="98177"/>
                  <a:pt x="190539" y="83360"/>
                </a:cubicBezTo>
                <a:cubicBezTo>
                  <a:pt x="182602" y="68543"/>
                  <a:pt x="177839" y="49493"/>
                  <a:pt x="171489" y="35735"/>
                </a:cubicBezTo>
                <a:cubicBezTo>
                  <a:pt x="165139" y="21977"/>
                  <a:pt x="150322" y="-5011"/>
                  <a:pt x="152439" y="810"/>
                </a:cubicBezTo>
                <a:cubicBezTo>
                  <a:pt x="154556" y="6631"/>
                  <a:pt x="189481" y="66956"/>
                  <a:pt x="184189" y="70660"/>
                </a:cubicBezTo>
                <a:cubicBezTo>
                  <a:pt x="178897" y="74364"/>
                  <a:pt x="151380" y="27797"/>
                  <a:pt x="120689" y="23035"/>
                </a:cubicBezTo>
                <a:cubicBezTo>
                  <a:pt x="89998" y="18273"/>
                  <a:pt x="2156" y="55314"/>
                  <a:pt x="39" y="547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3" name="フリーフォーム 2142">
            <a:extLst>
              <a:ext uri="{FF2B5EF4-FFF2-40B4-BE49-F238E27FC236}">
                <a16:creationId xmlns:a16="http://schemas.microsoft.com/office/drawing/2014/main" id="{210B04EF-86B8-7ABE-1123-17C5CCEEADE9}"/>
              </a:ext>
            </a:extLst>
          </p:cNvPr>
          <p:cNvSpPr/>
          <p:nvPr/>
        </p:nvSpPr>
        <p:spPr>
          <a:xfrm>
            <a:off x="6746872" y="4593760"/>
            <a:ext cx="102382" cy="539235"/>
          </a:xfrm>
          <a:custGeom>
            <a:avLst/>
            <a:gdLst>
              <a:gd name="connsiteX0" fmla="*/ 3 w 102382"/>
              <a:gd name="connsiteY0" fmla="*/ 465 h 539235"/>
              <a:gd name="connsiteX1" fmla="*/ 69853 w 102382"/>
              <a:gd name="connsiteY1" fmla="*/ 168740 h 539235"/>
              <a:gd name="connsiteX2" fmla="*/ 88903 w 102382"/>
              <a:gd name="connsiteY2" fmla="*/ 302090 h 539235"/>
              <a:gd name="connsiteX3" fmla="*/ 92078 w 102382"/>
              <a:gd name="connsiteY3" fmla="*/ 267165 h 539235"/>
              <a:gd name="connsiteX4" fmla="*/ 85728 w 102382"/>
              <a:gd name="connsiteY4" fmla="*/ 479890 h 539235"/>
              <a:gd name="connsiteX5" fmla="*/ 76203 w 102382"/>
              <a:gd name="connsiteY5" fmla="*/ 533865 h 539235"/>
              <a:gd name="connsiteX6" fmla="*/ 101603 w 102382"/>
              <a:gd name="connsiteY6" fmla="*/ 375115 h 539235"/>
              <a:gd name="connsiteX7" fmla="*/ 95253 w 102382"/>
              <a:gd name="connsiteY7" fmla="*/ 143340 h 539235"/>
              <a:gd name="connsiteX8" fmla="*/ 88903 w 102382"/>
              <a:gd name="connsiteY8" fmla="*/ 213190 h 539235"/>
              <a:gd name="connsiteX9" fmla="*/ 73028 w 102382"/>
              <a:gd name="connsiteY9" fmla="*/ 121115 h 539235"/>
              <a:gd name="connsiteX10" fmla="*/ 3 w 102382"/>
              <a:gd name="connsiteY10" fmla="*/ 465 h 539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2382" h="539235">
                <a:moveTo>
                  <a:pt x="3" y="465"/>
                </a:moveTo>
                <a:cubicBezTo>
                  <a:pt x="-526" y="8403"/>
                  <a:pt x="55036" y="118469"/>
                  <a:pt x="69853" y="168740"/>
                </a:cubicBezTo>
                <a:cubicBezTo>
                  <a:pt x="84670" y="219011"/>
                  <a:pt x="85199" y="285686"/>
                  <a:pt x="88903" y="302090"/>
                </a:cubicBezTo>
                <a:cubicBezTo>
                  <a:pt x="92607" y="318494"/>
                  <a:pt x="92607" y="237532"/>
                  <a:pt x="92078" y="267165"/>
                </a:cubicBezTo>
                <a:cubicBezTo>
                  <a:pt x="91549" y="296798"/>
                  <a:pt x="88374" y="435440"/>
                  <a:pt x="85728" y="479890"/>
                </a:cubicBezTo>
                <a:cubicBezTo>
                  <a:pt x="83082" y="524340"/>
                  <a:pt x="73557" y="551328"/>
                  <a:pt x="76203" y="533865"/>
                </a:cubicBezTo>
                <a:cubicBezTo>
                  <a:pt x="78849" y="516402"/>
                  <a:pt x="98428" y="440203"/>
                  <a:pt x="101603" y="375115"/>
                </a:cubicBezTo>
                <a:cubicBezTo>
                  <a:pt x="104778" y="310028"/>
                  <a:pt x="97370" y="170328"/>
                  <a:pt x="95253" y="143340"/>
                </a:cubicBezTo>
                <a:cubicBezTo>
                  <a:pt x="93136" y="116353"/>
                  <a:pt x="92607" y="216894"/>
                  <a:pt x="88903" y="213190"/>
                </a:cubicBezTo>
                <a:cubicBezTo>
                  <a:pt x="85199" y="209486"/>
                  <a:pt x="85728" y="153923"/>
                  <a:pt x="73028" y="121115"/>
                </a:cubicBezTo>
                <a:cubicBezTo>
                  <a:pt x="60328" y="88307"/>
                  <a:pt x="532" y="-7473"/>
                  <a:pt x="3" y="4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4" name="フリーフォーム 2143">
            <a:extLst>
              <a:ext uri="{FF2B5EF4-FFF2-40B4-BE49-F238E27FC236}">
                <a16:creationId xmlns:a16="http://schemas.microsoft.com/office/drawing/2014/main" id="{5072147A-11C3-102F-4BA9-9F71B0B132DE}"/>
              </a:ext>
            </a:extLst>
          </p:cNvPr>
          <p:cNvSpPr/>
          <p:nvPr/>
        </p:nvSpPr>
        <p:spPr>
          <a:xfrm>
            <a:off x="6781445" y="5105399"/>
            <a:ext cx="86131" cy="593287"/>
          </a:xfrm>
          <a:custGeom>
            <a:avLst/>
            <a:gdLst>
              <a:gd name="connsiteX0" fmla="*/ 86080 w 86131"/>
              <a:gd name="connsiteY0" fmla="*/ 1 h 593287"/>
              <a:gd name="connsiteX1" fmla="*/ 41630 w 86131"/>
              <a:gd name="connsiteY1" fmla="*/ 165101 h 593287"/>
              <a:gd name="connsiteX2" fmla="*/ 22580 w 86131"/>
              <a:gd name="connsiteY2" fmla="*/ 250826 h 593287"/>
              <a:gd name="connsiteX3" fmla="*/ 6705 w 86131"/>
              <a:gd name="connsiteY3" fmla="*/ 438151 h 593287"/>
              <a:gd name="connsiteX4" fmla="*/ 9880 w 86131"/>
              <a:gd name="connsiteY4" fmla="*/ 323851 h 593287"/>
              <a:gd name="connsiteX5" fmla="*/ 32105 w 86131"/>
              <a:gd name="connsiteY5" fmla="*/ 590551 h 593287"/>
              <a:gd name="connsiteX6" fmla="*/ 25755 w 86131"/>
              <a:gd name="connsiteY6" fmla="*/ 450851 h 593287"/>
              <a:gd name="connsiteX7" fmla="*/ 6705 w 86131"/>
              <a:gd name="connsiteY7" fmla="*/ 266701 h 593287"/>
              <a:gd name="connsiteX8" fmla="*/ 3530 w 86131"/>
              <a:gd name="connsiteY8" fmla="*/ 346076 h 593287"/>
              <a:gd name="connsiteX9" fmla="*/ 54330 w 86131"/>
              <a:gd name="connsiteY9" fmla="*/ 142876 h 593287"/>
              <a:gd name="connsiteX10" fmla="*/ 32105 w 86131"/>
              <a:gd name="connsiteY10" fmla="*/ 161926 h 593287"/>
              <a:gd name="connsiteX11" fmla="*/ 86080 w 86131"/>
              <a:gd name="connsiteY11" fmla="*/ 1 h 593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6131" h="593287">
                <a:moveTo>
                  <a:pt x="86080" y="1"/>
                </a:moveTo>
                <a:cubicBezTo>
                  <a:pt x="87667" y="530"/>
                  <a:pt x="52213" y="123297"/>
                  <a:pt x="41630" y="165101"/>
                </a:cubicBezTo>
                <a:cubicBezTo>
                  <a:pt x="31047" y="206905"/>
                  <a:pt x="28401" y="205318"/>
                  <a:pt x="22580" y="250826"/>
                </a:cubicBezTo>
                <a:cubicBezTo>
                  <a:pt x="16759" y="296334"/>
                  <a:pt x="8822" y="425980"/>
                  <a:pt x="6705" y="438151"/>
                </a:cubicBezTo>
                <a:cubicBezTo>
                  <a:pt x="4588" y="450322"/>
                  <a:pt x="5647" y="298451"/>
                  <a:pt x="9880" y="323851"/>
                </a:cubicBezTo>
                <a:cubicBezTo>
                  <a:pt x="14113" y="349251"/>
                  <a:pt x="29459" y="569384"/>
                  <a:pt x="32105" y="590551"/>
                </a:cubicBezTo>
                <a:cubicBezTo>
                  <a:pt x="34751" y="611718"/>
                  <a:pt x="29988" y="504826"/>
                  <a:pt x="25755" y="450851"/>
                </a:cubicBezTo>
                <a:cubicBezTo>
                  <a:pt x="21522" y="396876"/>
                  <a:pt x="10409" y="284163"/>
                  <a:pt x="6705" y="266701"/>
                </a:cubicBezTo>
                <a:cubicBezTo>
                  <a:pt x="3001" y="249239"/>
                  <a:pt x="-4408" y="366714"/>
                  <a:pt x="3530" y="346076"/>
                </a:cubicBezTo>
                <a:cubicBezTo>
                  <a:pt x="11467" y="325439"/>
                  <a:pt x="49568" y="173567"/>
                  <a:pt x="54330" y="142876"/>
                </a:cubicBezTo>
                <a:cubicBezTo>
                  <a:pt x="59092" y="112185"/>
                  <a:pt x="30517" y="182034"/>
                  <a:pt x="32105" y="161926"/>
                </a:cubicBezTo>
                <a:cubicBezTo>
                  <a:pt x="33692" y="141818"/>
                  <a:pt x="84493" y="-528"/>
                  <a:pt x="86080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5" name="フリーフォーム 2144">
            <a:extLst>
              <a:ext uri="{FF2B5EF4-FFF2-40B4-BE49-F238E27FC236}">
                <a16:creationId xmlns:a16="http://schemas.microsoft.com/office/drawing/2014/main" id="{5EA5D9B5-39AF-1CA5-6954-CE7B16A7A18B}"/>
              </a:ext>
            </a:extLst>
          </p:cNvPr>
          <p:cNvSpPr/>
          <p:nvPr/>
        </p:nvSpPr>
        <p:spPr>
          <a:xfrm>
            <a:off x="6661139" y="5537097"/>
            <a:ext cx="132433" cy="444940"/>
          </a:xfrm>
          <a:custGeom>
            <a:avLst/>
            <a:gdLst>
              <a:gd name="connsiteX0" fmla="*/ 123836 w 132433"/>
              <a:gd name="connsiteY0" fmla="*/ 103 h 444940"/>
              <a:gd name="connsiteX1" fmla="*/ 130186 w 132433"/>
              <a:gd name="connsiteY1" fmla="*/ 168378 h 444940"/>
              <a:gd name="connsiteX2" fmla="*/ 79386 w 132433"/>
              <a:gd name="connsiteY2" fmla="*/ 276328 h 444940"/>
              <a:gd name="connsiteX3" fmla="*/ 95261 w 132433"/>
              <a:gd name="connsiteY3" fmla="*/ 269978 h 444940"/>
              <a:gd name="connsiteX4" fmla="*/ 38111 w 132433"/>
              <a:gd name="connsiteY4" fmla="*/ 362053 h 444940"/>
              <a:gd name="connsiteX5" fmla="*/ 11 w 132433"/>
              <a:gd name="connsiteY5" fmla="*/ 444603 h 444940"/>
              <a:gd name="connsiteX6" fmla="*/ 34936 w 132433"/>
              <a:gd name="connsiteY6" fmla="*/ 387453 h 444940"/>
              <a:gd name="connsiteX7" fmla="*/ 104786 w 132433"/>
              <a:gd name="connsiteY7" fmla="*/ 295378 h 444940"/>
              <a:gd name="connsiteX8" fmla="*/ 60336 w 132433"/>
              <a:gd name="connsiteY8" fmla="*/ 308078 h 444940"/>
              <a:gd name="connsiteX9" fmla="*/ 127011 w 132433"/>
              <a:gd name="connsiteY9" fmla="*/ 193778 h 444940"/>
              <a:gd name="connsiteX10" fmla="*/ 123836 w 132433"/>
              <a:gd name="connsiteY10" fmla="*/ 103 h 44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2433" h="444940">
                <a:moveTo>
                  <a:pt x="123836" y="103"/>
                </a:moveTo>
                <a:cubicBezTo>
                  <a:pt x="124365" y="-4130"/>
                  <a:pt x="137594" y="122341"/>
                  <a:pt x="130186" y="168378"/>
                </a:cubicBezTo>
                <a:cubicBezTo>
                  <a:pt x="122778" y="214416"/>
                  <a:pt x="85207" y="259395"/>
                  <a:pt x="79386" y="276328"/>
                </a:cubicBezTo>
                <a:cubicBezTo>
                  <a:pt x="73565" y="293261"/>
                  <a:pt x="102140" y="255691"/>
                  <a:pt x="95261" y="269978"/>
                </a:cubicBezTo>
                <a:cubicBezTo>
                  <a:pt x="88382" y="284266"/>
                  <a:pt x="53986" y="332949"/>
                  <a:pt x="38111" y="362053"/>
                </a:cubicBezTo>
                <a:cubicBezTo>
                  <a:pt x="22236" y="391157"/>
                  <a:pt x="540" y="440370"/>
                  <a:pt x="11" y="444603"/>
                </a:cubicBezTo>
                <a:cubicBezTo>
                  <a:pt x="-518" y="448836"/>
                  <a:pt x="17474" y="412324"/>
                  <a:pt x="34936" y="387453"/>
                </a:cubicBezTo>
                <a:cubicBezTo>
                  <a:pt x="52398" y="362582"/>
                  <a:pt x="100553" y="308607"/>
                  <a:pt x="104786" y="295378"/>
                </a:cubicBezTo>
                <a:cubicBezTo>
                  <a:pt x="109019" y="282149"/>
                  <a:pt x="56632" y="325011"/>
                  <a:pt x="60336" y="308078"/>
                </a:cubicBezTo>
                <a:cubicBezTo>
                  <a:pt x="64040" y="291145"/>
                  <a:pt x="114311" y="238228"/>
                  <a:pt x="127011" y="193778"/>
                </a:cubicBezTo>
                <a:cubicBezTo>
                  <a:pt x="139711" y="149328"/>
                  <a:pt x="123307" y="4336"/>
                  <a:pt x="123836" y="1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6" name="フリーフォーム 2145">
            <a:extLst>
              <a:ext uri="{FF2B5EF4-FFF2-40B4-BE49-F238E27FC236}">
                <a16:creationId xmlns:a16="http://schemas.microsoft.com/office/drawing/2014/main" id="{F7E59436-33E3-9A0D-E505-4E4111A5822A}"/>
              </a:ext>
            </a:extLst>
          </p:cNvPr>
          <p:cNvSpPr/>
          <p:nvPr/>
        </p:nvSpPr>
        <p:spPr>
          <a:xfrm>
            <a:off x="6317622" y="5930897"/>
            <a:ext cx="350253" cy="330553"/>
          </a:xfrm>
          <a:custGeom>
            <a:avLst/>
            <a:gdLst>
              <a:gd name="connsiteX0" fmla="*/ 334003 w 350253"/>
              <a:gd name="connsiteY0" fmla="*/ 3 h 330553"/>
              <a:gd name="connsiteX1" fmla="*/ 349878 w 350253"/>
              <a:gd name="connsiteY1" fmla="*/ 88903 h 330553"/>
              <a:gd name="connsiteX2" fmla="*/ 314953 w 350253"/>
              <a:gd name="connsiteY2" fmla="*/ 165103 h 330553"/>
              <a:gd name="connsiteX3" fmla="*/ 337178 w 350253"/>
              <a:gd name="connsiteY3" fmla="*/ 161928 h 330553"/>
              <a:gd name="connsiteX4" fmla="*/ 229228 w 350253"/>
              <a:gd name="connsiteY4" fmla="*/ 254003 h 330553"/>
              <a:gd name="connsiteX5" fmla="*/ 251453 w 350253"/>
              <a:gd name="connsiteY5" fmla="*/ 250828 h 330553"/>
              <a:gd name="connsiteX6" fmla="*/ 127628 w 350253"/>
              <a:gd name="connsiteY6" fmla="*/ 288928 h 330553"/>
              <a:gd name="connsiteX7" fmla="*/ 210178 w 350253"/>
              <a:gd name="connsiteY7" fmla="*/ 279403 h 330553"/>
              <a:gd name="connsiteX8" fmla="*/ 628 w 350253"/>
              <a:gd name="connsiteY8" fmla="*/ 330203 h 330553"/>
              <a:gd name="connsiteX9" fmla="*/ 149853 w 350253"/>
              <a:gd name="connsiteY9" fmla="*/ 298453 h 330553"/>
              <a:gd name="connsiteX10" fmla="*/ 276853 w 350253"/>
              <a:gd name="connsiteY10" fmla="*/ 234953 h 330553"/>
              <a:gd name="connsiteX11" fmla="*/ 314953 w 350253"/>
              <a:gd name="connsiteY11" fmla="*/ 152403 h 330553"/>
              <a:gd name="connsiteX12" fmla="*/ 343528 w 350253"/>
              <a:gd name="connsiteY12" fmla="*/ 85728 h 330553"/>
              <a:gd name="connsiteX13" fmla="*/ 334003 w 350253"/>
              <a:gd name="connsiteY13" fmla="*/ 3 h 330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0253" h="330553">
                <a:moveTo>
                  <a:pt x="334003" y="3"/>
                </a:moveTo>
                <a:cubicBezTo>
                  <a:pt x="335061" y="532"/>
                  <a:pt x="353053" y="61386"/>
                  <a:pt x="349878" y="88903"/>
                </a:cubicBezTo>
                <a:cubicBezTo>
                  <a:pt x="346703" y="116420"/>
                  <a:pt x="317070" y="152932"/>
                  <a:pt x="314953" y="165103"/>
                </a:cubicBezTo>
                <a:cubicBezTo>
                  <a:pt x="312836" y="177274"/>
                  <a:pt x="351465" y="147111"/>
                  <a:pt x="337178" y="161928"/>
                </a:cubicBezTo>
                <a:cubicBezTo>
                  <a:pt x="322891" y="176745"/>
                  <a:pt x="243515" y="239186"/>
                  <a:pt x="229228" y="254003"/>
                </a:cubicBezTo>
                <a:cubicBezTo>
                  <a:pt x="214941" y="268820"/>
                  <a:pt x="268386" y="245007"/>
                  <a:pt x="251453" y="250828"/>
                </a:cubicBezTo>
                <a:cubicBezTo>
                  <a:pt x="234520" y="256649"/>
                  <a:pt x="134507" y="284166"/>
                  <a:pt x="127628" y="288928"/>
                </a:cubicBezTo>
                <a:cubicBezTo>
                  <a:pt x="120749" y="293690"/>
                  <a:pt x="231344" y="272524"/>
                  <a:pt x="210178" y="279403"/>
                </a:cubicBezTo>
                <a:cubicBezTo>
                  <a:pt x="189012" y="286282"/>
                  <a:pt x="10682" y="327028"/>
                  <a:pt x="628" y="330203"/>
                </a:cubicBezTo>
                <a:cubicBezTo>
                  <a:pt x="-9426" y="333378"/>
                  <a:pt x="103815" y="314328"/>
                  <a:pt x="149853" y="298453"/>
                </a:cubicBezTo>
                <a:cubicBezTo>
                  <a:pt x="195890" y="282578"/>
                  <a:pt x="249336" y="259295"/>
                  <a:pt x="276853" y="234953"/>
                </a:cubicBezTo>
                <a:cubicBezTo>
                  <a:pt x="304370" y="210611"/>
                  <a:pt x="303841" y="177274"/>
                  <a:pt x="314953" y="152403"/>
                </a:cubicBezTo>
                <a:cubicBezTo>
                  <a:pt x="326065" y="127532"/>
                  <a:pt x="340353" y="106895"/>
                  <a:pt x="343528" y="85728"/>
                </a:cubicBezTo>
                <a:cubicBezTo>
                  <a:pt x="346703" y="64561"/>
                  <a:pt x="332945" y="-526"/>
                  <a:pt x="334003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7" name="フリーフォーム 2146">
            <a:extLst>
              <a:ext uri="{FF2B5EF4-FFF2-40B4-BE49-F238E27FC236}">
                <a16:creationId xmlns:a16="http://schemas.microsoft.com/office/drawing/2014/main" id="{EE9EF7C3-E485-249D-D01D-284D46851740}"/>
              </a:ext>
            </a:extLst>
          </p:cNvPr>
          <p:cNvSpPr/>
          <p:nvPr/>
        </p:nvSpPr>
        <p:spPr>
          <a:xfrm>
            <a:off x="6391091" y="4555786"/>
            <a:ext cx="263490" cy="397311"/>
          </a:xfrm>
          <a:custGeom>
            <a:avLst/>
            <a:gdLst>
              <a:gd name="connsiteX0" fmla="*/ 197034 w 263490"/>
              <a:gd name="connsiteY0" fmla="*/ 339 h 397311"/>
              <a:gd name="connsiteX1" fmla="*/ 197034 w 263490"/>
              <a:gd name="connsiteY1" fmla="*/ 162264 h 397311"/>
              <a:gd name="connsiteX2" fmla="*/ 257359 w 263490"/>
              <a:gd name="connsiteY2" fmla="*/ 282914 h 397311"/>
              <a:gd name="connsiteX3" fmla="*/ 228784 w 263490"/>
              <a:gd name="connsiteY3" fmla="*/ 216239 h 397311"/>
              <a:gd name="connsiteX4" fmla="*/ 251009 w 263490"/>
              <a:gd name="connsiteY4" fmla="*/ 155914 h 397311"/>
              <a:gd name="connsiteX5" fmla="*/ 184 w 263490"/>
              <a:gd name="connsiteY5" fmla="*/ 397214 h 397311"/>
              <a:gd name="connsiteX6" fmla="*/ 209734 w 263490"/>
              <a:gd name="connsiteY6" fmla="*/ 184489 h 397311"/>
              <a:gd name="connsiteX7" fmla="*/ 171634 w 263490"/>
              <a:gd name="connsiteY7" fmla="*/ 120989 h 397311"/>
              <a:gd name="connsiteX8" fmla="*/ 197034 w 263490"/>
              <a:gd name="connsiteY8" fmla="*/ 339 h 397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3490" h="397311">
                <a:moveTo>
                  <a:pt x="197034" y="339"/>
                </a:moveTo>
                <a:cubicBezTo>
                  <a:pt x="201267" y="7218"/>
                  <a:pt x="186980" y="115168"/>
                  <a:pt x="197034" y="162264"/>
                </a:cubicBezTo>
                <a:cubicBezTo>
                  <a:pt x="207088" y="209360"/>
                  <a:pt x="252067" y="273918"/>
                  <a:pt x="257359" y="282914"/>
                </a:cubicBezTo>
                <a:cubicBezTo>
                  <a:pt x="262651" y="291910"/>
                  <a:pt x="229842" y="237406"/>
                  <a:pt x="228784" y="216239"/>
                </a:cubicBezTo>
                <a:cubicBezTo>
                  <a:pt x="227726" y="195072"/>
                  <a:pt x="289109" y="125752"/>
                  <a:pt x="251009" y="155914"/>
                </a:cubicBezTo>
                <a:cubicBezTo>
                  <a:pt x="212909" y="186076"/>
                  <a:pt x="7063" y="392452"/>
                  <a:pt x="184" y="397214"/>
                </a:cubicBezTo>
                <a:cubicBezTo>
                  <a:pt x="-6695" y="401976"/>
                  <a:pt x="181159" y="230527"/>
                  <a:pt x="209734" y="184489"/>
                </a:cubicBezTo>
                <a:cubicBezTo>
                  <a:pt x="238309" y="138451"/>
                  <a:pt x="169517" y="149035"/>
                  <a:pt x="171634" y="120989"/>
                </a:cubicBezTo>
                <a:cubicBezTo>
                  <a:pt x="173751" y="92943"/>
                  <a:pt x="192801" y="-6540"/>
                  <a:pt x="197034" y="3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8" name="フリーフォーム 2147">
            <a:extLst>
              <a:ext uri="{FF2B5EF4-FFF2-40B4-BE49-F238E27FC236}">
                <a16:creationId xmlns:a16="http://schemas.microsoft.com/office/drawing/2014/main" id="{32CB77B4-A531-CA42-7905-002B11E3A910}"/>
              </a:ext>
            </a:extLst>
          </p:cNvPr>
          <p:cNvSpPr/>
          <p:nvPr/>
        </p:nvSpPr>
        <p:spPr>
          <a:xfrm>
            <a:off x="6715115" y="5113649"/>
            <a:ext cx="73248" cy="704322"/>
          </a:xfrm>
          <a:custGeom>
            <a:avLst/>
            <a:gdLst>
              <a:gd name="connsiteX0" fmla="*/ 41285 w 73248"/>
              <a:gd name="connsiteY0" fmla="*/ 1276 h 704322"/>
              <a:gd name="connsiteX1" fmla="*/ 34935 w 73248"/>
              <a:gd name="connsiteY1" fmla="*/ 140976 h 704322"/>
              <a:gd name="connsiteX2" fmla="*/ 73035 w 73248"/>
              <a:gd name="connsiteY2" fmla="*/ 106051 h 704322"/>
              <a:gd name="connsiteX3" fmla="*/ 50810 w 73248"/>
              <a:gd name="connsiteY3" fmla="*/ 242576 h 704322"/>
              <a:gd name="connsiteX4" fmla="*/ 60335 w 73248"/>
              <a:gd name="connsiteY4" fmla="*/ 366401 h 704322"/>
              <a:gd name="connsiteX5" fmla="*/ 53985 w 73248"/>
              <a:gd name="connsiteY5" fmla="*/ 325126 h 704322"/>
              <a:gd name="connsiteX6" fmla="*/ 28585 w 73248"/>
              <a:gd name="connsiteY6" fmla="*/ 474351 h 704322"/>
              <a:gd name="connsiteX7" fmla="*/ 10 w 73248"/>
              <a:gd name="connsiteY7" fmla="*/ 702951 h 704322"/>
              <a:gd name="connsiteX8" fmla="*/ 31760 w 73248"/>
              <a:gd name="connsiteY8" fmla="*/ 360051 h 704322"/>
              <a:gd name="connsiteX9" fmla="*/ 15885 w 73248"/>
              <a:gd name="connsiteY9" fmla="*/ 115576 h 704322"/>
              <a:gd name="connsiteX10" fmla="*/ 22235 w 73248"/>
              <a:gd name="connsiteY10" fmla="*/ 302901 h 704322"/>
              <a:gd name="connsiteX11" fmla="*/ 60335 w 73248"/>
              <a:gd name="connsiteY11" fmla="*/ 131451 h 704322"/>
              <a:gd name="connsiteX12" fmla="*/ 34935 w 73248"/>
              <a:gd name="connsiteY12" fmla="*/ 74301 h 704322"/>
              <a:gd name="connsiteX13" fmla="*/ 41285 w 73248"/>
              <a:gd name="connsiteY13" fmla="*/ 1276 h 70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248" h="704322">
                <a:moveTo>
                  <a:pt x="41285" y="1276"/>
                </a:moveTo>
                <a:cubicBezTo>
                  <a:pt x="41285" y="12388"/>
                  <a:pt x="29643" y="123514"/>
                  <a:pt x="34935" y="140976"/>
                </a:cubicBezTo>
                <a:cubicBezTo>
                  <a:pt x="40227" y="158438"/>
                  <a:pt x="70389" y="89118"/>
                  <a:pt x="73035" y="106051"/>
                </a:cubicBezTo>
                <a:cubicBezTo>
                  <a:pt x="75681" y="122984"/>
                  <a:pt x="52927" y="199184"/>
                  <a:pt x="50810" y="242576"/>
                </a:cubicBezTo>
                <a:cubicBezTo>
                  <a:pt x="48693" y="285968"/>
                  <a:pt x="59806" y="352643"/>
                  <a:pt x="60335" y="366401"/>
                </a:cubicBezTo>
                <a:cubicBezTo>
                  <a:pt x="60864" y="380159"/>
                  <a:pt x="59277" y="307134"/>
                  <a:pt x="53985" y="325126"/>
                </a:cubicBezTo>
                <a:cubicBezTo>
                  <a:pt x="48693" y="343118"/>
                  <a:pt x="37581" y="411380"/>
                  <a:pt x="28585" y="474351"/>
                </a:cubicBezTo>
                <a:cubicBezTo>
                  <a:pt x="19589" y="537322"/>
                  <a:pt x="-519" y="722001"/>
                  <a:pt x="10" y="702951"/>
                </a:cubicBezTo>
                <a:cubicBezTo>
                  <a:pt x="539" y="683901"/>
                  <a:pt x="29114" y="457947"/>
                  <a:pt x="31760" y="360051"/>
                </a:cubicBezTo>
                <a:cubicBezTo>
                  <a:pt x="34406" y="262155"/>
                  <a:pt x="17472" y="125101"/>
                  <a:pt x="15885" y="115576"/>
                </a:cubicBezTo>
                <a:cubicBezTo>
                  <a:pt x="14297" y="106051"/>
                  <a:pt x="14827" y="300255"/>
                  <a:pt x="22235" y="302901"/>
                </a:cubicBezTo>
                <a:cubicBezTo>
                  <a:pt x="29643" y="305547"/>
                  <a:pt x="58218" y="169551"/>
                  <a:pt x="60335" y="131451"/>
                </a:cubicBezTo>
                <a:cubicBezTo>
                  <a:pt x="62452" y="93351"/>
                  <a:pt x="37052" y="93880"/>
                  <a:pt x="34935" y="74301"/>
                </a:cubicBezTo>
                <a:cubicBezTo>
                  <a:pt x="32818" y="54722"/>
                  <a:pt x="41285" y="-9836"/>
                  <a:pt x="41285" y="12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49" name="フリーフォーム 2148">
            <a:extLst>
              <a:ext uri="{FF2B5EF4-FFF2-40B4-BE49-F238E27FC236}">
                <a16:creationId xmlns:a16="http://schemas.microsoft.com/office/drawing/2014/main" id="{538D91DA-5623-F096-6184-A16A9BFC49C6}"/>
              </a:ext>
            </a:extLst>
          </p:cNvPr>
          <p:cNvSpPr/>
          <p:nvPr/>
        </p:nvSpPr>
        <p:spPr>
          <a:xfrm>
            <a:off x="6552876" y="4793717"/>
            <a:ext cx="188670" cy="865486"/>
          </a:xfrm>
          <a:custGeom>
            <a:avLst/>
            <a:gdLst>
              <a:gd name="connsiteX0" fmla="*/ 324 w 188670"/>
              <a:gd name="connsiteY0" fmla="*/ 533 h 865486"/>
              <a:gd name="connsiteX1" fmla="*/ 130499 w 188670"/>
              <a:gd name="connsiteY1" fmla="*/ 381533 h 865486"/>
              <a:gd name="connsiteX2" fmla="*/ 165424 w 188670"/>
              <a:gd name="connsiteY2" fmla="*/ 527583 h 865486"/>
              <a:gd name="connsiteX3" fmla="*/ 165424 w 188670"/>
              <a:gd name="connsiteY3" fmla="*/ 619658 h 865486"/>
              <a:gd name="connsiteX4" fmla="*/ 178124 w 188670"/>
              <a:gd name="connsiteY4" fmla="*/ 533933 h 865486"/>
              <a:gd name="connsiteX5" fmla="*/ 187649 w 188670"/>
              <a:gd name="connsiteY5" fmla="*/ 705383 h 865486"/>
              <a:gd name="connsiteX6" fmla="*/ 152724 w 188670"/>
              <a:gd name="connsiteY6" fmla="*/ 864133 h 865486"/>
              <a:gd name="connsiteX7" fmla="*/ 159074 w 188670"/>
              <a:gd name="connsiteY7" fmla="*/ 613308 h 865486"/>
              <a:gd name="connsiteX8" fmla="*/ 152724 w 188670"/>
              <a:gd name="connsiteY8" fmla="*/ 384708 h 865486"/>
              <a:gd name="connsiteX9" fmla="*/ 133674 w 188670"/>
              <a:gd name="connsiteY9" fmla="*/ 425983 h 865486"/>
              <a:gd name="connsiteX10" fmla="*/ 66999 w 188670"/>
              <a:gd name="connsiteY10" fmla="*/ 222783 h 865486"/>
              <a:gd name="connsiteX11" fmla="*/ 92399 w 188670"/>
              <a:gd name="connsiteY11" fmla="*/ 295808 h 865486"/>
              <a:gd name="connsiteX12" fmla="*/ 324 w 188670"/>
              <a:gd name="connsiteY12" fmla="*/ 533 h 865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670" h="865486">
                <a:moveTo>
                  <a:pt x="324" y="533"/>
                </a:moveTo>
                <a:cubicBezTo>
                  <a:pt x="6674" y="14821"/>
                  <a:pt x="102982" y="293691"/>
                  <a:pt x="130499" y="381533"/>
                </a:cubicBezTo>
                <a:cubicBezTo>
                  <a:pt x="158016" y="469375"/>
                  <a:pt x="159603" y="487896"/>
                  <a:pt x="165424" y="527583"/>
                </a:cubicBezTo>
                <a:cubicBezTo>
                  <a:pt x="171245" y="567270"/>
                  <a:pt x="163307" y="618600"/>
                  <a:pt x="165424" y="619658"/>
                </a:cubicBezTo>
                <a:cubicBezTo>
                  <a:pt x="167541" y="620716"/>
                  <a:pt x="174420" y="519646"/>
                  <a:pt x="178124" y="533933"/>
                </a:cubicBezTo>
                <a:cubicBezTo>
                  <a:pt x="181828" y="548220"/>
                  <a:pt x="191882" y="650350"/>
                  <a:pt x="187649" y="705383"/>
                </a:cubicBezTo>
                <a:cubicBezTo>
                  <a:pt x="183416" y="760416"/>
                  <a:pt x="157487" y="879479"/>
                  <a:pt x="152724" y="864133"/>
                </a:cubicBezTo>
                <a:cubicBezTo>
                  <a:pt x="147961" y="848787"/>
                  <a:pt x="159074" y="693212"/>
                  <a:pt x="159074" y="613308"/>
                </a:cubicBezTo>
                <a:cubicBezTo>
                  <a:pt x="159074" y="533404"/>
                  <a:pt x="156957" y="415929"/>
                  <a:pt x="152724" y="384708"/>
                </a:cubicBezTo>
                <a:cubicBezTo>
                  <a:pt x="148491" y="353487"/>
                  <a:pt x="147962" y="452971"/>
                  <a:pt x="133674" y="425983"/>
                </a:cubicBezTo>
                <a:cubicBezTo>
                  <a:pt x="119387" y="398996"/>
                  <a:pt x="73878" y="244479"/>
                  <a:pt x="66999" y="222783"/>
                </a:cubicBezTo>
                <a:cubicBezTo>
                  <a:pt x="60120" y="201087"/>
                  <a:pt x="101924" y="328087"/>
                  <a:pt x="92399" y="295808"/>
                </a:cubicBezTo>
                <a:cubicBezTo>
                  <a:pt x="82874" y="263529"/>
                  <a:pt x="-6026" y="-13755"/>
                  <a:pt x="324" y="5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0" name="フリーフォーム 2149">
            <a:extLst>
              <a:ext uri="{FF2B5EF4-FFF2-40B4-BE49-F238E27FC236}">
                <a16:creationId xmlns:a16="http://schemas.microsoft.com/office/drawing/2014/main" id="{D7527EB1-A8D8-A11F-EE6C-A98BE13DA44F}"/>
              </a:ext>
            </a:extLst>
          </p:cNvPr>
          <p:cNvSpPr/>
          <p:nvPr/>
        </p:nvSpPr>
        <p:spPr>
          <a:xfrm>
            <a:off x="6478401" y="4953675"/>
            <a:ext cx="220065" cy="758174"/>
          </a:xfrm>
          <a:custGeom>
            <a:avLst/>
            <a:gdLst>
              <a:gd name="connsiteX0" fmla="*/ 52574 w 220065"/>
              <a:gd name="connsiteY0" fmla="*/ 2500 h 758174"/>
              <a:gd name="connsiteX1" fmla="*/ 189099 w 220065"/>
              <a:gd name="connsiteY1" fmla="*/ 281900 h 758174"/>
              <a:gd name="connsiteX2" fmla="*/ 160524 w 220065"/>
              <a:gd name="connsiteY2" fmla="*/ 246975 h 758174"/>
              <a:gd name="connsiteX3" fmla="*/ 211324 w 220065"/>
              <a:gd name="connsiteY3" fmla="*/ 437475 h 758174"/>
              <a:gd name="connsiteX4" fmla="*/ 182749 w 220065"/>
              <a:gd name="connsiteY4" fmla="*/ 605750 h 758174"/>
              <a:gd name="connsiteX5" fmla="*/ 198624 w 220065"/>
              <a:gd name="connsiteY5" fmla="*/ 574000 h 758174"/>
              <a:gd name="connsiteX6" fmla="*/ 170049 w 220065"/>
              <a:gd name="connsiteY6" fmla="*/ 637500 h 758174"/>
              <a:gd name="connsiteX7" fmla="*/ 1774 w 220065"/>
              <a:gd name="connsiteY7" fmla="*/ 748625 h 758174"/>
              <a:gd name="connsiteX8" fmla="*/ 87499 w 220065"/>
              <a:gd name="connsiteY8" fmla="*/ 688300 h 758174"/>
              <a:gd name="connsiteX9" fmla="*/ 179574 w 220065"/>
              <a:gd name="connsiteY9" fmla="*/ 672425 h 758174"/>
              <a:gd name="connsiteX10" fmla="*/ 154174 w 220065"/>
              <a:gd name="connsiteY10" fmla="*/ 758150 h 758174"/>
              <a:gd name="connsiteX11" fmla="*/ 189099 w 220065"/>
              <a:gd name="connsiteY11" fmla="*/ 662900 h 758174"/>
              <a:gd name="connsiteX12" fmla="*/ 217674 w 220065"/>
              <a:gd name="connsiteY12" fmla="*/ 405725 h 758174"/>
              <a:gd name="connsiteX13" fmla="*/ 214499 w 220065"/>
              <a:gd name="connsiteY13" fmla="*/ 269200 h 758174"/>
              <a:gd name="connsiteX14" fmla="*/ 182749 w 220065"/>
              <a:gd name="connsiteY14" fmla="*/ 291425 h 758174"/>
              <a:gd name="connsiteX15" fmla="*/ 128774 w 220065"/>
              <a:gd name="connsiteY15" fmla="*/ 116800 h 758174"/>
              <a:gd name="connsiteX16" fmla="*/ 144649 w 220065"/>
              <a:gd name="connsiteY16" fmla="*/ 142200 h 758174"/>
              <a:gd name="connsiteX17" fmla="*/ 52574 w 220065"/>
              <a:gd name="connsiteY17" fmla="*/ 2500 h 758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0065" h="758174">
                <a:moveTo>
                  <a:pt x="52574" y="2500"/>
                </a:moveTo>
                <a:cubicBezTo>
                  <a:pt x="59982" y="25783"/>
                  <a:pt x="171107" y="241154"/>
                  <a:pt x="189099" y="281900"/>
                </a:cubicBezTo>
                <a:cubicBezTo>
                  <a:pt x="207091" y="322646"/>
                  <a:pt x="156820" y="221046"/>
                  <a:pt x="160524" y="246975"/>
                </a:cubicBezTo>
                <a:cubicBezTo>
                  <a:pt x="164228" y="272904"/>
                  <a:pt x="207620" y="377679"/>
                  <a:pt x="211324" y="437475"/>
                </a:cubicBezTo>
                <a:cubicBezTo>
                  <a:pt x="215028" y="497271"/>
                  <a:pt x="184866" y="582996"/>
                  <a:pt x="182749" y="605750"/>
                </a:cubicBezTo>
                <a:cubicBezTo>
                  <a:pt x="180632" y="628504"/>
                  <a:pt x="200741" y="568708"/>
                  <a:pt x="198624" y="574000"/>
                </a:cubicBezTo>
                <a:cubicBezTo>
                  <a:pt x="196507" y="579292"/>
                  <a:pt x="202857" y="608396"/>
                  <a:pt x="170049" y="637500"/>
                </a:cubicBezTo>
                <a:cubicBezTo>
                  <a:pt x="137241" y="666604"/>
                  <a:pt x="15532" y="740158"/>
                  <a:pt x="1774" y="748625"/>
                </a:cubicBezTo>
                <a:cubicBezTo>
                  <a:pt x="-11984" y="757092"/>
                  <a:pt x="57866" y="701000"/>
                  <a:pt x="87499" y="688300"/>
                </a:cubicBezTo>
                <a:cubicBezTo>
                  <a:pt x="117132" y="675600"/>
                  <a:pt x="168462" y="660783"/>
                  <a:pt x="179574" y="672425"/>
                </a:cubicBezTo>
                <a:cubicBezTo>
                  <a:pt x="190687" y="684067"/>
                  <a:pt x="152587" y="759737"/>
                  <a:pt x="154174" y="758150"/>
                </a:cubicBezTo>
                <a:cubicBezTo>
                  <a:pt x="155761" y="756563"/>
                  <a:pt x="178516" y="721637"/>
                  <a:pt x="189099" y="662900"/>
                </a:cubicBezTo>
                <a:cubicBezTo>
                  <a:pt x="199682" y="604163"/>
                  <a:pt x="213441" y="471342"/>
                  <a:pt x="217674" y="405725"/>
                </a:cubicBezTo>
                <a:cubicBezTo>
                  <a:pt x="221907" y="340108"/>
                  <a:pt x="220320" y="288250"/>
                  <a:pt x="214499" y="269200"/>
                </a:cubicBezTo>
                <a:cubicBezTo>
                  <a:pt x="208678" y="250150"/>
                  <a:pt x="197036" y="316825"/>
                  <a:pt x="182749" y="291425"/>
                </a:cubicBezTo>
                <a:cubicBezTo>
                  <a:pt x="168462" y="266025"/>
                  <a:pt x="135124" y="141671"/>
                  <a:pt x="128774" y="116800"/>
                </a:cubicBezTo>
                <a:cubicBezTo>
                  <a:pt x="122424" y="91929"/>
                  <a:pt x="156820" y="158604"/>
                  <a:pt x="144649" y="142200"/>
                </a:cubicBezTo>
                <a:cubicBezTo>
                  <a:pt x="132478" y="125796"/>
                  <a:pt x="45166" y="-20783"/>
                  <a:pt x="52574" y="25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1" name="フリーフォーム 2150">
            <a:extLst>
              <a:ext uri="{FF2B5EF4-FFF2-40B4-BE49-F238E27FC236}">
                <a16:creationId xmlns:a16="http://schemas.microsoft.com/office/drawing/2014/main" id="{3A1187CF-5061-AEE5-20E1-8F514A660ABC}"/>
              </a:ext>
            </a:extLst>
          </p:cNvPr>
          <p:cNvSpPr/>
          <p:nvPr/>
        </p:nvSpPr>
        <p:spPr>
          <a:xfrm>
            <a:off x="6295434" y="5505098"/>
            <a:ext cx="503690" cy="714727"/>
          </a:xfrm>
          <a:custGeom>
            <a:avLst/>
            <a:gdLst>
              <a:gd name="connsiteX0" fmla="*/ 457791 w 503690"/>
              <a:gd name="connsiteY0" fmla="*/ 352 h 714727"/>
              <a:gd name="connsiteX1" fmla="*/ 473666 w 503690"/>
              <a:gd name="connsiteY1" fmla="*/ 219427 h 714727"/>
              <a:gd name="connsiteX2" fmla="*/ 235541 w 503690"/>
              <a:gd name="connsiteY2" fmla="*/ 365477 h 714727"/>
              <a:gd name="connsiteX3" fmla="*/ 346666 w 503690"/>
              <a:gd name="connsiteY3" fmla="*/ 336902 h 714727"/>
              <a:gd name="connsiteX4" fmla="*/ 219666 w 503690"/>
              <a:gd name="connsiteY4" fmla="*/ 428977 h 714727"/>
              <a:gd name="connsiteX5" fmla="*/ 279991 w 503690"/>
              <a:gd name="connsiteY5" fmla="*/ 435327 h 714727"/>
              <a:gd name="connsiteX6" fmla="*/ 248241 w 503690"/>
              <a:gd name="connsiteY6" fmla="*/ 473427 h 714727"/>
              <a:gd name="connsiteX7" fmla="*/ 591 w 503690"/>
              <a:gd name="connsiteY7" fmla="*/ 552802 h 714727"/>
              <a:gd name="connsiteX8" fmla="*/ 181566 w 503690"/>
              <a:gd name="connsiteY8" fmla="*/ 505177 h 714727"/>
              <a:gd name="connsiteX9" fmla="*/ 260941 w 503690"/>
              <a:gd name="connsiteY9" fmla="*/ 530577 h 714727"/>
              <a:gd name="connsiteX10" fmla="*/ 206966 w 503690"/>
              <a:gd name="connsiteY10" fmla="*/ 682977 h 714727"/>
              <a:gd name="connsiteX11" fmla="*/ 184741 w 503690"/>
              <a:gd name="connsiteY11" fmla="*/ 714727 h 714727"/>
              <a:gd name="connsiteX12" fmla="*/ 279991 w 503690"/>
              <a:gd name="connsiteY12" fmla="*/ 578202 h 714727"/>
              <a:gd name="connsiteX13" fmla="*/ 365716 w 503690"/>
              <a:gd name="connsiteY13" fmla="*/ 438502 h 714727"/>
              <a:gd name="connsiteX14" fmla="*/ 279991 w 503690"/>
              <a:gd name="connsiteY14" fmla="*/ 502002 h 714727"/>
              <a:gd name="connsiteX15" fmla="*/ 327616 w 503690"/>
              <a:gd name="connsiteY15" fmla="*/ 419452 h 714727"/>
              <a:gd name="connsiteX16" fmla="*/ 299041 w 503690"/>
              <a:gd name="connsiteY16" fmla="*/ 340077 h 714727"/>
              <a:gd name="connsiteX17" fmla="*/ 467316 w 503690"/>
              <a:gd name="connsiteY17" fmla="*/ 216252 h 714727"/>
              <a:gd name="connsiteX18" fmla="*/ 502241 w 503690"/>
              <a:gd name="connsiteY18" fmla="*/ 168627 h 714727"/>
              <a:gd name="connsiteX19" fmla="*/ 457791 w 503690"/>
              <a:gd name="connsiteY19" fmla="*/ 352 h 71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3690" h="714727">
                <a:moveTo>
                  <a:pt x="457791" y="352"/>
                </a:moveTo>
                <a:cubicBezTo>
                  <a:pt x="453028" y="8819"/>
                  <a:pt x="510708" y="158573"/>
                  <a:pt x="473666" y="219427"/>
                </a:cubicBezTo>
                <a:cubicBezTo>
                  <a:pt x="436624" y="280281"/>
                  <a:pt x="256708" y="345898"/>
                  <a:pt x="235541" y="365477"/>
                </a:cubicBezTo>
                <a:cubicBezTo>
                  <a:pt x="214374" y="385056"/>
                  <a:pt x="349312" y="326319"/>
                  <a:pt x="346666" y="336902"/>
                </a:cubicBezTo>
                <a:cubicBezTo>
                  <a:pt x="344020" y="347485"/>
                  <a:pt x="230778" y="412573"/>
                  <a:pt x="219666" y="428977"/>
                </a:cubicBezTo>
                <a:cubicBezTo>
                  <a:pt x="208554" y="445381"/>
                  <a:pt x="275228" y="427919"/>
                  <a:pt x="279991" y="435327"/>
                </a:cubicBezTo>
                <a:cubicBezTo>
                  <a:pt x="284753" y="442735"/>
                  <a:pt x="294808" y="453848"/>
                  <a:pt x="248241" y="473427"/>
                </a:cubicBezTo>
                <a:cubicBezTo>
                  <a:pt x="201674" y="493006"/>
                  <a:pt x="11703" y="547510"/>
                  <a:pt x="591" y="552802"/>
                </a:cubicBezTo>
                <a:cubicBezTo>
                  <a:pt x="-10522" y="558094"/>
                  <a:pt x="138174" y="508881"/>
                  <a:pt x="181566" y="505177"/>
                </a:cubicBezTo>
                <a:cubicBezTo>
                  <a:pt x="224958" y="501473"/>
                  <a:pt x="256708" y="500944"/>
                  <a:pt x="260941" y="530577"/>
                </a:cubicBezTo>
                <a:cubicBezTo>
                  <a:pt x="265174" y="560210"/>
                  <a:pt x="219666" y="652285"/>
                  <a:pt x="206966" y="682977"/>
                </a:cubicBezTo>
                <a:cubicBezTo>
                  <a:pt x="194266" y="713669"/>
                  <a:pt x="184741" y="714727"/>
                  <a:pt x="184741" y="714727"/>
                </a:cubicBezTo>
                <a:cubicBezTo>
                  <a:pt x="196912" y="697265"/>
                  <a:pt x="249829" y="624239"/>
                  <a:pt x="279991" y="578202"/>
                </a:cubicBezTo>
                <a:cubicBezTo>
                  <a:pt x="310153" y="532165"/>
                  <a:pt x="365716" y="451202"/>
                  <a:pt x="365716" y="438502"/>
                </a:cubicBezTo>
                <a:cubicBezTo>
                  <a:pt x="365716" y="425802"/>
                  <a:pt x="286341" y="505177"/>
                  <a:pt x="279991" y="502002"/>
                </a:cubicBezTo>
                <a:cubicBezTo>
                  <a:pt x="273641" y="498827"/>
                  <a:pt x="324441" y="446440"/>
                  <a:pt x="327616" y="419452"/>
                </a:cubicBezTo>
                <a:cubicBezTo>
                  <a:pt x="330791" y="392464"/>
                  <a:pt x="275758" y="373944"/>
                  <a:pt x="299041" y="340077"/>
                </a:cubicBezTo>
                <a:cubicBezTo>
                  <a:pt x="322324" y="306210"/>
                  <a:pt x="433449" y="244827"/>
                  <a:pt x="467316" y="216252"/>
                </a:cubicBezTo>
                <a:cubicBezTo>
                  <a:pt x="501183" y="187677"/>
                  <a:pt x="507004" y="198790"/>
                  <a:pt x="502241" y="168627"/>
                </a:cubicBezTo>
                <a:cubicBezTo>
                  <a:pt x="497479" y="138465"/>
                  <a:pt x="462554" y="-8115"/>
                  <a:pt x="457791" y="3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2" name="フリーフォーム 2151">
            <a:extLst>
              <a:ext uri="{FF2B5EF4-FFF2-40B4-BE49-F238E27FC236}">
                <a16:creationId xmlns:a16="http://schemas.microsoft.com/office/drawing/2014/main" id="{231A4D0B-FFB8-8368-70BA-97738D9D092E}"/>
              </a:ext>
            </a:extLst>
          </p:cNvPr>
          <p:cNvSpPr/>
          <p:nvPr/>
        </p:nvSpPr>
        <p:spPr>
          <a:xfrm>
            <a:off x="6369047" y="5086342"/>
            <a:ext cx="318887" cy="817485"/>
          </a:xfrm>
          <a:custGeom>
            <a:avLst/>
            <a:gdLst>
              <a:gd name="connsiteX0" fmla="*/ 180978 w 318887"/>
              <a:gd name="connsiteY0" fmla="*/ 149233 h 817485"/>
              <a:gd name="connsiteX1" fmla="*/ 273053 w 318887"/>
              <a:gd name="connsiteY1" fmla="*/ 342908 h 817485"/>
              <a:gd name="connsiteX2" fmla="*/ 273053 w 318887"/>
              <a:gd name="connsiteY2" fmla="*/ 473083 h 817485"/>
              <a:gd name="connsiteX3" fmla="*/ 104778 w 318887"/>
              <a:gd name="connsiteY3" fmla="*/ 596908 h 817485"/>
              <a:gd name="connsiteX4" fmla="*/ 44453 w 318887"/>
              <a:gd name="connsiteY4" fmla="*/ 565158 h 817485"/>
              <a:gd name="connsiteX5" fmla="*/ 123828 w 318887"/>
              <a:gd name="connsiteY5" fmla="*/ 631833 h 817485"/>
              <a:gd name="connsiteX6" fmla="*/ 88903 w 318887"/>
              <a:gd name="connsiteY6" fmla="*/ 711208 h 817485"/>
              <a:gd name="connsiteX7" fmla="*/ 155578 w 318887"/>
              <a:gd name="connsiteY7" fmla="*/ 787408 h 817485"/>
              <a:gd name="connsiteX8" fmla="*/ 184153 w 318887"/>
              <a:gd name="connsiteY8" fmla="*/ 815983 h 817485"/>
              <a:gd name="connsiteX9" fmla="*/ 82553 w 318887"/>
              <a:gd name="connsiteY9" fmla="*/ 746133 h 817485"/>
              <a:gd name="connsiteX10" fmla="*/ 3 w 318887"/>
              <a:gd name="connsiteY10" fmla="*/ 669933 h 817485"/>
              <a:gd name="connsiteX11" fmla="*/ 79378 w 318887"/>
              <a:gd name="connsiteY11" fmla="*/ 708033 h 817485"/>
              <a:gd name="connsiteX12" fmla="*/ 127003 w 318887"/>
              <a:gd name="connsiteY12" fmla="*/ 663583 h 817485"/>
              <a:gd name="connsiteX13" fmla="*/ 133353 w 318887"/>
              <a:gd name="connsiteY13" fmla="*/ 587383 h 817485"/>
              <a:gd name="connsiteX14" fmla="*/ 317503 w 318887"/>
              <a:gd name="connsiteY14" fmla="*/ 444508 h 817485"/>
              <a:gd name="connsiteX15" fmla="*/ 222253 w 318887"/>
              <a:gd name="connsiteY15" fmla="*/ 8 h 817485"/>
              <a:gd name="connsiteX16" fmla="*/ 311153 w 318887"/>
              <a:gd name="connsiteY16" fmla="*/ 431808 h 817485"/>
              <a:gd name="connsiteX17" fmla="*/ 180978 w 318887"/>
              <a:gd name="connsiteY17" fmla="*/ 149233 h 817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18887" h="817485">
                <a:moveTo>
                  <a:pt x="180978" y="149233"/>
                </a:moveTo>
                <a:cubicBezTo>
                  <a:pt x="174628" y="134416"/>
                  <a:pt x="257707" y="288933"/>
                  <a:pt x="273053" y="342908"/>
                </a:cubicBezTo>
                <a:cubicBezTo>
                  <a:pt x="288399" y="396883"/>
                  <a:pt x="301099" y="430750"/>
                  <a:pt x="273053" y="473083"/>
                </a:cubicBezTo>
                <a:cubicBezTo>
                  <a:pt x="245007" y="515416"/>
                  <a:pt x="142878" y="581562"/>
                  <a:pt x="104778" y="596908"/>
                </a:cubicBezTo>
                <a:cubicBezTo>
                  <a:pt x="66678" y="612254"/>
                  <a:pt x="41278" y="559337"/>
                  <a:pt x="44453" y="565158"/>
                </a:cubicBezTo>
                <a:cubicBezTo>
                  <a:pt x="47628" y="570979"/>
                  <a:pt x="116420" y="607491"/>
                  <a:pt x="123828" y="631833"/>
                </a:cubicBezTo>
                <a:cubicBezTo>
                  <a:pt x="131236" y="656175"/>
                  <a:pt x="83611" y="685279"/>
                  <a:pt x="88903" y="711208"/>
                </a:cubicBezTo>
                <a:cubicBezTo>
                  <a:pt x="94195" y="737137"/>
                  <a:pt x="139703" y="769946"/>
                  <a:pt x="155578" y="787408"/>
                </a:cubicBezTo>
                <a:cubicBezTo>
                  <a:pt x="171453" y="804870"/>
                  <a:pt x="196324" y="822862"/>
                  <a:pt x="184153" y="815983"/>
                </a:cubicBezTo>
                <a:cubicBezTo>
                  <a:pt x="171982" y="809104"/>
                  <a:pt x="113245" y="770475"/>
                  <a:pt x="82553" y="746133"/>
                </a:cubicBezTo>
                <a:cubicBezTo>
                  <a:pt x="51861" y="721791"/>
                  <a:pt x="532" y="676283"/>
                  <a:pt x="3" y="669933"/>
                </a:cubicBezTo>
                <a:cubicBezTo>
                  <a:pt x="-526" y="663583"/>
                  <a:pt x="58211" y="709091"/>
                  <a:pt x="79378" y="708033"/>
                </a:cubicBezTo>
                <a:cubicBezTo>
                  <a:pt x="100545" y="706975"/>
                  <a:pt x="118007" y="683691"/>
                  <a:pt x="127003" y="663583"/>
                </a:cubicBezTo>
                <a:cubicBezTo>
                  <a:pt x="135999" y="643475"/>
                  <a:pt x="101603" y="623895"/>
                  <a:pt x="133353" y="587383"/>
                </a:cubicBezTo>
                <a:cubicBezTo>
                  <a:pt x="165103" y="550871"/>
                  <a:pt x="302686" y="542404"/>
                  <a:pt x="317503" y="444508"/>
                </a:cubicBezTo>
                <a:cubicBezTo>
                  <a:pt x="332320" y="346612"/>
                  <a:pt x="223311" y="2125"/>
                  <a:pt x="222253" y="8"/>
                </a:cubicBezTo>
                <a:cubicBezTo>
                  <a:pt x="221195" y="-2109"/>
                  <a:pt x="315386" y="405879"/>
                  <a:pt x="311153" y="431808"/>
                </a:cubicBezTo>
                <a:cubicBezTo>
                  <a:pt x="306920" y="457737"/>
                  <a:pt x="187328" y="164050"/>
                  <a:pt x="180978" y="1492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3" name="フリーフォーム 2152">
            <a:extLst>
              <a:ext uri="{FF2B5EF4-FFF2-40B4-BE49-F238E27FC236}">
                <a16:creationId xmlns:a16="http://schemas.microsoft.com/office/drawing/2014/main" id="{0DDDD9C4-46A4-8EB2-F582-D449527C1ADE}"/>
              </a:ext>
            </a:extLst>
          </p:cNvPr>
          <p:cNvSpPr/>
          <p:nvPr/>
        </p:nvSpPr>
        <p:spPr>
          <a:xfrm>
            <a:off x="6296014" y="5648300"/>
            <a:ext cx="260465" cy="603275"/>
          </a:xfrm>
          <a:custGeom>
            <a:avLst/>
            <a:gdLst>
              <a:gd name="connsiteX0" fmla="*/ 241311 w 260465"/>
              <a:gd name="connsiteY0" fmla="*/ 298475 h 603275"/>
              <a:gd name="connsiteX1" fmla="*/ 44461 w 260465"/>
              <a:gd name="connsiteY1" fmla="*/ 393725 h 603275"/>
              <a:gd name="connsiteX2" fmla="*/ 168286 w 260465"/>
              <a:gd name="connsiteY2" fmla="*/ 419125 h 603275"/>
              <a:gd name="connsiteX3" fmla="*/ 206386 w 260465"/>
              <a:gd name="connsiteY3" fmla="*/ 488975 h 603275"/>
              <a:gd name="connsiteX4" fmla="*/ 196861 w 260465"/>
              <a:gd name="connsiteY4" fmla="*/ 488975 h 603275"/>
              <a:gd name="connsiteX5" fmla="*/ 11 w 260465"/>
              <a:gd name="connsiteY5" fmla="*/ 603275 h 603275"/>
              <a:gd name="connsiteX6" fmla="*/ 206386 w 260465"/>
              <a:gd name="connsiteY6" fmla="*/ 488975 h 603275"/>
              <a:gd name="connsiteX7" fmla="*/ 98436 w 260465"/>
              <a:gd name="connsiteY7" fmla="*/ 457225 h 603275"/>
              <a:gd name="connsiteX8" fmla="*/ 12711 w 260465"/>
              <a:gd name="connsiteY8" fmla="*/ 463575 h 603275"/>
              <a:gd name="connsiteX9" fmla="*/ 260361 w 260465"/>
              <a:gd name="connsiteY9" fmla="*/ 371500 h 603275"/>
              <a:gd name="connsiteX10" fmla="*/ 44461 w 260465"/>
              <a:gd name="connsiteY10" fmla="*/ 384200 h 603275"/>
              <a:gd name="connsiteX11" fmla="*/ 114311 w 260465"/>
              <a:gd name="connsiteY11" fmla="*/ 317525 h 603275"/>
              <a:gd name="connsiteX12" fmla="*/ 123836 w 260465"/>
              <a:gd name="connsiteY12" fmla="*/ 209575 h 603275"/>
              <a:gd name="connsiteX13" fmla="*/ 158761 w 260465"/>
              <a:gd name="connsiteY13" fmla="*/ 120675 h 603275"/>
              <a:gd name="connsiteX14" fmla="*/ 107961 w 260465"/>
              <a:gd name="connsiteY14" fmla="*/ 25 h 603275"/>
              <a:gd name="connsiteX15" fmla="*/ 209561 w 260465"/>
              <a:gd name="connsiteY15" fmla="*/ 111150 h 603275"/>
              <a:gd name="connsiteX16" fmla="*/ 114311 w 260465"/>
              <a:gd name="connsiteY16" fmla="*/ 241325 h 603275"/>
              <a:gd name="connsiteX17" fmla="*/ 50811 w 260465"/>
              <a:gd name="connsiteY17" fmla="*/ 396900 h 603275"/>
              <a:gd name="connsiteX18" fmla="*/ 241311 w 260465"/>
              <a:gd name="connsiteY18" fmla="*/ 298475 h 60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60465" h="603275">
                <a:moveTo>
                  <a:pt x="241311" y="298475"/>
                </a:moveTo>
                <a:cubicBezTo>
                  <a:pt x="240253" y="297946"/>
                  <a:pt x="56632" y="373617"/>
                  <a:pt x="44461" y="393725"/>
                </a:cubicBezTo>
                <a:cubicBezTo>
                  <a:pt x="32290" y="413833"/>
                  <a:pt x="141298" y="403250"/>
                  <a:pt x="168286" y="419125"/>
                </a:cubicBezTo>
                <a:cubicBezTo>
                  <a:pt x="195273" y="435000"/>
                  <a:pt x="206386" y="488975"/>
                  <a:pt x="206386" y="488975"/>
                </a:cubicBezTo>
                <a:cubicBezTo>
                  <a:pt x="211148" y="500617"/>
                  <a:pt x="231257" y="469925"/>
                  <a:pt x="196861" y="488975"/>
                </a:cubicBezTo>
                <a:cubicBezTo>
                  <a:pt x="162465" y="508025"/>
                  <a:pt x="-1576" y="603275"/>
                  <a:pt x="11" y="603275"/>
                </a:cubicBezTo>
                <a:cubicBezTo>
                  <a:pt x="1598" y="603275"/>
                  <a:pt x="189982" y="513317"/>
                  <a:pt x="206386" y="488975"/>
                </a:cubicBezTo>
                <a:cubicBezTo>
                  <a:pt x="222790" y="464633"/>
                  <a:pt x="130715" y="461458"/>
                  <a:pt x="98436" y="457225"/>
                </a:cubicBezTo>
                <a:cubicBezTo>
                  <a:pt x="66157" y="452992"/>
                  <a:pt x="-14277" y="477863"/>
                  <a:pt x="12711" y="463575"/>
                </a:cubicBezTo>
                <a:cubicBezTo>
                  <a:pt x="39698" y="449288"/>
                  <a:pt x="255069" y="384729"/>
                  <a:pt x="260361" y="371500"/>
                </a:cubicBezTo>
                <a:cubicBezTo>
                  <a:pt x="265653" y="358271"/>
                  <a:pt x="68803" y="393196"/>
                  <a:pt x="44461" y="384200"/>
                </a:cubicBezTo>
                <a:cubicBezTo>
                  <a:pt x="20119" y="375204"/>
                  <a:pt x="101082" y="346629"/>
                  <a:pt x="114311" y="317525"/>
                </a:cubicBezTo>
                <a:cubicBezTo>
                  <a:pt x="127540" y="288421"/>
                  <a:pt x="116428" y="242383"/>
                  <a:pt x="123836" y="209575"/>
                </a:cubicBezTo>
                <a:cubicBezTo>
                  <a:pt x="131244" y="176767"/>
                  <a:pt x="161407" y="155600"/>
                  <a:pt x="158761" y="120675"/>
                </a:cubicBezTo>
                <a:cubicBezTo>
                  <a:pt x="156115" y="85750"/>
                  <a:pt x="99494" y="1612"/>
                  <a:pt x="107961" y="25"/>
                </a:cubicBezTo>
                <a:cubicBezTo>
                  <a:pt x="116428" y="-1562"/>
                  <a:pt x="208503" y="70933"/>
                  <a:pt x="209561" y="111150"/>
                </a:cubicBezTo>
                <a:cubicBezTo>
                  <a:pt x="210619" y="151367"/>
                  <a:pt x="140769" y="193700"/>
                  <a:pt x="114311" y="241325"/>
                </a:cubicBezTo>
                <a:cubicBezTo>
                  <a:pt x="87853" y="288950"/>
                  <a:pt x="24882" y="387904"/>
                  <a:pt x="50811" y="396900"/>
                </a:cubicBezTo>
                <a:cubicBezTo>
                  <a:pt x="76740" y="405896"/>
                  <a:pt x="242369" y="299004"/>
                  <a:pt x="241311" y="2984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4" name="フリーフォーム 2153">
            <a:extLst>
              <a:ext uri="{FF2B5EF4-FFF2-40B4-BE49-F238E27FC236}">
                <a16:creationId xmlns:a16="http://schemas.microsoft.com/office/drawing/2014/main" id="{DFEDB38E-0B81-A75D-528C-B09494FA4046}"/>
              </a:ext>
            </a:extLst>
          </p:cNvPr>
          <p:cNvSpPr/>
          <p:nvPr/>
        </p:nvSpPr>
        <p:spPr>
          <a:xfrm>
            <a:off x="1180129" y="4904933"/>
            <a:ext cx="553449" cy="452017"/>
          </a:xfrm>
          <a:custGeom>
            <a:avLst/>
            <a:gdLst>
              <a:gd name="connsiteX0" fmla="*/ 971 w 553449"/>
              <a:gd name="connsiteY0" fmla="*/ 442 h 452017"/>
              <a:gd name="connsiteX1" fmla="*/ 166071 w 553449"/>
              <a:gd name="connsiteY1" fmla="*/ 92517 h 452017"/>
              <a:gd name="connsiteX2" fmla="*/ 318471 w 553449"/>
              <a:gd name="connsiteY2" fmla="*/ 209992 h 452017"/>
              <a:gd name="connsiteX3" fmla="*/ 308946 w 553449"/>
              <a:gd name="connsiteY3" fmla="*/ 156017 h 452017"/>
              <a:gd name="connsiteX4" fmla="*/ 477221 w 553449"/>
              <a:gd name="connsiteY4" fmla="*/ 314767 h 452017"/>
              <a:gd name="connsiteX5" fmla="*/ 477221 w 553449"/>
              <a:gd name="connsiteY5" fmla="*/ 302067 h 452017"/>
              <a:gd name="connsiteX6" fmla="*/ 553421 w 553449"/>
              <a:gd name="connsiteY6" fmla="*/ 451292 h 452017"/>
              <a:gd name="connsiteX7" fmla="*/ 467696 w 553449"/>
              <a:gd name="connsiteY7" fmla="*/ 349692 h 452017"/>
              <a:gd name="connsiteX8" fmla="*/ 223221 w 553449"/>
              <a:gd name="connsiteY8" fmla="*/ 146492 h 452017"/>
              <a:gd name="connsiteX9" fmla="*/ 245446 w 553449"/>
              <a:gd name="connsiteY9" fmla="*/ 130617 h 452017"/>
              <a:gd name="connsiteX10" fmla="*/ 971 w 553449"/>
              <a:gd name="connsiteY10" fmla="*/ 442 h 452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3449" h="452017">
                <a:moveTo>
                  <a:pt x="971" y="442"/>
                </a:moveTo>
                <a:cubicBezTo>
                  <a:pt x="-12258" y="-5908"/>
                  <a:pt x="113154" y="57592"/>
                  <a:pt x="166071" y="92517"/>
                </a:cubicBezTo>
                <a:cubicBezTo>
                  <a:pt x="218988" y="127442"/>
                  <a:pt x="294659" y="199409"/>
                  <a:pt x="318471" y="209992"/>
                </a:cubicBezTo>
                <a:cubicBezTo>
                  <a:pt x="342283" y="220575"/>
                  <a:pt x="282488" y="138554"/>
                  <a:pt x="308946" y="156017"/>
                </a:cubicBezTo>
                <a:cubicBezTo>
                  <a:pt x="335404" y="173480"/>
                  <a:pt x="477221" y="314767"/>
                  <a:pt x="477221" y="314767"/>
                </a:cubicBezTo>
                <a:cubicBezTo>
                  <a:pt x="505267" y="339109"/>
                  <a:pt x="464521" y="279313"/>
                  <a:pt x="477221" y="302067"/>
                </a:cubicBezTo>
                <a:cubicBezTo>
                  <a:pt x="489921" y="324821"/>
                  <a:pt x="555009" y="443354"/>
                  <a:pt x="553421" y="451292"/>
                </a:cubicBezTo>
                <a:cubicBezTo>
                  <a:pt x="551833" y="459230"/>
                  <a:pt x="522729" y="400492"/>
                  <a:pt x="467696" y="349692"/>
                </a:cubicBezTo>
                <a:cubicBezTo>
                  <a:pt x="412663" y="298892"/>
                  <a:pt x="260263" y="183004"/>
                  <a:pt x="223221" y="146492"/>
                </a:cubicBezTo>
                <a:cubicBezTo>
                  <a:pt x="186179" y="109980"/>
                  <a:pt x="279313" y="152842"/>
                  <a:pt x="245446" y="130617"/>
                </a:cubicBezTo>
                <a:cubicBezTo>
                  <a:pt x="211579" y="108392"/>
                  <a:pt x="14200" y="6792"/>
                  <a:pt x="971" y="4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5" name="フリーフォーム 2154">
            <a:extLst>
              <a:ext uri="{FF2B5EF4-FFF2-40B4-BE49-F238E27FC236}">
                <a16:creationId xmlns:a16="http://schemas.microsoft.com/office/drawing/2014/main" id="{E68C07EF-10EF-630A-7687-2D979DF2CA50}"/>
              </a:ext>
            </a:extLst>
          </p:cNvPr>
          <p:cNvSpPr/>
          <p:nvPr/>
        </p:nvSpPr>
        <p:spPr>
          <a:xfrm>
            <a:off x="923335" y="4905961"/>
            <a:ext cx="328934" cy="226219"/>
          </a:xfrm>
          <a:custGeom>
            <a:avLst/>
            <a:gdLst>
              <a:gd name="connsiteX0" fmla="*/ 324440 w 328934"/>
              <a:gd name="connsiteY0" fmla="*/ 24814 h 226219"/>
              <a:gd name="connsiteX1" fmla="*/ 89490 w 328934"/>
              <a:gd name="connsiteY1" fmla="*/ 113714 h 226219"/>
              <a:gd name="connsiteX2" fmla="*/ 3765 w 328934"/>
              <a:gd name="connsiteY2" fmla="*/ 224839 h 226219"/>
              <a:gd name="connsiteX3" fmla="*/ 35515 w 328934"/>
              <a:gd name="connsiteY3" fmla="*/ 164514 h 226219"/>
              <a:gd name="connsiteX4" fmla="*/ 213315 w 328934"/>
              <a:gd name="connsiteY4" fmla="*/ 2589 h 226219"/>
              <a:gd name="connsiteX5" fmla="*/ 149815 w 328934"/>
              <a:gd name="connsiteY5" fmla="*/ 62914 h 226219"/>
              <a:gd name="connsiteX6" fmla="*/ 235540 w 328934"/>
              <a:gd name="connsiteY6" fmla="*/ 37514 h 226219"/>
              <a:gd name="connsiteX7" fmla="*/ 324440 w 328934"/>
              <a:gd name="connsiteY7" fmla="*/ 24814 h 226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8934" h="226219">
                <a:moveTo>
                  <a:pt x="324440" y="24814"/>
                </a:moveTo>
                <a:cubicBezTo>
                  <a:pt x="300098" y="37514"/>
                  <a:pt x="142936" y="80377"/>
                  <a:pt x="89490" y="113714"/>
                </a:cubicBezTo>
                <a:cubicBezTo>
                  <a:pt x="36044" y="147051"/>
                  <a:pt x="12761" y="216372"/>
                  <a:pt x="3765" y="224839"/>
                </a:cubicBezTo>
                <a:cubicBezTo>
                  <a:pt x="-5231" y="233306"/>
                  <a:pt x="590" y="201556"/>
                  <a:pt x="35515" y="164514"/>
                </a:cubicBezTo>
                <a:cubicBezTo>
                  <a:pt x="70440" y="127472"/>
                  <a:pt x="194265" y="19522"/>
                  <a:pt x="213315" y="2589"/>
                </a:cubicBezTo>
                <a:cubicBezTo>
                  <a:pt x="232365" y="-14344"/>
                  <a:pt x="146111" y="57093"/>
                  <a:pt x="149815" y="62914"/>
                </a:cubicBezTo>
                <a:cubicBezTo>
                  <a:pt x="153519" y="68735"/>
                  <a:pt x="203261" y="41747"/>
                  <a:pt x="235540" y="37514"/>
                </a:cubicBezTo>
                <a:cubicBezTo>
                  <a:pt x="267819" y="33281"/>
                  <a:pt x="348782" y="12114"/>
                  <a:pt x="324440" y="248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6" name="フリーフォーム 2155">
            <a:extLst>
              <a:ext uri="{FF2B5EF4-FFF2-40B4-BE49-F238E27FC236}">
                <a16:creationId xmlns:a16="http://schemas.microsoft.com/office/drawing/2014/main" id="{56E687DE-AE26-AD21-199E-29ECD33C9186}"/>
              </a:ext>
            </a:extLst>
          </p:cNvPr>
          <p:cNvSpPr/>
          <p:nvPr/>
        </p:nvSpPr>
        <p:spPr>
          <a:xfrm>
            <a:off x="876300" y="5057312"/>
            <a:ext cx="79493" cy="451491"/>
          </a:xfrm>
          <a:custGeom>
            <a:avLst/>
            <a:gdLst>
              <a:gd name="connsiteX0" fmla="*/ 79375 w 79493"/>
              <a:gd name="connsiteY0" fmla="*/ 463 h 451491"/>
              <a:gd name="connsiteX1" fmla="*/ 31750 w 79493"/>
              <a:gd name="connsiteY1" fmla="*/ 175088 h 451491"/>
              <a:gd name="connsiteX2" fmla="*/ 31750 w 79493"/>
              <a:gd name="connsiteY2" fmla="*/ 441788 h 451491"/>
              <a:gd name="connsiteX3" fmla="*/ 22225 w 79493"/>
              <a:gd name="connsiteY3" fmla="*/ 378288 h 451491"/>
              <a:gd name="connsiteX4" fmla="*/ 0 w 79493"/>
              <a:gd name="connsiteY4" fmla="*/ 235413 h 451491"/>
              <a:gd name="connsiteX5" fmla="*/ 22225 w 79493"/>
              <a:gd name="connsiteY5" fmla="*/ 365588 h 451491"/>
              <a:gd name="connsiteX6" fmla="*/ 15875 w 79493"/>
              <a:gd name="connsiteY6" fmla="*/ 225888 h 451491"/>
              <a:gd name="connsiteX7" fmla="*/ 79375 w 79493"/>
              <a:gd name="connsiteY7" fmla="*/ 463 h 451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9493" h="451491">
                <a:moveTo>
                  <a:pt x="79375" y="463"/>
                </a:moveTo>
                <a:cubicBezTo>
                  <a:pt x="82021" y="-8004"/>
                  <a:pt x="39688" y="101534"/>
                  <a:pt x="31750" y="175088"/>
                </a:cubicBezTo>
                <a:cubicBezTo>
                  <a:pt x="23812" y="248642"/>
                  <a:pt x="33337" y="407921"/>
                  <a:pt x="31750" y="441788"/>
                </a:cubicBezTo>
                <a:cubicBezTo>
                  <a:pt x="30163" y="475655"/>
                  <a:pt x="27517" y="412684"/>
                  <a:pt x="22225" y="378288"/>
                </a:cubicBezTo>
                <a:cubicBezTo>
                  <a:pt x="16933" y="343892"/>
                  <a:pt x="0" y="237530"/>
                  <a:pt x="0" y="235413"/>
                </a:cubicBezTo>
                <a:cubicBezTo>
                  <a:pt x="0" y="233296"/>
                  <a:pt x="19579" y="367176"/>
                  <a:pt x="22225" y="365588"/>
                </a:cubicBezTo>
                <a:cubicBezTo>
                  <a:pt x="24871" y="364001"/>
                  <a:pt x="10054" y="280392"/>
                  <a:pt x="15875" y="225888"/>
                </a:cubicBezTo>
                <a:cubicBezTo>
                  <a:pt x="21696" y="171384"/>
                  <a:pt x="76729" y="8930"/>
                  <a:pt x="79375" y="4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7" name="フリーフォーム 2156">
            <a:extLst>
              <a:ext uri="{FF2B5EF4-FFF2-40B4-BE49-F238E27FC236}">
                <a16:creationId xmlns:a16="http://schemas.microsoft.com/office/drawing/2014/main" id="{84591966-D6BD-70A3-EEED-E0AA62C21B2A}"/>
              </a:ext>
            </a:extLst>
          </p:cNvPr>
          <p:cNvSpPr/>
          <p:nvPr/>
        </p:nvSpPr>
        <p:spPr>
          <a:xfrm>
            <a:off x="895272" y="5486386"/>
            <a:ext cx="242839" cy="643317"/>
          </a:xfrm>
          <a:custGeom>
            <a:avLst/>
            <a:gdLst>
              <a:gd name="connsiteX0" fmla="*/ 78 w 242839"/>
              <a:gd name="connsiteY0" fmla="*/ 14 h 643317"/>
              <a:gd name="connsiteX1" fmla="*/ 79453 w 242839"/>
              <a:gd name="connsiteY1" fmla="*/ 238139 h 643317"/>
              <a:gd name="connsiteX2" fmla="*/ 241378 w 242839"/>
              <a:gd name="connsiteY2" fmla="*/ 638189 h 643317"/>
              <a:gd name="connsiteX3" fmla="*/ 155653 w 242839"/>
              <a:gd name="connsiteY3" fmla="*/ 450864 h 643317"/>
              <a:gd name="connsiteX4" fmla="*/ 92153 w 242839"/>
              <a:gd name="connsiteY4" fmla="*/ 247664 h 643317"/>
              <a:gd name="connsiteX5" fmla="*/ 78 w 242839"/>
              <a:gd name="connsiteY5" fmla="*/ 14 h 643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2839" h="643317">
                <a:moveTo>
                  <a:pt x="78" y="14"/>
                </a:moveTo>
                <a:cubicBezTo>
                  <a:pt x="-2039" y="-1574"/>
                  <a:pt x="39236" y="131777"/>
                  <a:pt x="79453" y="238139"/>
                </a:cubicBezTo>
                <a:cubicBezTo>
                  <a:pt x="119670" y="344501"/>
                  <a:pt x="228678" y="602735"/>
                  <a:pt x="241378" y="638189"/>
                </a:cubicBezTo>
                <a:cubicBezTo>
                  <a:pt x="254078" y="673643"/>
                  <a:pt x="180524" y="515952"/>
                  <a:pt x="155653" y="450864"/>
                </a:cubicBezTo>
                <a:cubicBezTo>
                  <a:pt x="130782" y="385776"/>
                  <a:pt x="115965" y="319101"/>
                  <a:pt x="92153" y="247664"/>
                </a:cubicBezTo>
                <a:cubicBezTo>
                  <a:pt x="68341" y="176227"/>
                  <a:pt x="2195" y="1602"/>
                  <a:pt x="78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8" name="フリーフォーム 2157">
            <a:extLst>
              <a:ext uri="{FF2B5EF4-FFF2-40B4-BE49-F238E27FC236}">
                <a16:creationId xmlns:a16="http://schemas.microsoft.com/office/drawing/2014/main" id="{969CFBCD-E1BE-0A4A-9B5C-C84E0A6E89CE}"/>
              </a:ext>
            </a:extLst>
          </p:cNvPr>
          <p:cNvSpPr/>
          <p:nvPr/>
        </p:nvSpPr>
        <p:spPr>
          <a:xfrm>
            <a:off x="1117574" y="6070576"/>
            <a:ext cx="444741" cy="479560"/>
          </a:xfrm>
          <a:custGeom>
            <a:avLst/>
            <a:gdLst>
              <a:gd name="connsiteX0" fmla="*/ 26 w 444741"/>
              <a:gd name="connsiteY0" fmla="*/ 24 h 479560"/>
              <a:gd name="connsiteX1" fmla="*/ 117501 w 444741"/>
              <a:gd name="connsiteY1" fmla="*/ 120674 h 479560"/>
              <a:gd name="connsiteX2" fmla="*/ 288951 w 444741"/>
              <a:gd name="connsiteY2" fmla="*/ 282599 h 479560"/>
              <a:gd name="connsiteX3" fmla="*/ 269901 w 444741"/>
              <a:gd name="connsiteY3" fmla="*/ 247674 h 479560"/>
              <a:gd name="connsiteX4" fmla="*/ 355626 w 444741"/>
              <a:gd name="connsiteY4" fmla="*/ 384199 h 479560"/>
              <a:gd name="connsiteX5" fmla="*/ 444526 w 444741"/>
              <a:gd name="connsiteY5" fmla="*/ 479449 h 479560"/>
              <a:gd name="connsiteX6" fmla="*/ 377851 w 444741"/>
              <a:gd name="connsiteY6" fmla="*/ 400074 h 479560"/>
              <a:gd name="connsiteX7" fmla="*/ 292126 w 444741"/>
              <a:gd name="connsiteY7" fmla="*/ 257199 h 479560"/>
              <a:gd name="connsiteX8" fmla="*/ 327051 w 444741"/>
              <a:gd name="connsiteY8" fmla="*/ 327049 h 479560"/>
              <a:gd name="connsiteX9" fmla="*/ 254026 w 444741"/>
              <a:gd name="connsiteY9" fmla="*/ 228624 h 479560"/>
              <a:gd name="connsiteX10" fmla="*/ 107976 w 444741"/>
              <a:gd name="connsiteY10" fmla="*/ 130199 h 479560"/>
              <a:gd name="connsiteX11" fmla="*/ 26 w 444741"/>
              <a:gd name="connsiteY11" fmla="*/ 24 h 47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4741" h="479560">
                <a:moveTo>
                  <a:pt x="26" y="24"/>
                </a:moveTo>
                <a:cubicBezTo>
                  <a:pt x="1613" y="-1563"/>
                  <a:pt x="69347" y="73578"/>
                  <a:pt x="117501" y="120674"/>
                </a:cubicBezTo>
                <a:cubicBezTo>
                  <a:pt x="165655" y="167770"/>
                  <a:pt x="263551" y="261432"/>
                  <a:pt x="288951" y="282599"/>
                </a:cubicBezTo>
                <a:cubicBezTo>
                  <a:pt x="314351" y="303766"/>
                  <a:pt x="258789" y="230741"/>
                  <a:pt x="269901" y="247674"/>
                </a:cubicBezTo>
                <a:cubicBezTo>
                  <a:pt x="281013" y="264607"/>
                  <a:pt x="326522" y="345570"/>
                  <a:pt x="355626" y="384199"/>
                </a:cubicBezTo>
                <a:cubicBezTo>
                  <a:pt x="384730" y="422828"/>
                  <a:pt x="440822" y="476803"/>
                  <a:pt x="444526" y="479449"/>
                </a:cubicBezTo>
                <a:cubicBezTo>
                  <a:pt x="448230" y="482095"/>
                  <a:pt x="403251" y="437116"/>
                  <a:pt x="377851" y="400074"/>
                </a:cubicBezTo>
                <a:cubicBezTo>
                  <a:pt x="352451" y="363032"/>
                  <a:pt x="300593" y="269370"/>
                  <a:pt x="292126" y="257199"/>
                </a:cubicBezTo>
                <a:cubicBezTo>
                  <a:pt x="283659" y="245028"/>
                  <a:pt x="333401" y="331811"/>
                  <a:pt x="327051" y="327049"/>
                </a:cubicBezTo>
                <a:cubicBezTo>
                  <a:pt x="320701" y="322287"/>
                  <a:pt x="290539" y="261432"/>
                  <a:pt x="254026" y="228624"/>
                </a:cubicBezTo>
                <a:cubicBezTo>
                  <a:pt x="217514" y="195816"/>
                  <a:pt x="147663" y="165124"/>
                  <a:pt x="107976" y="130199"/>
                </a:cubicBezTo>
                <a:cubicBezTo>
                  <a:pt x="68289" y="95274"/>
                  <a:pt x="-1561" y="1611"/>
                  <a:pt x="26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59" name="フリーフォーム 2158">
            <a:extLst>
              <a:ext uri="{FF2B5EF4-FFF2-40B4-BE49-F238E27FC236}">
                <a16:creationId xmlns:a16="http://schemas.microsoft.com/office/drawing/2014/main" id="{2B7C74C2-8D3E-CAD7-EBF6-5C749D086B6B}"/>
              </a:ext>
            </a:extLst>
          </p:cNvPr>
          <p:cNvSpPr/>
          <p:nvPr/>
        </p:nvSpPr>
        <p:spPr>
          <a:xfrm>
            <a:off x="1545973" y="6537295"/>
            <a:ext cx="521196" cy="104819"/>
          </a:xfrm>
          <a:custGeom>
            <a:avLst/>
            <a:gdLst>
              <a:gd name="connsiteX0" fmla="*/ 252 w 521196"/>
              <a:gd name="connsiteY0" fmla="*/ 30 h 104819"/>
              <a:gd name="connsiteX1" fmla="*/ 155827 w 521196"/>
              <a:gd name="connsiteY1" fmla="*/ 69880 h 104819"/>
              <a:gd name="connsiteX2" fmla="*/ 311402 w 521196"/>
              <a:gd name="connsiteY2" fmla="*/ 63530 h 104819"/>
              <a:gd name="connsiteX3" fmla="*/ 286002 w 521196"/>
              <a:gd name="connsiteY3" fmla="*/ 76230 h 104819"/>
              <a:gd name="connsiteX4" fmla="*/ 520952 w 521196"/>
              <a:gd name="connsiteY4" fmla="*/ 34955 h 104819"/>
              <a:gd name="connsiteX5" fmla="*/ 327277 w 521196"/>
              <a:gd name="connsiteY5" fmla="*/ 79405 h 104819"/>
              <a:gd name="connsiteX6" fmla="*/ 159002 w 521196"/>
              <a:gd name="connsiteY6" fmla="*/ 104805 h 104819"/>
              <a:gd name="connsiteX7" fmla="*/ 216152 w 521196"/>
              <a:gd name="connsiteY7" fmla="*/ 76230 h 104819"/>
              <a:gd name="connsiteX8" fmla="*/ 120902 w 521196"/>
              <a:gd name="connsiteY8" fmla="*/ 79405 h 104819"/>
              <a:gd name="connsiteX9" fmla="*/ 252 w 521196"/>
              <a:gd name="connsiteY9" fmla="*/ 30 h 10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1196" h="104819">
                <a:moveTo>
                  <a:pt x="252" y="30"/>
                </a:moveTo>
                <a:cubicBezTo>
                  <a:pt x="6073" y="-1558"/>
                  <a:pt x="103969" y="59297"/>
                  <a:pt x="155827" y="69880"/>
                </a:cubicBezTo>
                <a:cubicBezTo>
                  <a:pt x="207685" y="80463"/>
                  <a:pt x="289706" y="62472"/>
                  <a:pt x="311402" y="63530"/>
                </a:cubicBezTo>
                <a:cubicBezTo>
                  <a:pt x="333098" y="64588"/>
                  <a:pt x="251077" y="80993"/>
                  <a:pt x="286002" y="76230"/>
                </a:cubicBezTo>
                <a:cubicBezTo>
                  <a:pt x="320927" y="71468"/>
                  <a:pt x="514073" y="34426"/>
                  <a:pt x="520952" y="34955"/>
                </a:cubicBezTo>
                <a:cubicBezTo>
                  <a:pt x="527831" y="35484"/>
                  <a:pt x="387602" y="67763"/>
                  <a:pt x="327277" y="79405"/>
                </a:cubicBezTo>
                <a:cubicBezTo>
                  <a:pt x="266952" y="91047"/>
                  <a:pt x="177523" y="105334"/>
                  <a:pt x="159002" y="104805"/>
                </a:cubicBezTo>
                <a:cubicBezTo>
                  <a:pt x="140481" y="104276"/>
                  <a:pt x="222502" y="80463"/>
                  <a:pt x="216152" y="76230"/>
                </a:cubicBezTo>
                <a:cubicBezTo>
                  <a:pt x="209802" y="71997"/>
                  <a:pt x="151064" y="89459"/>
                  <a:pt x="120902" y="79405"/>
                </a:cubicBezTo>
                <a:cubicBezTo>
                  <a:pt x="90740" y="69351"/>
                  <a:pt x="-5569" y="1618"/>
                  <a:pt x="252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0" name="フリーフォーム 2159">
            <a:extLst>
              <a:ext uri="{FF2B5EF4-FFF2-40B4-BE49-F238E27FC236}">
                <a16:creationId xmlns:a16="http://schemas.microsoft.com/office/drawing/2014/main" id="{D6442978-A88F-ECA6-104A-B638E047E920}"/>
              </a:ext>
            </a:extLst>
          </p:cNvPr>
          <p:cNvSpPr/>
          <p:nvPr/>
        </p:nvSpPr>
        <p:spPr>
          <a:xfrm>
            <a:off x="930242" y="5016500"/>
            <a:ext cx="218006" cy="326481"/>
          </a:xfrm>
          <a:custGeom>
            <a:avLst/>
            <a:gdLst>
              <a:gd name="connsiteX0" fmla="*/ 60358 w 218006"/>
              <a:gd name="connsiteY0" fmla="*/ 0 h 326481"/>
              <a:gd name="connsiteX1" fmla="*/ 165133 w 218006"/>
              <a:gd name="connsiteY1" fmla="*/ 57150 h 326481"/>
              <a:gd name="connsiteX2" fmla="*/ 120683 w 218006"/>
              <a:gd name="connsiteY2" fmla="*/ 139700 h 326481"/>
              <a:gd name="connsiteX3" fmla="*/ 215933 w 218006"/>
              <a:gd name="connsiteY3" fmla="*/ 60325 h 326481"/>
              <a:gd name="connsiteX4" fmla="*/ 12733 w 218006"/>
              <a:gd name="connsiteY4" fmla="*/ 323850 h 326481"/>
              <a:gd name="connsiteX5" fmla="*/ 104808 w 218006"/>
              <a:gd name="connsiteY5" fmla="*/ 190500 h 326481"/>
              <a:gd name="connsiteX6" fmla="*/ 133383 w 218006"/>
              <a:gd name="connsiteY6" fmla="*/ 104775 h 326481"/>
              <a:gd name="connsiteX7" fmla="*/ 33 w 218006"/>
              <a:gd name="connsiteY7" fmla="*/ 139700 h 326481"/>
              <a:gd name="connsiteX8" fmla="*/ 120683 w 218006"/>
              <a:gd name="connsiteY8" fmla="*/ 111125 h 326481"/>
              <a:gd name="connsiteX9" fmla="*/ 142908 w 218006"/>
              <a:gd name="connsiteY9" fmla="*/ 92075 h 326481"/>
              <a:gd name="connsiteX10" fmla="*/ 139733 w 218006"/>
              <a:gd name="connsiteY10" fmla="*/ 57150 h 326481"/>
              <a:gd name="connsiteX11" fmla="*/ 60358 w 218006"/>
              <a:gd name="connsiteY11" fmla="*/ 0 h 326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8006" h="326481">
                <a:moveTo>
                  <a:pt x="60358" y="0"/>
                </a:moveTo>
                <a:cubicBezTo>
                  <a:pt x="64591" y="0"/>
                  <a:pt x="155079" y="33867"/>
                  <a:pt x="165133" y="57150"/>
                </a:cubicBezTo>
                <a:cubicBezTo>
                  <a:pt x="175187" y="80433"/>
                  <a:pt x="112216" y="139171"/>
                  <a:pt x="120683" y="139700"/>
                </a:cubicBezTo>
                <a:cubicBezTo>
                  <a:pt x="129150" y="140229"/>
                  <a:pt x="233925" y="29633"/>
                  <a:pt x="215933" y="60325"/>
                </a:cubicBezTo>
                <a:cubicBezTo>
                  <a:pt x="197941" y="91017"/>
                  <a:pt x="31254" y="302154"/>
                  <a:pt x="12733" y="323850"/>
                </a:cubicBezTo>
                <a:cubicBezTo>
                  <a:pt x="-5788" y="345546"/>
                  <a:pt x="84700" y="227013"/>
                  <a:pt x="104808" y="190500"/>
                </a:cubicBezTo>
                <a:cubicBezTo>
                  <a:pt x="124916" y="153987"/>
                  <a:pt x="150845" y="113242"/>
                  <a:pt x="133383" y="104775"/>
                </a:cubicBezTo>
                <a:cubicBezTo>
                  <a:pt x="115921" y="96308"/>
                  <a:pt x="2150" y="138642"/>
                  <a:pt x="33" y="139700"/>
                </a:cubicBezTo>
                <a:cubicBezTo>
                  <a:pt x="-2084" y="140758"/>
                  <a:pt x="96871" y="119063"/>
                  <a:pt x="120683" y="111125"/>
                </a:cubicBezTo>
                <a:cubicBezTo>
                  <a:pt x="144496" y="103188"/>
                  <a:pt x="139733" y="101071"/>
                  <a:pt x="142908" y="92075"/>
                </a:cubicBezTo>
                <a:cubicBezTo>
                  <a:pt x="146083" y="83079"/>
                  <a:pt x="150845" y="69850"/>
                  <a:pt x="139733" y="57150"/>
                </a:cubicBezTo>
                <a:cubicBezTo>
                  <a:pt x="128621" y="44450"/>
                  <a:pt x="56125" y="0"/>
                  <a:pt x="6035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1" name="フリーフォーム 2160">
            <a:extLst>
              <a:ext uri="{FF2B5EF4-FFF2-40B4-BE49-F238E27FC236}">
                <a16:creationId xmlns:a16="http://schemas.microsoft.com/office/drawing/2014/main" id="{20629F3C-E875-9E13-6F7D-10ED4657A055}"/>
              </a:ext>
            </a:extLst>
          </p:cNvPr>
          <p:cNvSpPr/>
          <p:nvPr/>
        </p:nvSpPr>
        <p:spPr>
          <a:xfrm>
            <a:off x="933109" y="5082508"/>
            <a:ext cx="130518" cy="538867"/>
          </a:xfrm>
          <a:custGeom>
            <a:avLst/>
            <a:gdLst>
              <a:gd name="connsiteX0" fmla="*/ 130516 w 130518"/>
              <a:gd name="connsiteY0" fmla="*/ 667 h 538867"/>
              <a:gd name="connsiteX1" fmla="*/ 35266 w 130518"/>
              <a:gd name="connsiteY1" fmla="*/ 235617 h 538867"/>
              <a:gd name="connsiteX2" fmla="*/ 54316 w 130518"/>
              <a:gd name="connsiteY2" fmla="*/ 388017 h 538867"/>
              <a:gd name="connsiteX3" fmla="*/ 98766 w 130518"/>
              <a:gd name="connsiteY3" fmla="*/ 537242 h 538867"/>
              <a:gd name="connsiteX4" fmla="*/ 76541 w 130518"/>
              <a:gd name="connsiteY4" fmla="*/ 457867 h 538867"/>
              <a:gd name="connsiteX5" fmla="*/ 341 w 130518"/>
              <a:gd name="connsiteY5" fmla="*/ 311817 h 538867"/>
              <a:gd name="connsiteX6" fmla="*/ 47966 w 130518"/>
              <a:gd name="connsiteY6" fmla="*/ 375317 h 538867"/>
              <a:gd name="connsiteX7" fmla="*/ 35266 w 130518"/>
              <a:gd name="connsiteY7" fmla="*/ 178467 h 538867"/>
              <a:gd name="connsiteX8" fmla="*/ 6691 w 130518"/>
              <a:gd name="connsiteY8" fmla="*/ 127667 h 538867"/>
              <a:gd name="connsiteX9" fmla="*/ 32091 w 130518"/>
              <a:gd name="connsiteY9" fmla="*/ 162592 h 538867"/>
              <a:gd name="connsiteX10" fmla="*/ 130516 w 130518"/>
              <a:gd name="connsiteY10" fmla="*/ 667 h 53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0518" h="538867">
                <a:moveTo>
                  <a:pt x="130516" y="667"/>
                </a:moveTo>
                <a:cubicBezTo>
                  <a:pt x="131045" y="12838"/>
                  <a:pt x="47966" y="171059"/>
                  <a:pt x="35266" y="235617"/>
                </a:cubicBezTo>
                <a:cubicBezTo>
                  <a:pt x="22566" y="300175"/>
                  <a:pt x="43733" y="337746"/>
                  <a:pt x="54316" y="388017"/>
                </a:cubicBezTo>
                <a:cubicBezTo>
                  <a:pt x="64899" y="438288"/>
                  <a:pt x="95062" y="525600"/>
                  <a:pt x="98766" y="537242"/>
                </a:cubicBezTo>
                <a:cubicBezTo>
                  <a:pt x="102470" y="548884"/>
                  <a:pt x="92945" y="495438"/>
                  <a:pt x="76541" y="457867"/>
                </a:cubicBezTo>
                <a:cubicBezTo>
                  <a:pt x="60137" y="420296"/>
                  <a:pt x="5103" y="325575"/>
                  <a:pt x="341" y="311817"/>
                </a:cubicBezTo>
                <a:cubicBezTo>
                  <a:pt x="-4421" y="298059"/>
                  <a:pt x="42145" y="397542"/>
                  <a:pt x="47966" y="375317"/>
                </a:cubicBezTo>
                <a:cubicBezTo>
                  <a:pt x="53787" y="353092"/>
                  <a:pt x="42145" y="219742"/>
                  <a:pt x="35266" y="178467"/>
                </a:cubicBezTo>
                <a:cubicBezTo>
                  <a:pt x="28387" y="137192"/>
                  <a:pt x="7220" y="130313"/>
                  <a:pt x="6691" y="127667"/>
                </a:cubicBezTo>
                <a:cubicBezTo>
                  <a:pt x="6162" y="125021"/>
                  <a:pt x="14629" y="178467"/>
                  <a:pt x="32091" y="162592"/>
                </a:cubicBezTo>
                <a:cubicBezTo>
                  <a:pt x="49553" y="146717"/>
                  <a:pt x="129987" y="-11504"/>
                  <a:pt x="130516" y="6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2" name="フリーフォーム 2161">
            <a:extLst>
              <a:ext uri="{FF2B5EF4-FFF2-40B4-BE49-F238E27FC236}">
                <a16:creationId xmlns:a16="http://schemas.microsoft.com/office/drawing/2014/main" id="{BD16BE1A-AB02-5B0A-B768-471E75CE71D9}"/>
              </a:ext>
            </a:extLst>
          </p:cNvPr>
          <p:cNvSpPr/>
          <p:nvPr/>
        </p:nvSpPr>
        <p:spPr>
          <a:xfrm>
            <a:off x="976475" y="5168023"/>
            <a:ext cx="449568" cy="1183572"/>
          </a:xfrm>
          <a:custGeom>
            <a:avLst/>
            <a:gdLst>
              <a:gd name="connsiteX0" fmla="*/ 49050 w 449568"/>
              <a:gd name="connsiteY0" fmla="*/ 877 h 1183572"/>
              <a:gd name="connsiteX1" fmla="*/ 33175 w 449568"/>
              <a:gd name="connsiteY1" fmla="*/ 273927 h 1183572"/>
              <a:gd name="connsiteX2" fmla="*/ 99850 w 449568"/>
              <a:gd name="connsiteY2" fmla="*/ 534277 h 1183572"/>
              <a:gd name="connsiteX3" fmla="*/ 93500 w 449568"/>
              <a:gd name="connsiteY3" fmla="*/ 524752 h 1183572"/>
              <a:gd name="connsiteX4" fmla="*/ 153825 w 449568"/>
              <a:gd name="connsiteY4" fmla="*/ 734302 h 1183572"/>
              <a:gd name="connsiteX5" fmla="*/ 150650 w 449568"/>
              <a:gd name="connsiteY5" fmla="*/ 680327 h 1183572"/>
              <a:gd name="connsiteX6" fmla="*/ 239550 w 449568"/>
              <a:gd name="connsiteY6" fmla="*/ 877177 h 1183572"/>
              <a:gd name="connsiteX7" fmla="*/ 226850 w 449568"/>
              <a:gd name="connsiteY7" fmla="*/ 848602 h 1183572"/>
              <a:gd name="connsiteX8" fmla="*/ 369725 w 449568"/>
              <a:gd name="connsiteY8" fmla="*/ 969252 h 1183572"/>
              <a:gd name="connsiteX9" fmla="*/ 417350 w 449568"/>
              <a:gd name="connsiteY9" fmla="*/ 1001002 h 1183572"/>
              <a:gd name="connsiteX10" fmla="*/ 449100 w 449568"/>
              <a:gd name="connsiteY10" fmla="*/ 1181977 h 1183572"/>
              <a:gd name="connsiteX11" fmla="*/ 433225 w 449568"/>
              <a:gd name="connsiteY11" fmla="*/ 1086727 h 1183572"/>
              <a:gd name="connsiteX12" fmla="*/ 391950 w 449568"/>
              <a:gd name="connsiteY12" fmla="*/ 1039102 h 1183572"/>
              <a:gd name="connsiteX13" fmla="*/ 290350 w 449568"/>
              <a:gd name="connsiteY13" fmla="*/ 947027 h 1183572"/>
              <a:gd name="connsiteX14" fmla="*/ 414175 w 449568"/>
              <a:gd name="connsiteY14" fmla="*/ 1004177 h 1183572"/>
              <a:gd name="connsiteX15" fmla="*/ 157000 w 449568"/>
              <a:gd name="connsiteY15" fmla="*/ 807327 h 1183572"/>
              <a:gd name="connsiteX16" fmla="*/ 210975 w 449568"/>
              <a:gd name="connsiteY16" fmla="*/ 829552 h 1183572"/>
              <a:gd name="connsiteX17" fmla="*/ 157000 w 449568"/>
              <a:gd name="connsiteY17" fmla="*/ 715252 h 1183572"/>
              <a:gd name="connsiteX18" fmla="*/ 58575 w 449568"/>
              <a:gd name="connsiteY18" fmla="*/ 416802 h 1183572"/>
              <a:gd name="connsiteX19" fmla="*/ 1425 w 449568"/>
              <a:gd name="connsiteY19" fmla="*/ 289802 h 1183572"/>
              <a:gd name="connsiteX20" fmla="*/ 17300 w 449568"/>
              <a:gd name="connsiteY20" fmla="*/ 324727 h 1183572"/>
              <a:gd name="connsiteX21" fmla="*/ 17300 w 449568"/>
              <a:gd name="connsiteY21" fmla="*/ 191377 h 1183572"/>
              <a:gd name="connsiteX22" fmla="*/ 49050 w 449568"/>
              <a:gd name="connsiteY22" fmla="*/ 877 h 1183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49568" h="1183572">
                <a:moveTo>
                  <a:pt x="49050" y="877"/>
                </a:moveTo>
                <a:cubicBezTo>
                  <a:pt x="51696" y="14635"/>
                  <a:pt x="24708" y="185027"/>
                  <a:pt x="33175" y="273927"/>
                </a:cubicBezTo>
                <a:cubicBezTo>
                  <a:pt x="41642" y="362827"/>
                  <a:pt x="89796" y="492473"/>
                  <a:pt x="99850" y="534277"/>
                </a:cubicBezTo>
                <a:cubicBezTo>
                  <a:pt x="109904" y="576081"/>
                  <a:pt x="84504" y="491415"/>
                  <a:pt x="93500" y="524752"/>
                </a:cubicBezTo>
                <a:cubicBezTo>
                  <a:pt x="102496" y="558089"/>
                  <a:pt x="144300" y="708373"/>
                  <a:pt x="153825" y="734302"/>
                </a:cubicBezTo>
                <a:cubicBezTo>
                  <a:pt x="163350" y="760231"/>
                  <a:pt x="136363" y="656515"/>
                  <a:pt x="150650" y="680327"/>
                </a:cubicBezTo>
                <a:cubicBezTo>
                  <a:pt x="164937" y="704139"/>
                  <a:pt x="226850" y="849131"/>
                  <a:pt x="239550" y="877177"/>
                </a:cubicBezTo>
                <a:cubicBezTo>
                  <a:pt x="252250" y="905223"/>
                  <a:pt x="205154" y="833256"/>
                  <a:pt x="226850" y="848602"/>
                </a:cubicBezTo>
                <a:cubicBezTo>
                  <a:pt x="248546" y="863948"/>
                  <a:pt x="337975" y="943852"/>
                  <a:pt x="369725" y="969252"/>
                </a:cubicBezTo>
                <a:cubicBezTo>
                  <a:pt x="401475" y="994652"/>
                  <a:pt x="404121" y="965548"/>
                  <a:pt x="417350" y="1001002"/>
                </a:cubicBezTo>
                <a:cubicBezTo>
                  <a:pt x="430579" y="1036456"/>
                  <a:pt x="446454" y="1167690"/>
                  <a:pt x="449100" y="1181977"/>
                </a:cubicBezTo>
                <a:cubicBezTo>
                  <a:pt x="451746" y="1196264"/>
                  <a:pt x="442750" y="1110540"/>
                  <a:pt x="433225" y="1086727"/>
                </a:cubicBezTo>
                <a:cubicBezTo>
                  <a:pt x="423700" y="1062915"/>
                  <a:pt x="415763" y="1062385"/>
                  <a:pt x="391950" y="1039102"/>
                </a:cubicBezTo>
                <a:cubicBezTo>
                  <a:pt x="368138" y="1015819"/>
                  <a:pt x="286646" y="952848"/>
                  <a:pt x="290350" y="947027"/>
                </a:cubicBezTo>
                <a:cubicBezTo>
                  <a:pt x="294054" y="941206"/>
                  <a:pt x="436400" y="1027460"/>
                  <a:pt x="414175" y="1004177"/>
                </a:cubicBezTo>
                <a:cubicBezTo>
                  <a:pt x="391950" y="980894"/>
                  <a:pt x="190867" y="836431"/>
                  <a:pt x="157000" y="807327"/>
                </a:cubicBezTo>
                <a:cubicBezTo>
                  <a:pt x="123133" y="778223"/>
                  <a:pt x="210975" y="844898"/>
                  <a:pt x="210975" y="829552"/>
                </a:cubicBezTo>
                <a:cubicBezTo>
                  <a:pt x="210975" y="814206"/>
                  <a:pt x="182400" y="784044"/>
                  <a:pt x="157000" y="715252"/>
                </a:cubicBezTo>
                <a:cubicBezTo>
                  <a:pt x="131600" y="646460"/>
                  <a:pt x="84504" y="487710"/>
                  <a:pt x="58575" y="416802"/>
                </a:cubicBezTo>
                <a:cubicBezTo>
                  <a:pt x="32646" y="345894"/>
                  <a:pt x="8304" y="305148"/>
                  <a:pt x="1425" y="289802"/>
                </a:cubicBezTo>
                <a:cubicBezTo>
                  <a:pt x="-5454" y="274456"/>
                  <a:pt x="14654" y="341131"/>
                  <a:pt x="17300" y="324727"/>
                </a:cubicBezTo>
                <a:cubicBezTo>
                  <a:pt x="19946" y="308323"/>
                  <a:pt x="14654" y="243765"/>
                  <a:pt x="17300" y="191377"/>
                </a:cubicBezTo>
                <a:cubicBezTo>
                  <a:pt x="19946" y="138990"/>
                  <a:pt x="46404" y="-12881"/>
                  <a:pt x="49050" y="8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3" name="フリーフォーム 2162">
            <a:extLst>
              <a:ext uri="{FF2B5EF4-FFF2-40B4-BE49-F238E27FC236}">
                <a16:creationId xmlns:a16="http://schemas.microsoft.com/office/drawing/2014/main" id="{0A34D6AF-38E3-EBC1-2C08-7622B8EF9A5F}"/>
              </a:ext>
            </a:extLst>
          </p:cNvPr>
          <p:cNvSpPr/>
          <p:nvPr/>
        </p:nvSpPr>
        <p:spPr>
          <a:xfrm>
            <a:off x="1135015" y="5247973"/>
            <a:ext cx="62234" cy="508696"/>
          </a:xfrm>
          <a:custGeom>
            <a:avLst/>
            <a:gdLst>
              <a:gd name="connsiteX0" fmla="*/ 61960 w 62234"/>
              <a:gd name="connsiteY0" fmla="*/ 302 h 508696"/>
              <a:gd name="connsiteX1" fmla="*/ 23860 w 62234"/>
              <a:gd name="connsiteY1" fmla="*/ 209852 h 508696"/>
              <a:gd name="connsiteX2" fmla="*/ 20685 w 62234"/>
              <a:gd name="connsiteY2" fmla="*/ 403527 h 508696"/>
              <a:gd name="connsiteX3" fmla="*/ 23860 w 62234"/>
              <a:gd name="connsiteY3" fmla="*/ 508302 h 508696"/>
              <a:gd name="connsiteX4" fmla="*/ 23860 w 62234"/>
              <a:gd name="connsiteY4" fmla="*/ 432102 h 508696"/>
              <a:gd name="connsiteX5" fmla="*/ 1635 w 62234"/>
              <a:gd name="connsiteY5" fmla="*/ 257477 h 508696"/>
              <a:gd name="connsiteX6" fmla="*/ 61960 w 62234"/>
              <a:gd name="connsiteY6" fmla="*/ 302 h 50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234" h="508696">
                <a:moveTo>
                  <a:pt x="61960" y="302"/>
                </a:moveTo>
                <a:cubicBezTo>
                  <a:pt x="65664" y="-7635"/>
                  <a:pt x="30739" y="142648"/>
                  <a:pt x="23860" y="209852"/>
                </a:cubicBezTo>
                <a:cubicBezTo>
                  <a:pt x="16981" y="277056"/>
                  <a:pt x="20685" y="353785"/>
                  <a:pt x="20685" y="403527"/>
                </a:cubicBezTo>
                <a:cubicBezTo>
                  <a:pt x="20685" y="453269"/>
                  <a:pt x="23331" y="503540"/>
                  <a:pt x="23860" y="508302"/>
                </a:cubicBezTo>
                <a:cubicBezTo>
                  <a:pt x="24389" y="513065"/>
                  <a:pt x="27564" y="473906"/>
                  <a:pt x="23860" y="432102"/>
                </a:cubicBezTo>
                <a:cubicBezTo>
                  <a:pt x="20156" y="390298"/>
                  <a:pt x="-6832" y="330502"/>
                  <a:pt x="1635" y="257477"/>
                </a:cubicBezTo>
                <a:cubicBezTo>
                  <a:pt x="10102" y="184452"/>
                  <a:pt x="58256" y="8239"/>
                  <a:pt x="61960" y="3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4" name="フリーフォーム 2163">
            <a:extLst>
              <a:ext uri="{FF2B5EF4-FFF2-40B4-BE49-F238E27FC236}">
                <a16:creationId xmlns:a16="http://schemas.microsoft.com/office/drawing/2014/main" id="{44FC575B-3318-C649-A9A8-3AF80F412FE5}"/>
              </a:ext>
            </a:extLst>
          </p:cNvPr>
          <p:cNvSpPr/>
          <p:nvPr/>
        </p:nvSpPr>
        <p:spPr>
          <a:xfrm>
            <a:off x="1127668" y="5348128"/>
            <a:ext cx="406593" cy="884901"/>
          </a:xfrm>
          <a:custGeom>
            <a:avLst/>
            <a:gdLst>
              <a:gd name="connsiteX0" fmla="*/ 91532 w 406593"/>
              <a:gd name="connsiteY0" fmla="*/ 1747 h 884901"/>
              <a:gd name="connsiteX1" fmla="*/ 8982 w 406593"/>
              <a:gd name="connsiteY1" fmla="*/ 300197 h 884901"/>
              <a:gd name="connsiteX2" fmla="*/ 8982 w 406593"/>
              <a:gd name="connsiteY2" fmla="*/ 433547 h 884901"/>
              <a:gd name="connsiteX3" fmla="*/ 69307 w 406593"/>
              <a:gd name="connsiteY3" fmla="*/ 592297 h 884901"/>
              <a:gd name="connsiteX4" fmla="*/ 132807 w 406593"/>
              <a:gd name="connsiteY4" fmla="*/ 684372 h 884901"/>
              <a:gd name="connsiteX5" fmla="*/ 243932 w 406593"/>
              <a:gd name="connsiteY5" fmla="*/ 763747 h 884901"/>
              <a:gd name="connsiteX6" fmla="*/ 336007 w 406593"/>
              <a:gd name="connsiteY6" fmla="*/ 824072 h 884901"/>
              <a:gd name="connsiteX7" fmla="*/ 405857 w 406593"/>
              <a:gd name="connsiteY7" fmla="*/ 884397 h 884901"/>
              <a:gd name="connsiteX8" fmla="*/ 291557 w 406593"/>
              <a:gd name="connsiteY8" fmla="*/ 789147 h 884901"/>
              <a:gd name="connsiteX9" fmla="*/ 269332 w 406593"/>
              <a:gd name="connsiteY9" fmla="*/ 760572 h 884901"/>
              <a:gd name="connsiteX10" fmla="*/ 367757 w 406593"/>
              <a:gd name="connsiteY10" fmla="*/ 719297 h 884901"/>
              <a:gd name="connsiteX11" fmla="*/ 262982 w 406593"/>
              <a:gd name="connsiteY11" fmla="*/ 754222 h 884901"/>
              <a:gd name="connsiteX12" fmla="*/ 91532 w 406593"/>
              <a:gd name="connsiteY12" fmla="*/ 617697 h 884901"/>
              <a:gd name="connsiteX13" fmla="*/ 40732 w 406593"/>
              <a:gd name="connsiteY13" fmla="*/ 487522 h 884901"/>
              <a:gd name="connsiteX14" fmla="*/ 94707 w 406593"/>
              <a:gd name="connsiteY14" fmla="*/ 109697 h 884901"/>
              <a:gd name="connsiteX15" fmla="*/ 28032 w 406593"/>
              <a:gd name="connsiteY15" fmla="*/ 417672 h 884901"/>
              <a:gd name="connsiteX16" fmla="*/ 18507 w 406593"/>
              <a:gd name="connsiteY16" fmla="*/ 233522 h 884901"/>
              <a:gd name="connsiteX17" fmla="*/ 31207 w 406593"/>
              <a:gd name="connsiteY17" fmla="*/ 116047 h 884901"/>
              <a:gd name="connsiteX18" fmla="*/ 34382 w 406593"/>
              <a:gd name="connsiteY18" fmla="*/ 173197 h 884901"/>
              <a:gd name="connsiteX19" fmla="*/ 91532 w 406593"/>
              <a:gd name="connsiteY19" fmla="*/ 1747 h 884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6593" h="884901">
                <a:moveTo>
                  <a:pt x="91532" y="1747"/>
                </a:moveTo>
                <a:cubicBezTo>
                  <a:pt x="87299" y="22914"/>
                  <a:pt x="22740" y="228230"/>
                  <a:pt x="8982" y="300197"/>
                </a:cubicBezTo>
                <a:cubicBezTo>
                  <a:pt x="-4776" y="372164"/>
                  <a:pt x="-1072" y="384864"/>
                  <a:pt x="8982" y="433547"/>
                </a:cubicBezTo>
                <a:cubicBezTo>
                  <a:pt x="19036" y="482230"/>
                  <a:pt x="48669" y="550493"/>
                  <a:pt x="69307" y="592297"/>
                </a:cubicBezTo>
                <a:cubicBezTo>
                  <a:pt x="89944" y="634101"/>
                  <a:pt x="103703" y="655797"/>
                  <a:pt x="132807" y="684372"/>
                </a:cubicBezTo>
                <a:cubicBezTo>
                  <a:pt x="161911" y="712947"/>
                  <a:pt x="210065" y="740464"/>
                  <a:pt x="243932" y="763747"/>
                </a:cubicBezTo>
                <a:cubicBezTo>
                  <a:pt x="277799" y="787030"/>
                  <a:pt x="309020" y="803964"/>
                  <a:pt x="336007" y="824072"/>
                </a:cubicBezTo>
                <a:cubicBezTo>
                  <a:pt x="362995" y="844180"/>
                  <a:pt x="413265" y="890218"/>
                  <a:pt x="405857" y="884397"/>
                </a:cubicBezTo>
                <a:cubicBezTo>
                  <a:pt x="398449" y="878576"/>
                  <a:pt x="314311" y="809784"/>
                  <a:pt x="291557" y="789147"/>
                </a:cubicBezTo>
                <a:cubicBezTo>
                  <a:pt x="268803" y="768510"/>
                  <a:pt x="256632" y="772214"/>
                  <a:pt x="269332" y="760572"/>
                </a:cubicBezTo>
                <a:cubicBezTo>
                  <a:pt x="282032" y="748930"/>
                  <a:pt x="368815" y="720355"/>
                  <a:pt x="367757" y="719297"/>
                </a:cubicBezTo>
                <a:cubicBezTo>
                  <a:pt x="366699" y="718239"/>
                  <a:pt x="309019" y="771155"/>
                  <a:pt x="262982" y="754222"/>
                </a:cubicBezTo>
                <a:cubicBezTo>
                  <a:pt x="216945" y="737289"/>
                  <a:pt x="128574" y="662147"/>
                  <a:pt x="91532" y="617697"/>
                </a:cubicBezTo>
                <a:cubicBezTo>
                  <a:pt x="54490" y="573247"/>
                  <a:pt x="40203" y="572189"/>
                  <a:pt x="40732" y="487522"/>
                </a:cubicBezTo>
                <a:cubicBezTo>
                  <a:pt x="41261" y="402855"/>
                  <a:pt x="96824" y="121339"/>
                  <a:pt x="94707" y="109697"/>
                </a:cubicBezTo>
                <a:cubicBezTo>
                  <a:pt x="92590" y="98055"/>
                  <a:pt x="40732" y="397035"/>
                  <a:pt x="28032" y="417672"/>
                </a:cubicBezTo>
                <a:cubicBezTo>
                  <a:pt x="15332" y="438309"/>
                  <a:pt x="17978" y="283793"/>
                  <a:pt x="18507" y="233522"/>
                </a:cubicBezTo>
                <a:cubicBezTo>
                  <a:pt x="19036" y="183251"/>
                  <a:pt x="28561" y="126101"/>
                  <a:pt x="31207" y="116047"/>
                </a:cubicBezTo>
                <a:cubicBezTo>
                  <a:pt x="33853" y="105993"/>
                  <a:pt x="20624" y="188014"/>
                  <a:pt x="34382" y="173197"/>
                </a:cubicBezTo>
                <a:cubicBezTo>
                  <a:pt x="48140" y="158380"/>
                  <a:pt x="95765" y="-19420"/>
                  <a:pt x="91532" y="17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5" name="フリーフォーム 2164">
            <a:extLst>
              <a:ext uri="{FF2B5EF4-FFF2-40B4-BE49-F238E27FC236}">
                <a16:creationId xmlns:a16="http://schemas.microsoft.com/office/drawing/2014/main" id="{5077D774-21A9-1D3C-32F7-7F04D1232A8F}"/>
              </a:ext>
            </a:extLst>
          </p:cNvPr>
          <p:cNvSpPr/>
          <p:nvPr/>
        </p:nvSpPr>
        <p:spPr>
          <a:xfrm>
            <a:off x="1193719" y="5275614"/>
            <a:ext cx="348007" cy="836558"/>
          </a:xfrm>
          <a:custGeom>
            <a:avLst/>
            <a:gdLst>
              <a:gd name="connsiteX0" fmla="*/ 81 w 348007"/>
              <a:gd name="connsiteY0" fmla="*/ 1236 h 836558"/>
              <a:gd name="connsiteX1" fmla="*/ 60406 w 348007"/>
              <a:gd name="connsiteY1" fmla="*/ 286986 h 836558"/>
              <a:gd name="connsiteX2" fmla="*/ 81 w 348007"/>
              <a:gd name="connsiteY2" fmla="*/ 496536 h 836558"/>
              <a:gd name="connsiteX3" fmla="*/ 50881 w 348007"/>
              <a:gd name="connsiteY3" fmla="*/ 394936 h 836558"/>
              <a:gd name="connsiteX4" fmla="*/ 108031 w 348007"/>
              <a:gd name="connsiteY4" fmla="*/ 337786 h 836558"/>
              <a:gd name="connsiteX5" fmla="*/ 88981 w 348007"/>
              <a:gd name="connsiteY5" fmla="*/ 201261 h 836558"/>
              <a:gd name="connsiteX6" fmla="*/ 108031 w 348007"/>
              <a:gd name="connsiteY6" fmla="*/ 318736 h 836558"/>
              <a:gd name="connsiteX7" fmla="*/ 44531 w 348007"/>
              <a:gd name="connsiteY7" fmla="*/ 502886 h 836558"/>
              <a:gd name="connsiteX8" fmla="*/ 35006 w 348007"/>
              <a:gd name="connsiteY8" fmla="*/ 556861 h 836558"/>
              <a:gd name="connsiteX9" fmla="*/ 95331 w 348007"/>
              <a:gd name="connsiteY9" fmla="*/ 645761 h 836558"/>
              <a:gd name="connsiteX10" fmla="*/ 92156 w 348007"/>
              <a:gd name="connsiteY10" fmla="*/ 560036 h 836558"/>
              <a:gd name="connsiteX11" fmla="*/ 101681 w 348007"/>
              <a:gd name="connsiteY11" fmla="*/ 687036 h 836558"/>
              <a:gd name="connsiteX12" fmla="*/ 155656 w 348007"/>
              <a:gd name="connsiteY12" fmla="*/ 734661 h 836558"/>
              <a:gd name="connsiteX13" fmla="*/ 295356 w 348007"/>
              <a:gd name="connsiteY13" fmla="*/ 769586 h 836558"/>
              <a:gd name="connsiteX14" fmla="*/ 342981 w 348007"/>
              <a:gd name="connsiteY14" fmla="*/ 836261 h 836558"/>
              <a:gd name="connsiteX15" fmla="*/ 320756 w 348007"/>
              <a:gd name="connsiteY15" fmla="*/ 791811 h 836558"/>
              <a:gd name="connsiteX16" fmla="*/ 114381 w 348007"/>
              <a:gd name="connsiteY16" fmla="*/ 737836 h 836558"/>
              <a:gd name="connsiteX17" fmla="*/ 101681 w 348007"/>
              <a:gd name="connsiteY17" fmla="*/ 620361 h 836558"/>
              <a:gd name="connsiteX18" fmla="*/ 165181 w 348007"/>
              <a:gd name="connsiteY18" fmla="*/ 423511 h 836558"/>
              <a:gd name="connsiteX19" fmla="*/ 295356 w 348007"/>
              <a:gd name="connsiteY19" fmla="*/ 233011 h 836558"/>
              <a:gd name="connsiteX20" fmla="*/ 50881 w 348007"/>
              <a:gd name="connsiteY20" fmla="*/ 591786 h 836558"/>
              <a:gd name="connsiteX21" fmla="*/ 60406 w 348007"/>
              <a:gd name="connsiteY21" fmla="*/ 417161 h 836558"/>
              <a:gd name="connsiteX22" fmla="*/ 31831 w 348007"/>
              <a:gd name="connsiteY22" fmla="*/ 328261 h 836558"/>
              <a:gd name="connsiteX23" fmla="*/ 76281 w 348007"/>
              <a:gd name="connsiteY23" fmla="*/ 188561 h 836558"/>
              <a:gd name="connsiteX24" fmla="*/ 81 w 348007"/>
              <a:gd name="connsiteY24" fmla="*/ 1236 h 836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48007" h="836558">
                <a:moveTo>
                  <a:pt x="81" y="1236"/>
                </a:moveTo>
                <a:cubicBezTo>
                  <a:pt x="-2565" y="17640"/>
                  <a:pt x="60406" y="204436"/>
                  <a:pt x="60406" y="286986"/>
                </a:cubicBezTo>
                <a:cubicBezTo>
                  <a:pt x="60406" y="369536"/>
                  <a:pt x="1669" y="478544"/>
                  <a:pt x="81" y="496536"/>
                </a:cubicBezTo>
                <a:cubicBezTo>
                  <a:pt x="-1507" y="514528"/>
                  <a:pt x="32889" y="421394"/>
                  <a:pt x="50881" y="394936"/>
                </a:cubicBezTo>
                <a:cubicBezTo>
                  <a:pt x="68873" y="368478"/>
                  <a:pt x="101681" y="370065"/>
                  <a:pt x="108031" y="337786"/>
                </a:cubicBezTo>
                <a:cubicBezTo>
                  <a:pt x="114381" y="305507"/>
                  <a:pt x="88981" y="204436"/>
                  <a:pt x="88981" y="201261"/>
                </a:cubicBezTo>
                <a:cubicBezTo>
                  <a:pt x="88981" y="198086"/>
                  <a:pt x="115439" y="268465"/>
                  <a:pt x="108031" y="318736"/>
                </a:cubicBezTo>
                <a:cubicBezTo>
                  <a:pt x="100623" y="369007"/>
                  <a:pt x="56702" y="463199"/>
                  <a:pt x="44531" y="502886"/>
                </a:cubicBezTo>
                <a:cubicBezTo>
                  <a:pt x="32360" y="542573"/>
                  <a:pt x="26539" y="533049"/>
                  <a:pt x="35006" y="556861"/>
                </a:cubicBezTo>
                <a:cubicBezTo>
                  <a:pt x="43473" y="580673"/>
                  <a:pt x="85806" y="645232"/>
                  <a:pt x="95331" y="645761"/>
                </a:cubicBezTo>
                <a:cubicBezTo>
                  <a:pt x="104856" y="646290"/>
                  <a:pt x="91098" y="553157"/>
                  <a:pt x="92156" y="560036"/>
                </a:cubicBezTo>
                <a:cubicBezTo>
                  <a:pt x="93214" y="566915"/>
                  <a:pt x="91098" y="657932"/>
                  <a:pt x="101681" y="687036"/>
                </a:cubicBezTo>
                <a:cubicBezTo>
                  <a:pt x="112264" y="716140"/>
                  <a:pt x="123377" y="720903"/>
                  <a:pt x="155656" y="734661"/>
                </a:cubicBezTo>
                <a:cubicBezTo>
                  <a:pt x="187935" y="748419"/>
                  <a:pt x="264135" y="752653"/>
                  <a:pt x="295356" y="769586"/>
                </a:cubicBezTo>
                <a:cubicBezTo>
                  <a:pt x="326577" y="786519"/>
                  <a:pt x="338748" y="832557"/>
                  <a:pt x="342981" y="836261"/>
                </a:cubicBezTo>
                <a:cubicBezTo>
                  <a:pt x="347214" y="839965"/>
                  <a:pt x="358856" y="808215"/>
                  <a:pt x="320756" y="791811"/>
                </a:cubicBezTo>
                <a:cubicBezTo>
                  <a:pt x="282656" y="775407"/>
                  <a:pt x="150893" y="766411"/>
                  <a:pt x="114381" y="737836"/>
                </a:cubicBezTo>
                <a:cubicBezTo>
                  <a:pt x="77869" y="709261"/>
                  <a:pt x="93214" y="672748"/>
                  <a:pt x="101681" y="620361"/>
                </a:cubicBezTo>
                <a:cubicBezTo>
                  <a:pt x="110148" y="567974"/>
                  <a:pt x="132902" y="488069"/>
                  <a:pt x="165181" y="423511"/>
                </a:cubicBezTo>
                <a:cubicBezTo>
                  <a:pt x="197460" y="358953"/>
                  <a:pt x="295356" y="233011"/>
                  <a:pt x="295356" y="233011"/>
                </a:cubicBezTo>
                <a:cubicBezTo>
                  <a:pt x="276306" y="261057"/>
                  <a:pt x="90039" y="561094"/>
                  <a:pt x="50881" y="591786"/>
                </a:cubicBezTo>
                <a:cubicBezTo>
                  <a:pt x="11723" y="622478"/>
                  <a:pt x="63581" y="461082"/>
                  <a:pt x="60406" y="417161"/>
                </a:cubicBezTo>
                <a:cubicBezTo>
                  <a:pt x="57231" y="373240"/>
                  <a:pt x="29185" y="366361"/>
                  <a:pt x="31831" y="328261"/>
                </a:cubicBezTo>
                <a:cubicBezTo>
                  <a:pt x="34477" y="290161"/>
                  <a:pt x="81043" y="240948"/>
                  <a:pt x="76281" y="188561"/>
                </a:cubicBezTo>
                <a:cubicBezTo>
                  <a:pt x="71519" y="136174"/>
                  <a:pt x="2727" y="-15168"/>
                  <a:pt x="81" y="12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6" name="フリーフォーム 2165">
            <a:extLst>
              <a:ext uri="{FF2B5EF4-FFF2-40B4-BE49-F238E27FC236}">
                <a16:creationId xmlns:a16="http://schemas.microsoft.com/office/drawing/2014/main" id="{31B7EE84-AA45-2F8F-C7AF-F6E0A8AC67D3}"/>
              </a:ext>
            </a:extLst>
          </p:cNvPr>
          <p:cNvSpPr/>
          <p:nvPr/>
        </p:nvSpPr>
        <p:spPr>
          <a:xfrm>
            <a:off x="1530346" y="5448205"/>
            <a:ext cx="547858" cy="1172997"/>
          </a:xfrm>
          <a:custGeom>
            <a:avLst/>
            <a:gdLst>
              <a:gd name="connsiteX0" fmla="*/ 4 w 547858"/>
              <a:gd name="connsiteY0" fmla="*/ 95 h 1172997"/>
              <a:gd name="connsiteX1" fmla="*/ 60329 w 547858"/>
              <a:gd name="connsiteY1" fmla="*/ 200120 h 1172997"/>
              <a:gd name="connsiteX2" fmla="*/ 98429 w 547858"/>
              <a:gd name="connsiteY2" fmla="*/ 292195 h 1172997"/>
              <a:gd name="connsiteX3" fmla="*/ 127004 w 547858"/>
              <a:gd name="connsiteY3" fmla="*/ 136620 h 1172997"/>
              <a:gd name="connsiteX4" fmla="*/ 152404 w 547858"/>
              <a:gd name="connsiteY4" fmla="*/ 336645 h 1172997"/>
              <a:gd name="connsiteX5" fmla="*/ 209554 w 547858"/>
              <a:gd name="connsiteY5" fmla="*/ 463645 h 1172997"/>
              <a:gd name="connsiteX6" fmla="*/ 327029 w 547858"/>
              <a:gd name="connsiteY6" fmla="*/ 650970 h 1172997"/>
              <a:gd name="connsiteX7" fmla="*/ 269879 w 547858"/>
              <a:gd name="connsiteY7" fmla="*/ 619220 h 1172997"/>
              <a:gd name="connsiteX8" fmla="*/ 339729 w 547858"/>
              <a:gd name="connsiteY8" fmla="*/ 743045 h 1172997"/>
              <a:gd name="connsiteX9" fmla="*/ 517529 w 547858"/>
              <a:gd name="connsiteY9" fmla="*/ 1111345 h 1172997"/>
              <a:gd name="connsiteX10" fmla="*/ 533404 w 547858"/>
              <a:gd name="connsiteY10" fmla="*/ 1146270 h 1172997"/>
              <a:gd name="connsiteX11" fmla="*/ 368304 w 547858"/>
              <a:gd name="connsiteY11" fmla="*/ 838295 h 1172997"/>
              <a:gd name="connsiteX12" fmla="*/ 333379 w 547858"/>
              <a:gd name="connsiteY12" fmla="*/ 714470 h 1172997"/>
              <a:gd name="connsiteX13" fmla="*/ 219079 w 547858"/>
              <a:gd name="connsiteY13" fmla="*/ 457295 h 1172997"/>
              <a:gd name="connsiteX14" fmla="*/ 85729 w 547858"/>
              <a:gd name="connsiteY14" fmla="*/ 304895 h 1172997"/>
              <a:gd name="connsiteX15" fmla="*/ 130179 w 547858"/>
              <a:gd name="connsiteY15" fmla="*/ 25495 h 1172997"/>
              <a:gd name="connsiteX16" fmla="*/ 63504 w 547858"/>
              <a:gd name="connsiteY16" fmla="*/ 171545 h 1172997"/>
              <a:gd name="connsiteX17" fmla="*/ 4 w 547858"/>
              <a:gd name="connsiteY17" fmla="*/ 95 h 1172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47858" h="1172997">
                <a:moveTo>
                  <a:pt x="4" y="95"/>
                </a:moveTo>
                <a:cubicBezTo>
                  <a:pt x="-525" y="4858"/>
                  <a:pt x="43925" y="151437"/>
                  <a:pt x="60329" y="200120"/>
                </a:cubicBezTo>
                <a:cubicBezTo>
                  <a:pt x="76733" y="248803"/>
                  <a:pt x="87317" y="302778"/>
                  <a:pt x="98429" y="292195"/>
                </a:cubicBezTo>
                <a:cubicBezTo>
                  <a:pt x="109541" y="281612"/>
                  <a:pt x="118008" y="129212"/>
                  <a:pt x="127004" y="136620"/>
                </a:cubicBezTo>
                <a:cubicBezTo>
                  <a:pt x="136000" y="144028"/>
                  <a:pt x="138646" y="282141"/>
                  <a:pt x="152404" y="336645"/>
                </a:cubicBezTo>
                <a:cubicBezTo>
                  <a:pt x="166162" y="391149"/>
                  <a:pt x="180450" y="411258"/>
                  <a:pt x="209554" y="463645"/>
                </a:cubicBezTo>
                <a:cubicBezTo>
                  <a:pt x="238658" y="516032"/>
                  <a:pt x="316975" y="625041"/>
                  <a:pt x="327029" y="650970"/>
                </a:cubicBezTo>
                <a:cubicBezTo>
                  <a:pt x="337083" y="676899"/>
                  <a:pt x="267762" y="603874"/>
                  <a:pt x="269879" y="619220"/>
                </a:cubicBezTo>
                <a:cubicBezTo>
                  <a:pt x="271996" y="634566"/>
                  <a:pt x="298454" y="661024"/>
                  <a:pt x="339729" y="743045"/>
                </a:cubicBezTo>
                <a:cubicBezTo>
                  <a:pt x="381004" y="825066"/>
                  <a:pt x="485250" y="1044141"/>
                  <a:pt x="517529" y="1111345"/>
                </a:cubicBezTo>
                <a:cubicBezTo>
                  <a:pt x="549808" y="1178549"/>
                  <a:pt x="558275" y="1191778"/>
                  <a:pt x="533404" y="1146270"/>
                </a:cubicBezTo>
                <a:cubicBezTo>
                  <a:pt x="508533" y="1100762"/>
                  <a:pt x="401641" y="910262"/>
                  <a:pt x="368304" y="838295"/>
                </a:cubicBezTo>
                <a:cubicBezTo>
                  <a:pt x="334967" y="766328"/>
                  <a:pt x="358250" y="777970"/>
                  <a:pt x="333379" y="714470"/>
                </a:cubicBezTo>
                <a:cubicBezTo>
                  <a:pt x="308508" y="650970"/>
                  <a:pt x="260354" y="525558"/>
                  <a:pt x="219079" y="457295"/>
                </a:cubicBezTo>
                <a:cubicBezTo>
                  <a:pt x="177804" y="389033"/>
                  <a:pt x="100546" y="376862"/>
                  <a:pt x="85729" y="304895"/>
                </a:cubicBezTo>
                <a:cubicBezTo>
                  <a:pt x="70912" y="232928"/>
                  <a:pt x="133883" y="47720"/>
                  <a:pt x="130179" y="25495"/>
                </a:cubicBezTo>
                <a:cubicBezTo>
                  <a:pt x="126475" y="3270"/>
                  <a:pt x="82025" y="173662"/>
                  <a:pt x="63504" y="171545"/>
                </a:cubicBezTo>
                <a:cubicBezTo>
                  <a:pt x="44983" y="169428"/>
                  <a:pt x="533" y="-4668"/>
                  <a:pt x="4" y="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7" name="フリーフォーム 2166">
            <a:extLst>
              <a:ext uri="{FF2B5EF4-FFF2-40B4-BE49-F238E27FC236}">
                <a16:creationId xmlns:a16="http://schemas.microsoft.com/office/drawing/2014/main" id="{B62D6108-4AF8-6FB9-5593-96F956D9DA9E}"/>
              </a:ext>
            </a:extLst>
          </p:cNvPr>
          <p:cNvSpPr/>
          <p:nvPr/>
        </p:nvSpPr>
        <p:spPr>
          <a:xfrm>
            <a:off x="1308408" y="5499032"/>
            <a:ext cx="304822" cy="547055"/>
          </a:xfrm>
          <a:custGeom>
            <a:avLst/>
            <a:gdLst>
              <a:gd name="connsiteX0" fmla="*/ 253692 w 304822"/>
              <a:gd name="connsiteY0" fmla="*/ 68 h 547055"/>
              <a:gd name="connsiteX1" fmla="*/ 113992 w 304822"/>
              <a:gd name="connsiteY1" fmla="*/ 247718 h 547055"/>
              <a:gd name="connsiteX2" fmla="*/ 44142 w 304822"/>
              <a:gd name="connsiteY2" fmla="*/ 476318 h 547055"/>
              <a:gd name="connsiteX3" fmla="*/ 75892 w 304822"/>
              <a:gd name="connsiteY3" fmla="*/ 355668 h 547055"/>
              <a:gd name="connsiteX4" fmla="*/ 199717 w 304822"/>
              <a:gd name="connsiteY4" fmla="*/ 542993 h 547055"/>
              <a:gd name="connsiteX5" fmla="*/ 304492 w 304822"/>
              <a:gd name="connsiteY5" fmla="*/ 489018 h 547055"/>
              <a:gd name="connsiteX6" fmla="*/ 164792 w 304822"/>
              <a:gd name="connsiteY6" fmla="*/ 542993 h 547055"/>
              <a:gd name="connsiteX7" fmla="*/ 25092 w 304822"/>
              <a:gd name="connsiteY7" fmla="*/ 447743 h 547055"/>
              <a:gd name="connsiteX8" fmla="*/ 2867 w 304822"/>
              <a:gd name="connsiteY8" fmla="*/ 374718 h 547055"/>
              <a:gd name="connsiteX9" fmla="*/ 60017 w 304822"/>
              <a:gd name="connsiteY9" fmla="*/ 403293 h 547055"/>
              <a:gd name="connsiteX10" fmla="*/ 110817 w 304822"/>
              <a:gd name="connsiteY10" fmla="*/ 212793 h 547055"/>
              <a:gd name="connsiteX11" fmla="*/ 98117 w 304822"/>
              <a:gd name="connsiteY11" fmla="*/ 222318 h 547055"/>
              <a:gd name="connsiteX12" fmla="*/ 253692 w 304822"/>
              <a:gd name="connsiteY12" fmla="*/ 68 h 547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4822" h="547055">
                <a:moveTo>
                  <a:pt x="253692" y="68"/>
                </a:moveTo>
                <a:cubicBezTo>
                  <a:pt x="256338" y="4301"/>
                  <a:pt x="148917" y="168343"/>
                  <a:pt x="113992" y="247718"/>
                </a:cubicBezTo>
                <a:cubicBezTo>
                  <a:pt x="79067" y="327093"/>
                  <a:pt x="50492" y="458326"/>
                  <a:pt x="44142" y="476318"/>
                </a:cubicBezTo>
                <a:cubicBezTo>
                  <a:pt x="37792" y="494310"/>
                  <a:pt x="49963" y="344556"/>
                  <a:pt x="75892" y="355668"/>
                </a:cubicBezTo>
                <a:cubicBezTo>
                  <a:pt x="101821" y="366781"/>
                  <a:pt x="161617" y="520768"/>
                  <a:pt x="199717" y="542993"/>
                </a:cubicBezTo>
                <a:cubicBezTo>
                  <a:pt x="237817" y="565218"/>
                  <a:pt x="310313" y="489018"/>
                  <a:pt x="304492" y="489018"/>
                </a:cubicBezTo>
                <a:cubicBezTo>
                  <a:pt x="298671" y="489018"/>
                  <a:pt x="211359" y="549872"/>
                  <a:pt x="164792" y="542993"/>
                </a:cubicBezTo>
                <a:cubicBezTo>
                  <a:pt x="118225" y="536114"/>
                  <a:pt x="52079" y="475789"/>
                  <a:pt x="25092" y="447743"/>
                </a:cubicBezTo>
                <a:cubicBezTo>
                  <a:pt x="-1895" y="419697"/>
                  <a:pt x="-2954" y="382126"/>
                  <a:pt x="2867" y="374718"/>
                </a:cubicBezTo>
                <a:cubicBezTo>
                  <a:pt x="8688" y="367310"/>
                  <a:pt x="42025" y="430280"/>
                  <a:pt x="60017" y="403293"/>
                </a:cubicBezTo>
                <a:cubicBezTo>
                  <a:pt x="78009" y="376306"/>
                  <a:pt x="104467" y="242955"/>
                  <a:pt x="110817" y="212793"/>
                </a:cubicBezTo>
                <a:cubicBezTo>
                  <a:pt x="117167" y="182631"/>
                  <a:pt x="75363" y="254597"/>
                  <a:pt x="98117" y="222318"/>
                </a:cubicBezTo>
                <a:cubicBezTo>
                  <a:pt x="120871" y="190039"/>
                  <a:pt x="251046" y="-4165"/>
                  <a:pt x="253692" y="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8" name="フリーフォーム 2167">
            <a:extLst>
              <a:ext uri="{FF2B5EF4-FFF2-40B4-BE49-F238E27FC236}">
                <a16:creationId xmlns:a16="http://schemas.microsoft.com/office/drawing/2014/main" id="{DB8E7E83-4A8C-E1E1-F8E4-58708AB4F3A9}"/>
              </a:ext>
            </a:extLst>
          </p:cNvPr>
          <p:cNvSpPr/>
          <p:nvPr/>
        </p:nvSpPr>
        <p:spPr>
          <a:xfrm>
            <a:off x="1565042" y="5953125"/>
            <a:ext cx="381844" cy="228664"/>
          </a:xfrm>
          <a:custGeom>
            <a:avLst/>
            <a:gdLst>
              <a:gd name="connsiteX0" fmla="*/ 233 w 381844"/>
              <a:gd name="connsiteY0" fmla="*/ 0 h 228664"/>
              <a:gd name="connsiteX1" fmla="*/ 95483 w 381844"/>
              <a:gd name="connsiteY1" fmla="*/ 120650 h 228664"/>
              <a:gd name="connsiteX2" fmla="*/ 184383 w 381844"/>
              <a:gd name="connsiteY2" fmla="*/ 142875 h 228664"/>
              <a:gd name="connsiteX3" fmla="*/ 381233 w 381844"/>
              <a:gd name="connsiteY3" fmla="*/ 142875 h 228664"/>
              <a:gd name="connsiteX4" fmla="*/ 241533 w 381844"/>
              <a:gd name="connsiteY4" fmla="*/ 146050 h 228664"/>
              <a:gd name="connsiteX5" fmla="*/ 111358 w 381844"/>
              <a:gd name="connsiteY5" fmla="*/ 228600 h 228664"/>
              <a:gd name="connsiteX6" fmla="*/ 174858 w 381844"/>
              <a:gd name="connsiteY6" fmla="*/ 158750 h 228664"/>
              <a:gd name="connsiteX7" fmla="*/ 181208 w 381844"/>
              <a:gd name="connsiteY7" fmla="*/ 101600 h 228664"/>
              <a:gd name="connsiteX8" fmla="*/ 124058 w 381844"/>
              <a:gd name="connsiteY8" fmla="*/ 120650 h 228664"/>
              <a:gd name="connsiteX9" fmla="*/ 233 w 381844"/>
              <a:gd name="connsiteY9" fmla="*/ 0 h 22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844" h="228664">
                <a:moveTo>
                  <a:pt x="233" y="0"/>
                </a:moveTo>
                <a:cubicBezTo>
                  <a:pt x="-4529" y="0"/>
                  <a:pt x="64791" y="96838"/>
                  <a:pt x="95483" y="120650"/>
                </a:cubicBezTo>
                <a:cubicBezTo>
                  <a:pt x="126175" y="144462"/>
                  <a:pt x="136758" y="139171"/>
                  <a:pt x="184383" y="142875"/>
                </a:cubicBezTo>
                <a:cubicBezTo>
                  <a:pt x="232008" y="146579"/>
                  <a:pt x="371708" y="142346"/>
                  <a:pt x="381233" y="142875"/>
                </a:cubicBezTo>
                <a:cubicBezTo>
                  <a:pt x="390758" y="143404"/>
                  <a:pt x="286512" y="131763"/>
                  <a:pt x="241533" y="146050"/>
                </a:cubicBezTo>
                <a:cubicBezTo>
                  <a:pt x="196554" y="160337"/>
                  <a:pt x="122470" y="226483"/>
                  <a:pt x="111358" y="228600"/>
                </a:cubicBezTo>
                <a:cubicBezTo>
                  <a:pt x="100246" y="230717"/>
                  <a:pt x="163216" y="179917"/>
                  <a:pt x="174858" y="158750"/>
                </a:cubicBezTo>
                <a:cubicBezTo>
                  <a:pt x="186500" y="137583"/>
                  <a:pt x="189675" y="107950"/>
                  <a:pt x="181208" y="101600"/>
                </a:cubicBezTo>
                <a:cubicBezTo>
                  <a:pt x="172741" y="95250"/>
                  <a:pt x="151575" y="133879"/>
                  <a:pt x="124058" y="120650"/>
                </a:cubicBezTo>
                <a:cubicBezTo>
                  <a:pt x="96541" y="107421"/>
                  <a:pt x="4995" y="0"/>
                  <a:pt x="23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69" name="フリーフォーム 2168">
            <a:extLst>
              <a:ext uri="{FF2B5EF4-FFF2-40B4-BE49-F238E27FC236}">
                <a16:creationId xmlns:a16="http://schemas.microsoft.com/office/drawing/2014/main" id="{04905FFE-D69B-9A8A-59D8-F39E53FB2A1C}"/>
              </a:ext>
            </a:extLst>
          </p:cNvPr>
          <p:cNvSpPr/>
          <p:nvPr/>
        </p:nvSpPr>
        <p:spPr>
          <a:xfrm>
            <a:off x="1428720" y="6232295"/>
            <a:ext cx="467015" cy="372062"/>
          </a:xfrm>
          <a:custGeom>
            <a:avLst/>
            <a:gdLst>
              <a:gd name="connsiteX0" fmla="*/ 30 w 467015"/>
              <a:gd name="connsiteY0" fmla="*/ 230 h 372062"/>
              <a:gd name="connsiteX1" fmla="*/ 215930 w 467015"/>
              <a:gd name="connsiteY1" fmla="*/ 114530 h 372062"/>
              <a:gd name="connsiteX2" fmla="*/ 273080 w 467015"/>
              <a:gd name="connsiteY2" fmla="*/ 241530 h 372062"/>
              <a:gd name="connsiteX3" fmla="*/ 276255 w 467015"/>
              <a:gd name="connsiteY3" fmla="*/ 371705 h 372062"/>
              <a:gd name="connsiteX4" fmla="*/ 295305 w 467015"/>
              <a:gd name="connsiteY4" fmla="*/ 200255 h 372062"/>
              <a:gd name="connsiteX5" fmla="*/ 336580 w 467015"/>
              <a:gd name="connsiteY5" fmla="*/ 136755 h 372062"/>
              <a:gd name="connsiteX6" fmla="*/ 298480 w 467015"/>
              <a:gd name="connsiteY6" fmla="*/ 66905 h 372062"/>
              <a:gd name="connsiteX7" fmla="*/ 466755 w 467015"/>
              <a:gd name="connsiteY7" fmla="*/ 149455 h 372062"/>
              <a:gd name="connsiteX8" fmla="*/ 336580 w 467015"/>
              <a:gd name="connsiteY8" fmla="*/ 92305 h 372062"/>
              <a:gd name="connsiteX9" fmla="*/ 317530 w 467015"/>
              <a:gd name="connsiteY9" fmla="*/ 130405 h 372062"/>
              <a:gd name="connsiteX10" fmla="*/ 276255 w 467015"/>
              <a:gd name="connsiteY10" fmla="*/ 155805 h 372062"/>
              <a:gd name="connsiteX11" fmla="*/ 231805 w 467015"/>
              <a:gd name="connsiteY11" fmla="*/ 85955 h 372062"/>
              <a:gd name="connsiteX12" fmla="*/ 30 w 467015"/>
              <a:gd name="connsiteY12" fmla="*/ 230 h 372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7015" h="372062">
                <a:moveTo>
                  <a:pt x="30" y="230"/>
                </a:moveTo>
                <a:cubicBezTo>
                  <a:pt x="-2616" y="4992"/>
                  <a:pt x="170422" y="74313"/>
                  <a:pt x="215930" y="114530"/>
                </a:cubicBezTo>
                <a:cubicBezTo>
                  <a:pt x="261438" y="154747"/>
                  <a:pt x="263026" y="198668"/>
                  <a:pt x="273080" y="241530"/>
                </a:cubicBezTo>
                <a:cubicBezTo>
                  <a:pt x="283134" y="284393"/>
                  <a:pt x="272551" y="378584"/>
                  <a:pt x="276255" y="371705"/>
                </a:cubicBezTo>
                <a:cubicBezTo>
                  <a:pt x="279959" y="364826"/>
                  <a:pt x="285251" y="239413"/>
                  <a:pt x="295305" y="200255"/>
                </a:cubicBezTo>
                <a:cubicBezTo>
                  <a:pt x="305359" y="161097"/>
                  <a:pt x="336051" y="158980"/>
                  <a:pt x="336580" y="136755"/>
                </a:cubicBezTo>
                <a:cubicBezTo>
                  <a:pt x="337109" y="114530"/>
                  <a:pt x="276784" y="64788"/>
                  <a:pt x="298480" y="66905"/>
                </a:cubicBezTo>
                <a:cubicBezTo>
                  <a:pt x="320176" y="69022"/>
                  <a:pt x="460405" y="145222"/>
                  <a:pt x="466755" y="149455"/>
                </a:cubicBezTo>
                <a:cubicBezTo>
                  <a:pt x="473105" y="153688"/>
                  <a:pt x="361451" y="95480"/>
                  <a:pt x="336580" y="92305"/>
                </a:cubicBezTo>
                <a:cubicBezTo>
                  <a:pt x="311709" y="89130"/>
                  <a:pt x="327584" y="119822"/>
                  <a:pt x="317530" y="130405"/>
                </a:cubicBezTo>
                <a:cubicBezTo>
                  <a:pt x="307476" y="140988"/>
                  <a:pt x="290542" y="163213"/>
                  <a:pt x="276255" y="155805"/>
                </a:cubicBezTo>
                <a:cubicBezTo>
                  <a:pt x="261968" y="148397"/>
                  <a:pt x="274667" y="106063"/>
                  <a:pt x="231805" y="85955"/>
                </a:cubicBezTo>
                <a:cubicBezTo>
                  <a:pt x="188943" y="65847"/>
                  <a:pt x="2676" y="-4532"/>
                  <a:pt x="30" y="2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0" name="フリーフォーム 2169">
            <a:extLst>
              <a:ext uri="{FF2B5EF4-FFF2-40B4-BE49-F238E27FC236}">
                <a16:creationId xmlns:a16="http://schemas.microsoft.com/office/drawing/2014/main" id="{6E666362-7FEE-A6AE-C06F-7651A3B28B0F}"/>
              </a:ext>
            </a:extLst>
          </p:cNvPr>
          <p:cNvSpPr/>
          <p:nvPr/>
        </p:nvSpPr>
        <p:spPr>
          <a:xfrm>
            <a:off x="1129372" y="5044196"/>
            <a:ext cx="683571" cy="937504"/>
          </a:xfrm>
          <a:custGeom>
            <a:avLst/>
            <a:gdLst>
              <a:gd name="connsiteX0" fmla="*/ 10453 w 683571"/>
              <a:gd name="connsiteY0" fmla="*/ 7229 h 937504"/>
              <a:gd name="connsiteX1" fmla="*/ 273978 w 683571"/>
              <a:gd name="connsiteY1" fmla="*/ 77079 h 937504"/>
              <a:gd name="connsiteX2" fmla="*/ 410503 w 683571"/>
              <a:gd name="connsiteY2" fmla="*/ 327904 h 937504"/>
              <a:gd name="connsiteX3" fmla="*/ 381928 w 683571"/>
              <a:gd name="connsiteY3" fmla="*/ 280279 h 937504"/>
              <a:gd name="connsiteX4" fmla="*/ 486703 w 683571"/>
              <a:gd name="connsiteY4" fmla="*/ 531104 h 937504"/>
              <a:gd name="connsiteX5" fmla="*/ 467653 w 683571"/>
              <a:gd name="connsiteY5" fmla="*/ 473954 h 937504"/>
              <a:gd name="connsiteX6" fmla="*/ 518453 w 683571"/>
              <a:gd name="connsiteY6" fmla="*/ 337429 h 937504"/>
              <a:gd name="connsiteX7" fmla="*/ 531153 w 683571"/>
              <a:gd name="connsiteY7" fmla="*/ 473954 h 937504"/>
              <a:gd name="connsiteX8" fmla="*/ 683553 w 683571"/>
              <a:gd name="connsiteY8" fmla="*/ 937504 h 937504"/>
              <a:gd name="connsiteX9" fmla="*/ 540678 w 683571"/>
              <a:gd name="connsiteY9" fmla="*/ 470779 h 937504"/>
              <a:gd name="connsiteX10" fmla="*/ 420028 w 683571"/>
              <a:gd name="connsiteY10" fmla="*/ 340604 h 937504"/>
              <a:gd name="connsiteX11" fmla="*/ 308903 w 683571"/>
              <a:gd name="connsiteY11" fmla="*/ 121529 h 937504"/>
              <a:gd name="connsiteX12" fmla="*/ 242228 w 683571"/>
              <a:gd name="connsiteY12" fmla="*/ 51679 h 937504"/>
              <a:gd name="connsiteX13" fmla="*/ 67603 w 683571"/>
              <a:gd name="connsiteY13" fmla="*/ 7229 h 937504"/>
              <a:gd name="connsiteX14" fmla="*/ 10453 w 683571"/>
              <a:gd name="connsiteY14" fmla="*/ 7229 h 937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3571" h="937504">
                <a:moveTo>
                  <a:pt x="10453" y="7229"/>
                </a:moveTo>
                <a:cubicBezTo>
                  <a:pt x="44849" y="18871"/>
                  <a:pt x="207303" y="23633"/>
                  <a:pt x="273978" y="77079"/>
                </a:cubicBezTo>
                <a:cubicBezTo>
                  <a:pt x="340653" y="130525"/>
                  <a:pt x="392511" y="294037"/>
                  <a:pt x="410503" y="327904"/>
                </a:cubicBezTo>
                <a:cubicBezTo>
                  <a:pt x="428495" y="361771"/>
                  <a:pt x="369228" y="246412"/>
                  <a:pt x="381928" y="280279"/>
                </a:cubicBezTo>
                <a:cubicBezTo>
                  <a:pt x="394628" y="314146"/>
                  <a:pt x="472416" y="498825"/>
                  <a:pt x="486703" y="531104"/>
                </a:cubicBezTo>
                <a:cubicBezTo>
                  <a:pt x="500991" y="563383"/>
                  <a:pt x="462361" y="506233"/>
                  <a:pt x="467653" y="473954"/>
                </a:cubicBezTo>
                <a:cubicBezTo>
                  <a:pt x="472945" y="441675"/>
                  <a:pt x="507870" y="337429"/>
                  <a:pt x="518453" y="337429"/>
                </a:cubicBezTo>
                <a:cubicBezTo>
                  <a:pt x="529036" y="337429"/>
                  <a:pt x="503636" y="373942"/>
                  <a:pt x="531153" y="473954"/>
                </a:cubicBezTo>
                <a:cubicBezTo>
                  <a:pt x="558670" y="573967"/>
                  <a:pt x="681966" y="938033"/>
                  <a:pt x="683553" y="937504"/>
                </a:cubicBezTo>
                <a:cubicBezTo>
                  <a:pt x="685140" y="936975"/>
                  <a:pt x="584599" y="570262"/>
                  <a:pt x="540678" y="470779"/>
                </a:cubicBezTo>
                <a:cubicBezTo>
                  <a:pt x="496757" y="371296"/>
                  <a:pt x="458657" y="398812"/>
                  <a:pt x="420028" y="340604"/>
                </a:cubicBezTo>
                <a:cubicBezTo>
                  <a:pt x="381399" y="282396"/>
                  <a:pt x="338536" y="169683"/>
                  <a:pt x="308903" y="121529"/>
                </a:cubicBezTo>
                <a:cubicBezTo>
                  <a:pt x="279270" y="73375"/>
                  <a:pt x="282445" y="70729"/>
                  <a:pt x="242228" y="51679"/>
                </a:cubicBezTo>
                <a:cubicBezTo>
                  <a:pt x="202011" y="32629"/>
                  <a:pt x="100411" y="14637"/>
                  <a:pt x="67603" y="7229"/>
                </a:cubicBezTo>
                <a:cubicBezTo>
                  <a:pt x="34795" y="-179"/>
                  <a:pt x="-23943" y="-4413"/>
                  <a:pt x="10453" y="72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1" name="フリーフォーム 2170">
            <a:extLst>
              <a:ext uri="{FF2B5EF4-FFF2-40B4-BE49-F238E27FC236}">
                <a16:creationId xmlns:a16="http://schemas.microsoft.com/office/drawing/2014/main" id="{2F8C3729-2F8C-0E02-F334-4BD62E9816E8}"/>
              </a:ext>
            </a:extLst>
          </p:cNvPr>
          <p:cNvSpPr/>
          <p:nvPr/>
        </p:nvSpPr>
        <p:spPr>
          <a:xfrm>
            <a:off x="1577975" y="6079747"/>
            <a:ext cx="398781" cy="177331"/>
          </a:xfrm>
          <a:custGeom>
            <a:avLst/>
            <a:gdLst>
              <a:gd name="connsiteX0" fmla="*/ 0 w 398781"/>
              <a:gd name="connsiteY0" fmla="*/ 32128 h 177331"/>
              <a:gd name="connsiteX1" fmla="*/ 158750 w 398781"/>
              <a:gd name="connsiteY1" fmla="*/ 92453 h 177331"/>
              <a:gd name="connsiteX2" fmla="*/ 241300 w 398781"/>
              <a:gd name="connsiteY2" fmla="*/ 133728 h 177331"/>
              <a:gd name="connsiteX3" fmla="*/ 200025 w 398781"/>
              <a:gd name="connsiteY3" fmla="*/ 82928 h 177331"/>
              <a:gd name="connsiteX4" fmla="*/ 393700 w 398781"/>
              <a:gd name="connsiteY4" fmla="*/ 175003 h 177331"/>
              <a:gd name="connsiteX5" fmla="*/ 339725 w 398781"/>
              <a:gd name="connsiteY5" fmla="*/ 136903 h 177331"/>
              <a:gd name="connsiteX6" fmla="*/ 311150 w 398781"/>
              <a:gd name="connsiteY6" fmla="*/ 378 h 177331"/>
              <a:gd name="connsiteX7" fmla="*/ 330200 w 398781"/>
              <a:gd name="connsiteY7" fmla="*/ 95628 h 177331"/>
              <a:gd name="connsiteX8" fmla="*/ 209550 w 398781"/>
              <a:gd name="connsiteY8" fmla="*/ 79753 h 177331"/>
              <a:gd name="connsiteX9" fmla="*/ 0 w 398781"/>
              <a:gd name="connsiteY9" fmla="*/ 32128 h 17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98781" h="177331">
                <a:moveTo>
                  <a:pt x="0" y="32128"/>
                </a:moveTo>
                <a:cubicBezTo>
                  <a:pt x="59266" y="53824"/>
                  <a:pt x="118533" y="75520"/>
                  <a:pt x="158750" y="92453"/>
                </a:cubicBezTo>
                <a:cubicBezTo>
                  <a:pt x="198967" y="109386"/>
                  <a:pt x="234421" y="135315"/>
                  <a:pt x="241300" y="133728"/>
                </a:cubicBezTo>
                <a:cubicBezTo>
                  <a:pt x="248179" y="132141"/>
                  <a:pt x="174625" y="76049"/>
                  <a:pt x="200025" y="82928"/>
                </a:cubicBezTo>
                <a:cubicBezTo>
                  <a:pt x="225425" y="89807"/>
                  <a:pt x="370417" y="166007"/>
                  <a:pt x="393700" y="175003"/>
                </a:cubicBezTo>
                <a:cubicBezTo>
                  <a:pt x="416983" y="183999"/>
                  <a:pt x="353483" y="166007"/>
                  <a:pt x="339725" y="136903"/>
                </a:cubicBezTo>
                <a:cubicBezTo>
                  <a:pt x="325967" y="107799"/>
                  <a:pt x="312737" y="7257"/>
                  <a:pt x="311150" y="378"/>
                </a:cubicBezTo>
                <a:cubicBezTo>
                  <a:pt x="309563" y="-6501"/>
                  <a:pt x="347133" y="82399"/>
                  <a:pt x="330200" y="95628"/>
                </a:cubicBezTo>
                <a:cubicBezTo>
                  <a:pt x="313267" y="108857"/>
                  <a:pt x="209550" y="79753"/>
                  <a:pt x="209550" y="79753"/>
                </a:cubicBezTo>
                <a:lnTo>
                  <a:pt x="0" y="3212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2" name="フリーフォーム 2171">
            <a:extLst>
              <a:ext uri="{FF2B5EF4-FFF2-40B4-BE49-F238E27FC236}">
                <a16:creationId xmlns:a16="http://schemas.microsoft.com/office/drawing/2014/main" id="{C15AA623-23AE-382E-55CB-4E724D6B5E8B}"/>
              </a:ext>
            </a:extLst>
          </p:cNvPr>
          <p:cNvSpPr/>
          <p:nvPr/>
        </p:nvSpPr>
        <p:spPr>
          <a:xfrm>
            <a:off x="1144049" y="6061510"/>
            <a:ext cx="595852" cy="545742"/>
          </a:xfrm>
          <a:custGeom>
            <a:avLst/>
            <a:gdLst>
              <a:gd name="connsiteX0" fmla="*/ 2126 w 595852"/>
              <a:gd name="connsiteY0" fmla="*/ 2740 h 545742"/>
              <a:gd name="connsiteX1" fmla="*/ 370426 w 595852"/>
              <a:gd name="connsiteY1" fmla="*/ 231340 h 545742"/>
              <a:gd name="connsiteX2" fmla="*/ 443451 w 595852"/>
              <a:gd name="connsiteY2" fmla="*/ 301190 h 545742"/>
              <a:gd name="connsiteX3" fmla="*/ 443451 w 595852"/>
              <a:gd name="connsiteY3" fmla="*/ 396440 h 545742"/>
              <a:gd name="connsiteX4" fmla="*/ 468851 w 595852"/>
              <a:gd name="connsiteY4" fmla="*/ 466290 h 545742"/>
              <a:gd name="connsiteX5" fmla="*/ 433926 w 595852"/>
              <a:gd name="connsiteY5" fmla="*/ 405965 h 545742"/>
              <a:gd name="connsiteX6" fmla="*/ 595851 w 595852"/>
              <a:gd name="connsiteY6" fmla="*/ 545665 h 545742"/>
              <a:gd name="connsiteX7" fmla="*/ 437101 w 595852"/>
              <a:gd name="connsiteY7" fmla="*/ 383740 h 545742"/>
              <a:gd name="connsiteX8" fmla="*/ 437101 w 595852"/>
              <a:gd name="connsiteY8" fmla="*/ 269440 h 545742"/>
              <a:gd name="connsiteX9" fmla="*/ 573626 w 595852"/>
              <a:gd name="connsiteY9" fmla="*/ 107515 h 545742"/>
              <a:gd name="connsiteX10" fmla="*/ 449801 w 595852"/>
              <a:gd name="connsiteY10" fmla="*/ 228165 h 545742"/>
              <a:gd name="connsiteX11" fmla="*/ 303751 w 595852"/>
              <a:gd name="connsiteY11" fmla="*/ 123390 h 545742"/>
              <a:gd name="connsiteX12" fmla="*/ 405351 w 595852"/>
              <a:gd name="connsiteY12" fmla="*/ 97990 h 545742"/>
              <a:gd name="connsiteX13" fmla="*/ 392651 w 595852"/>
              <a:gd name="connsiteY13" fmla="*/ 56715 h 545742"/>
              <a:gd name="connsiteX14" fmla="*/ 360901 w 595852"/>
              <a:gd name="connsiteY14" fmla="*/ 107515 h 545742"/>
              <a:gd name="connsiteX15" fmla="*/ 224376 w 595852"/>
              <a:gd name="connsiteY15" fmla="*/ 104340 h 545742"/>
              <a:gd name="connsiteX16" fmla="*/ 2126 w 595852"/>
              <a:gd name="connsiteY16" fmla="*/ 2740 h 545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5852" h="545742">
                <a:moveTo>
                  <a:pt x="2126" y="2740"/>
                </a:moveTo>
                <a:cubicBezTo>
                  <a:pt x="26468" y="23907"/>
                  <a:pt x="296872" y="181598"/>
                  <a:pt x="370426" y="231340"/>
                </a:cubicBezTo>
                <a:cubicBezTo>
                  <a:pt x="443980" y="281082"/>
                  <a:pt x="431280" y="273673"/>
                  <a:pt x="443451" y="301190"/>
                </a:cubicBezTo>
                <a:cubicBezTo>
                  <a:pt x="455622" y="328707"/>
                  <a:pt x="439218" y="368923"/>
                  <a:pt x="443451" y="396440"/>
                </a:cubicBezTo>
                <a:cubicBezTo>
                  <a:pt x="447684" y="423957"/>
                  <a:pt x="470438" y="464703"/>
                  <a:pt x="468851" y="466290"/>
                </a:cubicBezTo>
                <a:cubicBezTo>
                  <a:pt x="467264" y="467877"/>
                  <a:pt x="412759" y="392736"/>
                  <a:pt x="433926" y="405965"/>
                </a:cubicBezTo>
                <a:cubicBezTo>
                  <a:pt x="455093" y="419194"/>
                  <a:pt x="595322" y="549369"/>
                  <a:pt x="595851" y="545665"/>
                </a:cubicBezTo>
                <a:cubicBezTo>
                  <a:pt x="596380" y="541961"/>
                  <a:pt x="463559" y="429778"/>
                  <a:pt x="437101" y="383740"/>
                </a:cubicBezTo>
                <a:cubicBezTo>
                  <a:pt x="410643" y="337702"/>
                  <a:pt x="414347" y="315477"/>
                  <a:pt x="437101" y="269440"/>
                </a:cubicBezTo>
                <a:cubicBezTo>
                  <a:pt x="459855" y="223403"/>
                  <a:pt x="571509" y="114394"/>
                  <a:pt x="573626" y="107515"/>
                </a:cubicBezTo>
                <a:cubicBezTo>
                  <a:pt x="575743" y="100636"/>
                  <a:pt x="494780" y="225519"/>
                  <a:pt x="449801" y="228165"/>
                </a:cubicBezTo>
                <a:cubicBezTo>
                  <a:pt x="404822" y="230811"/>
                  <a:pt x="311159" y="145086"/>
                  <a:pt x="303751" y="123390"/>
                </a:cubicBezTo>
                <a:cubicBezTo>
                  <a:pt x="296343" y="101694"/>
                  <a:pt x="390535" y="109102"/>
                  <a:pt x="405351" y="97990"/>
                </a:cubicBezTo>
                <a:cubicBezTo>
                  <a:pt x="420167" y="86878"/>
                  <a:pt x="400059" y="55128"/>
                  <a:pt x="392651" y="56715"/>
                </a:cubicBezTo>
                <a:cubicBezTo>
                  <a:pt x="385243" y="58302"/>
                  <a:pt x="388947" y="99578"/>
                  <a:pt x="360901" y="107515"/>
                </a:cubicBezTo>
                <a:cubicBezTo>
                  <a:pt x="332855" y="115453"/>
                  <a:pt x="279409" y="119157"/>
                  <a:pt x="224376" y="104340"/>
                </a:cubicBezTo>
                <a:cubicBezTo>
                  <a:pt x="169343" y="89523"/>
                  <a:pt x="-22216" y="-18427"/>
                  <a:pt x="2126" y="27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3" name="フリーフォーム 2172">
            <a:extLst>
              <a:ext uri="{FF2B5EF4-FFF2-40B4-BE49-F238E27FC236}">
                <a16:creationId xmlns:a16="http://schemas.microsoft.com/office/drawing/2014/main" id="{117CBB47-CC74-4964-CE41-326F702735A0}"/>
              </a:ext>
            </a:extLst>
          </p:cNvPr>
          <p:cNvSpPr/>
          <p:nvPr/>
        </p:nvSpPr>
        <p:spPr>
          <a:xfrm>
            <a:off x="2343748" y="5295418"/>
            <a:ext cx="52233" cy="278213"/>
          </a:xfrm>
          <a:custGeom>
            <a:avLst/>
            <a:gdLst>
              <a:gd name="connsiteX0" fmla="*/ 17487 w 52233"/>
              <a:gd name="connsiteY0" fmla="*/ 0 h 278213"/>
              <a:gd name="connsiteX1" fmla="*/ 17487 w 52233"/>
              <a:gd name="connsiteY1" fmla="*/ 144683 h 278213"/>
              <a:gd name="connsiteX2" fmla="*/ 52211 w 52233"/>
              <a:gd name="connsiteY2" fmla="*/ 277792 h 278213"/>
              <a:gd name="connsiteX3" fmla="*/ 11700 w 52233"/>
              <a:gd name="connsiteY3" fmla="*/ 185195 h 278213"/>
              <a:gd name="connsiteX4" fmla="*/ 125 w 52233"/>
              <a:gd name="connsiteY4" fmla="*/ 138896 h 278213"/>
              <a:gd name="connsiteX5" fmla="*/ 5913 w 52233"/>
              <a:gd name="connsiteY5" fmla="*/ 144683 h 278213"/>
              <a:gd name="connsiteX6" fmla="*/ 17487 w 52233"/>
              <a:gd name="connsiteY6" fmla="*/ 0 h 278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233" h="278213">
                <a:moveTo>
                  <a:pt x="17487" y="0"/>
                </a:moveTo>
                <a:cubicBezTo>
                  <a:pt x="19416" y="0"/>
                  <a:pt x="11700" y="98384"/>
                  <a:pt x="17487" y="144683"/>
                </a:cubicBezTo>
                <a:cubicBezTo>
                  <a:pt x="23274" y="190982"/>
                  <a:pt x="53175" y="271040"/>
                  <a:pt x="52211" y="277792"/>
                </a:cubicBezTo>
                <a:cubicBezTo>
                  <a:pt x="51247" y="284544"/>
                  <a:pt x="20381" y="208344"/>
                  <a:pt x="11700" y="185195"/>
                </a:cubicBezTo>
                <a:cubicBezTo>
                  <a:pt x="3019" y="162046"/>
                  <a:pt x="125" y="138896"/>
                  <a:pt x="125" y="138896"/>
                </a:cubicBezTo>
                <a:cubicBezTo>
                  <a:pt x="-839" y="132144"/>
                  <a:pt x="3984" y="164938"/>
                  <a:pt x="5913" y="144683"/>
                </a:cubicBezTo>
                <a:cubicBezTo>
                  <a:pt x="7842" y="124428"/>
                  <a:pt x="15558" y="0"/>
                  <a:pt x="17487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4" name="フリーフォーム 2173">
            <a:extLst>
              <a:ext uri="{FF2B5EF4-FFF2-40B4-BE49-F238E27FC236}">
                <a16:creationId xmlns:a16="http://schemas.microsoft.com/office/drawing/2014/main" id="{FE3AF511-19F3-B1D6-F06B-B185424FBB2B}"/>
              </a:ext>
            </a:extLst>
          </p:cNvPr>
          <p:cNvSpPr/>
          <p:nvPr/>
        </p:nvSpPr>
        <p:spPr>
          <a:xfrm>
            <a:off x="2025491" y="5665771"/>
            <a:ext cx="86917" cy="405158"/>
          </a:xfrm>
          <a:custGeom>
            <a:avLst/>
            <a:gdLst>
              <a:gd name="connsiteX0" fmla="*/ 79 w 86917"/>
              <a:gd name="connsiteY0" fmla="*/ 37 h 405158"/>
              <a:gd name="connsiteX1" fmla="*/ 40590 w 86917"/>
              <a:gd name="connsiteY1" fmla="*/ 219956 h 405158"/>
              <a:gd name="connsiteX2" fmla="*/ 52165 w 86917"/>
              <a:gd name="connsiteY2" fmla="*/ 306766 h 405158"/>
              <a:gd name="connsiteX3" fmla="*/ 52165 w 86917"/>
              <a:gd name="connsiteY3" fmla="*/ 272042 h 405158"/>
              <a:gd name="connsiteX4" fmla="*/ 86889 w 86917"/>
              <a:gd name="connsiteY4" fmla="*/ 405151 h 405158"/>
              <a:gd name="connsiteX5" fmla="*/ 57952 w 86917"/>
              <a:gd name="connsiteY5" fmla="*/ 277829 h 405158"/>
              <a:gd name="connsiteX6" fmla="*/ 52165 w 86917"/>
              <a:gd name="connsiteY6" fmla="*/ 202594 h 405158"/>
              <a:gd name="connsiteX7" fmla="*/ 79 w 86917"/>
              <a:gd name="connsiteY7" fmla="*/ 37 h 405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917" h="405158">
                <a:moveTo>
                  <a:pt x="79" y="37"/>
                </a:moveTo>
                <a:cubicBezTo>
                  <a:pt x="-1850" y="2931"/>
                  <a:pt x="31909" y="168835"/>
                  <a:pt x="40590" y="219956"/>
                </a:cubicBezTo>
                <a:cubicBezTo>
                  <a:pt x="49271" y="271077"/>
                  <a:pt x="52165" y="306766"/>
                  <a:pt x="52165" y="306766"/>
                </a:cubicBezTo>
                <a:cubicBezTo>
                  <a:pt x="54094" y="315447"/>
                  <a:pt x="46378" y="255645"/>
                  <a:pt x="52165" y="272042"/>
                </a:cubicBezTo>
                <a:cubicBezTo>
                  <a:pt x="57952" y="288439"/>
                  <a:pt x="85925" y="404187"/>
                  <a:pt x="86889" y="405151"/>
                </a:cubicBezTo>
                <a:cubicBezTo>
                  <a:pt x="87853" y="406115"/>
                  <a:pt x="63739" y="311588"/>
                  <a:pt x="57952" y="277829"/>
                </a:cubicBezTo>
                <a:cubicBezTo>
                  <a:pt x="52165" y="244070"/>
                  <a:pt x="61810" y="243105"/>
                  <a:pt x="52165" y="202594"/>
                </a:cubicBezTo>
                <a:cubicBezTo>
                  <a:pt x="42520" y="162083"/>
                  <a:pt x="2008" y="-2857"/>
                  <a:pt x="79" y="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5" name="フリーフォーム 2174">
            <a:extLst>
              <a:ext uri="{FF2B5EF4-FFF2-40B4-BE49-F238E27FC236}">
                <a16:creationId xmlns:a16="http://schemas.microsoft.com/office/drawing/2014/main" id="{AF3AF1F7-1BF7-0FAE-7399-C4AF938F76A1}"/>
              </a:ext>
            </a:extLst>
          </p:cNvPr>
          <p:cNvSpPr/>
          <p:nvPr/>
        </p:nvSpPr>
        <p:spPr>
          <a:xfrm>
            <a:off x="2471174" y="6869545"/>
            <a:ext cx="281122" cy="377192"/>
          </a:xfrm>
          <a:custGeom>
            <a:avLst/>
            <a:gdLst>
              <a:gd name="connsiteX0" fmla="*/ 21 w 281122"/>
              <a:gd name="connsiteY0" fmla="*/ 30 h 377192"/>
              <a:gd name="connsiteX1" fmla="*/ 173641 w 281122"/>
              <a:gd name="connsiteY1" fmla="*/ 266247 h 377192"/>
              <a:gd name="connsiteX2" fmla="*/ 277813 w 281122"/>
              <a:gd name="connsiteY2" fmla="*/ 376207 h 377192"/>
              <a:gd name="connsiteX3" fmla="*/ 248877 w 281122"/>
              <a:gd name="connsiteY3" fmla="*/ 318333 h 377192"/>
              <a:gd name="connsiteX4" fmla="*/ 185216 w 281122"/>
              <a:gd name="connsiteY4" fmla="*/ 283609 h 377192"/>
              <a:gd name="connsiteX5" fmla="*/ 21 w 281122"/>
              <a:gd name="connsiteY5" fmla="*/ 30 h 377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1122" h="377192">
                <a:moveTo>
                  <a:pt x="21" y="30"/>
                </a:moveTo>
                <a:cubicBezTo>
                  <a:pt x="-1908" y="-2864"/>
                  <a:pt x="127342" y="203551"/>
                  <a:pt x="173641" y="266247"/>
                </a:cubicBezTo>
                <a:cubicBezTo>
                  <a:pt x="219940" y="328943"/>
                  <a:pt x="265274" y="367526"/>
                  <a:pt x="277813" y="376207"/>
                </a:cubicBezTo>
                <a:cubicBezTo>
                  <a:pt x="290352" y="384888"/>
                  <a:pt x="264310" y="333766"/>
                  <a:pt x="248877" y="318333"/>
                </a:cubicBezTo>
                <a:cubicBezTo>
                  <a:pt x="233444" y="302900"/>
                  <a:pt x="224763" y="335695"/>
                  <a:pt x="185216" y="283609"/>
                </a:cubicBezTo>
                <a:cubicBezTo>
                  <a:pt x="145669" y="231523"/>
                  <a:pt x="1950" y="2924"/>
                  <a:pt x="21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6" name="フリーフォーム 2175">
            <a:extLst>
              <a:ext uri="{FF2B5EF4-FFF2-40B4-BE49-F238E27FC236}">
                <a16:creationId xmlns:a16="http://schemas.microsoft.com/office/drawing/2014/main" id="{F1BD2AEF-037A-DA99-2EB6-98EF4D50FB80}"/>
              </a:ext>
            </a:extLst>
          </p:cNvPr>
          <p:cNvSpPr/>
          <p:nvPr/>
        </p:nvSpPr>
        <p:spPr>
          <a:xfrm>
            <a:off x="5890825" y="4762882"/>
            <a:ext cx="41301" cy="243424"/>
          </a:xfrm>
          <a:custGeom>
            <a:avLst/>
            <a:gdLst>
              <a:gd name="connsiteX0" fmla="*/ 41200 w 41301"/>
              <a:gd name="connsiteY0" fmla="*/ 100 h 243424"/>
              <a:gd name="connsiteX1" fmla="*/ 12264 w 41301"/>
              <a:gd name="connsiteY1" fmla="*/ 144784 h 243424"/>
              <a:gd name="connsiteX2" fmla="*/ 12264 w 41301"/>
              <a:gd name="connsiteY2" fmla="*/ 243169 h 243424"/>
              <a:gd name="connsiteX3" fmla="*/ 689 w 41301"/>
              <a:gd name="connsiteY3" fmla="*/ 167933 h 243424"/>
              <a:gd name="connsiteX4" fmla="*/ 41200 w 41301"/>
              <a:gd name="connsiteY4" fmla="*/ 100 h 243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301" h="243424">
                <a:moveTo>
                  <a:pt x="41200" y="100"/>
                </a:moveTo>
                <a:cubicBezTo>
                  <a:pt x="43129" y="-3758"/>
                  <a:pt x="17087" y="104273"/>
                  <a:pt x="12264" y="144784"/>
                </a:cubicBezTo>
                <a:cubicBezTo>
                  <a:pt x="7441" y="185296"/>
                  <a:pt x="14193" y="239311"/>
                  <a:pt x="12264" y="243169"/>
                </a:cubicBezTo>
                <a:cubicBezTo>
                  <a:pt x="10335" y="247027"/>
                  <a:pt x="-3169" y="206515"/>
                  <a:pt x="689" y="167933"/>
                </a:cubicBezTo>
                <a:cubicBezTo>
                  <a:pt x="4547" y="129351"/>
                  <a:pt x="39271" y="3958"/>
                  <a:pt x="41200" y="1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7" name="フリーフォーム 2176">
            <a:extLst>
              <a:ext uri="{FF2B5EF4-FFF2-40B4-BE49-F238E27FC236}">
                <a16:creationId xmlns:a16="http://schemas.microsoft.com/office/drawing/2014/main" id="{A52AB393-B55B-C020-9DA5-C50160DE9878}"/>
              </a:ext>
            </a:extLst>
          </p:cNvPr>
          <p:cNvSpPr/>
          <p:nvPr/>
        </p:nvSpPr>
        <p:spPr>
          <a:xfrm>
            <a:off x="6209785" y="4815061"/>
            <a:ext cx="29614" cy="191015"/>
          </a:xfrm>
          <a:custGeom>
            <a:avLst/>
            <a:gdLst>
              <a:gd name="connsiteX0" fmla="*/ 33 w 29614"/>
              <a:gd name="connsiteY0" fmla="*/ 7 h 191015"/>
              <a:gd name="connsiteX1" fmla="*/ 23182 w 29614"/>
              <a:gd name="connsiteY1" fmla="*/ 127329 h 191015"/>
              <a:gd name="connsiteX2" fmla="*/ 23182 w 29614"/>
              <a:gd name="connsiteY2" fmla="*/ 190990 h 191015"/>
              <a:gd name="connsiteX3" fmla="*/ 28969 w 29614"/>
              <a:gd name="connsiteY3" fmla="*/ 133116 h 191015"/>
              <a:gd name="connsiteX4" fmla="*/ 33 w 29614"/>
              <a:gd name="connsiteY4" fmla="*/ 7 h 19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14" h="191015">
                <a:moveTo>
                  <a:pt x="33" y="7"/>
                </a:moveTo>
                <a:cubicBezTo>
                  <a:pt x="-931" y="-957"/>
                  <a:pt x="19324" y="95499"/>
                  <a:pt x="23182" y="127329"/>
                </a:cubicBezTo>
                <a:cubicBezTo>
                  <a:pt x="27040" y="159159"/>
                  <a:pt x="22218" y="190026"/>
                  <a:pt x="23182" y="190990"/>
                </a:cubicBezTo>
                <a:cubicBezTo>
                  <a:pt x="24146" y="191954"/>
                  <a:pt x="31863" y="165911"/>
                  <a:pt x="28969" y="133116"/>
                </a:cubicBezTo>
                <a:cubicBezTo>
                  <a:pt x="26075" y="100321"/>
                  <a:pt x="997" y="971"/>
                  <a:pt x="33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8" name="フリーフォーム 2177">
            <a:extLst>
              <a:ext uri="{FF2B5EF4-FFF2-40B4-BE49-F238E27FC236}">
                <a16:creationId xmlns:a16="http://schemas.microsoft.com/office/drawing/2014/main" id="{39F91596-573A-59E7-E2AD-D09FE3B973FC}"/>
              </a:ext>
            </a:extLst>
          </p:cNvPr>
          <p:cNvSpPr/>
          <p:nvPr/>
        </p:nvSpPr>
        <p:spPr>
          <a:xfrm>
            <a:off x="6145924" y="3783861"/>
            <a:ext cx="128331" cy="643210"/>
          </a:xfrm>
          <a:custGeom>
            <a:avLst/>
            <a:gdLst>
              <a:gd name="connsiteX0" fmla="*/ 233 w 128331"/>
              <a:gd name="connsiteY0" fmla="*/ 1061 h 643210"/>
              <a:gd name="connsiteX1" fmla="*/ 87043 w 128331"/>
              <a:gd name="connsiteY1" fmla="*/ 388812 h 643210"/>
              <a:gd name="connsiteX2" fmla="*/ 121767 w 128331"/>
              <a:gd name="connsiteY2" fmla="*/ 637668 h 643210"/>
              <a:gd name="connsiteX3" fmla="*/ 115980 w 128331"/>
              <a:gd name="connsiteY3" fmla="*/ 516134 h 643210"/>
              <a:gd name="connsiteX4" fmla="*/ 233 w 128331"/>
              <a:gd name="connsiteY4" fmla="*/ 1061 h 643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331" h="643210">
                <a:moveTo>
                  <a:pt x="233" y="1061"/>
                </a:moveTo>
                <a:cubicBezTo>
                  <a:pt x="-4590" y="-20159"/>
                  <a:pt x="66787" y="282711"/>
                  <a:pt x="87043" y="388812"/>
                </a:cubicBezTo>
                <a:cubicBezTo>
                  <a:pt x="107299" y="494913"/>
                  <a:pt x="116944" y="616448"/>
                  <a:pt x="121767" y="637668"/>
                </a:cubicBezTo>
                <a:cubicBezTo>
                  <a:pt x="126590" y="658888"/>
                  <a:pt x="136236" y="619341"/>
                  <a:pt x="115980" y="516134"/>
                </a:cubicBezTo>
                <a:cubicBezTo>
                  <a:pt x="95724" y="412927"/>
                  <a:pt x="5056" y="22281"/>
                  <a:pt x="233" y="10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79" name="フリーフォーム 2178">
            <a:extLst>
              <a:ext uri="{FF2B5EF4-FFF2-40B4-BE49-F238E27FC236}">
                <a16:creationId xmlns:a16="http://schemas.microsoft.com/office/drawing/2014/main" id="{1ED586F1-E70E-6B1E-7AAF-DE4D36819772}"/>
              </a:ext>
            </a:extLst>
          </p:cNvPr>
          <p:cNvSpPr/>
          <p:nvPr/>
        </p:nvSpPr>
        <p:spPr>
          <a:xfrm>
            <a:off x="6164974" y="5678081"/>
            <a:ext cx="127488" cy="897661"/>
          </a:xfrm>
          <a:custGeom>
            <a:avLst/>
            <a:gdLst>
              <a:gd name="connsiteX0" fmla="*/ 125867 w 127488"/>
              <a:gd name="connsiteY0" fmla="*/ 5089 h 897661"/>
              <a:gd name="connsiteX1" fmla="*/ 79568 w 127488"/>
              <a:gd name="connsiteY1" fmla="*/ 410203 h 897661"/>
              <a:gd name="connsiteX2" fmla="*/ 4332 w 127488"/>
              <a:gd name="connsiteY2" fmla="*/ 884765 h 897661"/>
              <a:gd name="connsiteX3" fmla="*/ 21694 w 127488"/>
              <a:gd name="connsiteY3" fmla="*/ 699570 h 897661"/>
              <a:gd name="connsiteX4" fmla="*/ 125867 w 127488"/>
              <a:gd name="connsiteY4" fmla="*/ 5089 h 897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488" h="897661">
                <a:moveTo>
                  <a:pt x="125867" y="5089"/>
                </a:moveTo>
                <a:cubicBezTo>
                  <a:pt x="135513" y="-43139"/>
                  <a:pt x="99824" y="263590"/>
                  <a:pt x="79568" y="410203"/>
                </a:cubicBezTo>
                <a:cubicBezTo>
                  <a:pt x="59312" y="556816"/>
                  <a:pt x="13978" y="836537"/>
                  <a:pt x="4332" y="884765"/>
                </a:cubicBezTo>
                <a:cubicBezTo>
                  <a:pt x="-5314" y="932993"/>
                  <a:pt x="1438" y="840395"/>
                  <a:pt x="21694" y="699570"/>
                </a:cubicBezTo>
                <a:cubicBezTo>
                  <a:pt x="41950" y="558745"/>
                  <a:pt x="116221" y="53317"/>
                  <a:pt x="125867" y="50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1" name="フリーフォーム 2180">
            <a:extLst>
              <a:ext uri="{FF2B5EF4-FFF2-40B4-BE49-F238E27FC236}">
                <a16:creationId xmlns:a16="http://schemas.microsoft.com/office/drawing/2014/main" id="{37F63649-A1E2-0214-B391-5D12F039EC9B}"/>
              </a:ext>
            </a:extLst>
          </p:cNvPr>
          <p:cNvSpPr/>
          <p:nvPr/>
        </p:nvSpPr>
        <p:spPr>
          <a:xfrm>
            <a:off x="5982789" y="3431153"/>
            <a:ext cx="130951" cy="461578"/>
          </a:xfrm>
          <a:custGeom>
            <a:avLst/>
            <a:gdLst>
              <a:gd name="connsiteX0" fmla="*/ 0 w 130951"/>
              <a:gd name="connsiteY0" fmla="*/ 24 h 461578"/>
              <a:gd name="connsiteX1" fmla="*/ 121920 w 130951"/>
              <a:gd name="connsiteY1" fmla="*/ 348367 h 461578"/>
              <a:gd name="connsiteX2" fmla="*/ 121920 w 130951"/>
              <a:gd name="connsiteY2" fmla="*/ 461578 h 461578"/>
              <a:gd name="connsiteX3" fmla="*/ 121920 w 130951"/>
              <a:gd name="connsiteY3" fmla="*/ 330950 h 461578"/>
              <a:gd name="connsiteX4" fmla="*/ 0 w 130951"/>
              <a:gd name="connsiteY4" fmla="*/ 24 h 461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1" h="461578">
                <a:moveTo>
                  <a:pt x="0" y="24"/>
                </a:moveTo>
                <a:cubicBezTo>
                  <a:pt x="0" y="2927"/>
                  <a:pt x="101600" y="271441"/>
                  <a:pt x="121920" y="348367"/>
                </a:cubicBezTo>
                <a:cubicBezTo>
                  <a:pt x="142240" y="425293"/>
                  <a:pt x="121920" y="461578"/>
                  <a:pt x="121920" y="461578"/>
                </a:cubicBezTo>
                <a:cubicBezTo>
                  <a:pt x="121920" y="458675"/>
                  <a:pt x="139337" y="404973"/>
                  <a:pt x="121920" y="330950"/>
                </a:cubicBezTo>
                <a:cubicBezTo>
                  <a:pt x="104503" y="256927"/>
                  <a:pt x="0" y="-2879"/>
                  <a:pt x="0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2" name="フリーフォーム 2181">
            <a:extLst>
              <a:ext uri="{FF2B5EF4-FFF2-40B4-BE49-F238E27FC236}">
                <a16:creationId xmlns:a16="http://schemas.microsoft.com/office/drawing/2014/main" id="{FE392ADA-9580-C2E1-6DC0-B5620430E836}"/>
              </a:ext>
            </a:extLst>
          </p:cNvPr>
          <p:cNvSpPr/>
          <p:nvPr/>
        </p:nvSpPr>
        <p:spPr>
          <a:xfrm>
            <a:off x="2200424" y="3361428"/>
            <a:ext cx="89953" cy="653451"/>
          </a:xfrm>
          <a:custGeom>
            <a:avLst/>
            <a:gdLst>
              <a:gd name="connsiteX0" fmla="*/ 89930 w 89953"/>
              <a:gd name="connsiteY0" fmla="*/ 81 h 653451"/>
              <a:gd name="connsiteX1" fmla="*/ 2845 w 89953"/>
              <a:gd name="connsiteY1" fmla="*/ 444218 h 653451"/>
              <a:gd name="connsiteX2" fmla="*/ 20262 w 89953"/>
              <a:gd name="connsiteY2" fmla="*/ 653223 h 653451"/>
              <a:gd name="connsiteX3" fmla="*/ 11553 w 89953"/>
              <a:gd name="connsiteY3" fmla="*/ 409383 h 653451"/>
              <a:gd name="connsiteX4" fmla="*/ 89930 w 89953"/>
              <a:gd name="connsiteY4" fmla="*/ 81 h 653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953" h="653451">
                <a:moveTo>
                  <a:pt x="89930" y="81"/>
                </a:moveTo>
                <a:cubicBezTo>
                  <a:pt x="88479" y="5887"/>
                  <a:pt x="14456" y="335361"/>
                  <a:pt x="2845" y="444218"/>
                </a:cubicBezTo>
                <a:cubicBezTo>
                  <a:pt x="-8766" y="553075"/>
                  <a:pt x="18811" y="659029"/>
                  <a:pt x="20262" y="653223"/>
                </a:cubicBezTo>
                <a:cubicBezTo>
                  <a:pt x="21713" y="647417"/>
                  <a:pt x="-1510" y="516789"/>
                  <a:pt x="11553" y="409383"/>
                </a:cubicBezTo>
                <a:cubicBezTo>
                  <a:pt x="24616" y="301977"/>
                  <a:pt x="91381" y="-5725"/>
                  <a:pt x="89930" y="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3" name="フリーフォーム 2182">
            <a:extLst>
              <a:ext uri="{FF2B5EF4-FFF2-40B4-BE49-F238E27FC236}">
                <a16:creationId xmlns:a16="http://schemas.microsoft.com/office/drawing/2014/main" id="{1CE82057-63B5-A35E-179C-928A04EADDF0}"/>
              </a:ext>
            </a:extLst>
          </p:cNvPr>
          <p:cNvSpPr/>
          <p:nvPr/>
        </p:nvSpPr>
        <p:spPr>
          <a:xfrm>
            <a:off x="5835233" y="5655488"/>
            <a:ext cx="47029" cy="220889"/>
          </a:xfrm>
          <a:custGeom>
            <a:avLst/>
            <a:gdLst>
              <a:gd name="connsiteX0" fmla="*/ 46278 w 47029"/>
              <a:gd name="connsiteY0" fmla="*/ 245 h 220889"/>
              <a:gd name="connsiteX1" fmla="*/ 29345 w 47029"/>
              <a:gd name="connsiteY1" fmla="*/ 124423 h 220889"/>
              <a:gd name="connsiteX2" fmla="*/ 29345 w 47029"/>
              <a:gd name="connsiteY2" fmla="*/ 220379 h 220889"/>
              <a:gd name="connsiteX3" fmla="*/ 12411 w 47029"/>
              <a:gd name="connsiteY3" fmla="*/ 163934 h 220889"/>
              <a:gd name="connsiteX4" fmla="*/ 29345 w 47029"/>
              <a:gd name="connsiteY4" fmla="*/ 197801 h 220889"/>
              <a:gd name="connsiteX5" fmla="*/ 29345 w 47029"/>
              <a:gd name="connsiteY5" fmla="*/ 124423 h 220889"/>
              <a:gd name="connsiteX6" fmla="*/ 12411 w 47029"/>
              <a:gd name="connsiteY6" fmla="*/ 186512 h 220889"/>
              <a:gd name="connsiteX7" fmla="*/ 1123 w 47029"/>
              <a:gd name="connsiteY7" fmla="*/ 158290 h 220889"/>
              <a:gd name="connsiteX8" fmla="*/ 46278 w 47029"/>
              <a:gd name="connsiteY8" fmla="*/ 245 h 220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029" h="220889">
                <a:moveTo>
                  <a:pt x="46278" y="245"/>
                </a:moveTo>
                <a:cubicBezTo>
                  <a:pt x="50982" y="-5399"/>
                  <a:pt x="32167" y="87734"/>
                  <a:pt x="29345" y="124423"/>
                </a:cubicBezTo>
                <a:cubicBezTo>
                  <a:pt x="26523" y="161112"/>
                  <a:pt x="32167" y="213794"/>
                  <a:pt x="29345" y="220379"/>
                </a:cubicBezTo>
                <a:cubicBezTo>
                  <a:pt x="26523" y="226964"/>
                  <a:pt x="12411" y="167697"/>
                  <a:pt x="12411" y="163934"/>
                </a:cubicBezTo>
                <a:cubicBezTo>
                  <a:pt x="12411" y="160171"/>
                  <a:pt x="26523" y="204386"/>
                  <a:pt x="29345" y="197801"/>
                </a:cubicBezTo>
                <a:cubicBezTo>
                  <a:pt x="32167" y="191216"/>
                  <a:pt x="32167" y="126304"/>
                  <a:pt x="29345" y="124423"/>
                </a:cubicBezTo>
                <a:cubicBezTo>
                  <a:pt x="26523" y="122542"/>
                  <a:pt x="17115" y="180868"/>
                  <a:pt x="12411" y="186512"/>
                </a:cubicBezTo>
                <a:cubicBezTo>
                  <a:pt x="7707" y="192156"/>
                  <a:pt x="-3581" y="183690"/>
                  <a:pt x="1123" y="158290"/>
                </a:cubicBezTo>
                <a:cubicBezTo>
                  <a:pt x="5827" y="132890"/>
                  <a:pt x="41574" y="5889"/>
                  <a:pt x="46278" y="2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4" name="フリーフォーム 2183">
            <a:extLst>
              <a:ext uri="{FF2B5EF4-FFF2-40B4-BE49-F238E27FC236}">
                <a16:creationId xmlns:a16="http://schemas.microsoft.com/office/drawing/2014/main" id="{F0050F11-D1A6-5490-1EBD-AAEB5BC98E4C}"/>
              </a:ext>
            </a:extLst>
          </p:cNvPr>
          <p:cNvSpPr/>
          <p:nvPr/>
        </p:nvSpPr>
        <p:spPr>
          <a:xfrm>
            <a:off x="5844609" y="6705103"/>
            <a:ext cx="234530" cy="335919"/>
          </a:xfrm>
          <a:custGeom>
            <a:avLst/>
            <a:gdLst>
              <a:gd name="connsiteX0" fmla="*/ 234458 w 234530"/>
              <a:gd name="connsiteY0" fmla="*/ 497 h 335919"/>
              <a:gd name="connsiteX1" fmla="*/ 115924 w 234530"/>
              <a:gd name="connsiteY1" fmla="*/ 147253 h 335919"/>
              <a:gd name="connsiteX2" fmla="*/ 3035 w 234530"/>
              <a:gd name="connsiteY2" fmla="*/ 333519 h 335919"/>
              <a:gd name="connsiteX3" fmla="*/ 31258 w 234530"/>
              <a:gd name="connsiteY3" fmla="*/ 254497 h 335919"/>
              <a:gd name="connsiteX4" fmla="*/ 19969 w 234530"/>
              <a:gd name="connsiteY4" fmla="*/ 277075 h 335919"/>
              <a:gd name="connsiteX5" fmla="*/ 82058 w 234530"/>
              <a:gd name="connsiteY5" fmla="*/ 198053 h 335919"/>
              <a:gd name="connsiteX6" fmla="*/ 132858 w 234530"/>
              <a:gd name="connsiteY6" fmla="*/ 102097 h 335919"/>
              <a:gd name="connsiteX7" fmla="*/ 234458 w 234530"/>
              <a:gd name="connsiteY7" fmla="*/ 497 h 335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4530" h="335919">
                <a:moveTo>
                  <a:pt x="234458" y="497"/>
                </a:moveTo>
                <a:cubicBezTo>
                  <a:pt x="231636" y="8023"/>
                  <a:pt x="154494" y="91749"/>
                  <a:pt x="115924" y="147253"/>
                </a:cubicBezTo>
                <a:cubicBezTo>
                  <a:pt x="77353" y="202757"/>
                  <a:pt x="17146" y="315645"/>
                  <a:pt x="3035" y="333519"/>
                </a:cubicBezTo>
                <a:cubicBezTo>
                  <a:pt x="-11076" y="351393"/>
                  <a:pt x="28436" y="263904"/>
                  <a:pt x="31258" y="254497"/>
                </a:cubicBezTo>
                <a:cubicBezTo>
                  <a:pt x="34080" y="245090"/>
                  <a:pt x="11502" y="286482"/>
                  <a:pt x="19969" y="277075"/>
                </a:cubicBezTo>
                <a:cubicBezTo>
                  <a:pt x="28436" y="267668"/>
                  <a:pt x="63243" y="227216"/>
                  <a:pt x="82058" y="198053"/>
                </a:cubicBezTo>
                <a:cubicBezTo>
                  <a:pt x="100873" y="168890"/>
                  <a:pt x="109340" y="131260"/>
                  <a:pt x="132858" y="102097"/>
                </a:cubicBezTo>
                <a:cubicBezTo>
                  <a:pt x="156376" y="72934"/>
                  <a:pt x="237280" y="-7029"/>
                  <a:pt x="234458" y="4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5" name="フリーフォーム 2184">
            <a:extLst>
              <a:ext uri="{FF2B5EF4-FFF2-40B4-BE49-F238E27FC236}">
                <a16:creationId xmlns:a16="http://schemas.microsoft.com/office/drawing/2014/main" id="{11442BB2-20E6-A5C6-CE0A-F3EAB1F53BFB}"/>
              </a:ext>
            </a:extLst>
          </p:cNvPr>
          <p:cNvSpPr/>
          <p:nvPr/>
        </p:nvSpPr>
        <p:spPr>
          <a:xfrm>
            <a:off x="5542824" y="6829749"/>
            <a:ext cx="39670" cy="197644"/>
          </a:xfrm>
          <a:custGeom>
            <a:avLst/>
            <a:gdLst>
              <a:gd name="connsiteX0" fmla="*/ 22598 w 39670"/>
              <a:gd name="connsiteY0" fmla="*/ 29 h 197644"/>
              <a:gd name="connsiteX1" fmla="*/ 33887 w 39670"/>
              <a:gd name="connsiteY1" fmla="*/ 124207 h 197644"/>
              <a:gd name="connsiteX2" fmla="*/ 20 w 39670"/>
              <a:gd name="connsiteY2" fmla="*/ 197584 h 197644"/>
              <a:gd name="connsiteX3" fmla="*/ 39532 w 39670"/>
              <a:gd name="connsiteY3" fmla="*/ 112918 h 197644"/>
              <a:gd name="connsiteX4" fmla="*/ 22598 w 39670"/>
              <a:gd name="connsiteY4" fmla="*/ 29 h 197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70" h="197644">
                <a:moveTo>
                  <a:pt x="22598" y="29"/>
                </a:moveTo>
                <a:cubicBezTo>
                  <a:pt x="21657" y="1910"/>
                  <a:pt x="37650" y="91281"/>
                  <a:pt x="33887" y="124207"/>
                </a:cubicBezTo>
                <a:cubicBezTo>
                  <a:pt x="30124" y="157133"/>
                  <a:pt x="-921" y="199465"/>
                  <a:pt x="20" y="197584"/>
                </a:cubicBezTo>
                <a:cubicBezTo>
                  <a:pt x="961" y="195703"/>
                  <a:pt x="37651" y="138318"/>
                  <a:pt x="39532" y="112918"/>
                </a:cubicBezTo>
                <a:cubicBezTo>
                  <a:pt x="41413" y="87518"/>
                  <a:pt x="23539" y="-1852"/>
                  <a:pt x="22598" y="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6" name="フリーフォーム 2185">
            <a:extLst>
              <a:ext uri="{FF2B5EF4-FFF2-40B4-BE49-F238E27FC236}">
                <a16:creationId xmlns:a16="http://schemas.microsoft.com/office/drawing/2014/main" id="{119CA366-BB22-CB18-817C-9707250572C8}"/>
              </a:ext>
            </a:extLst>
          </p:cNvPr>
          <p:cNvSpPr/>
          <p:nvPr/>
        </p:nvSpPr>
        <p:spPr>
          <a:xfrm>
            <a:off x="4950156" y="7484533"/>
            <a:ext cx="158131" cy="197614"/>
          </a:xfrm>
          <a:custGeom>
            <a:avLst/>
            <a:gdLst>
              <a:gd name="connsiteX0" fmla="*/ 158066 w 158131"/>
              <a:gd name="connsiteY0" fmla="*/ 0 h 197614"/>
              <a:gd name="connsiteX1" fmla="*/ 45177 w 158131"/>
              <a:gd name="connsiteY1" fmla="*/ 124178 h 197614"/>
              <a:gd name="connsiteX2" fmla="*/ 22 w 158131"/>
              <a:gd name="connsiteY2" fmla="*/ 197556 h 197614"/>
              <a:gd name="connsiteX3" fmla="*/ 39533 w 158131"/>
              <a:gd name="connsiteY3" fmla="*/ 135467 h 197614"/>
              <a:gd name="connsiteX4" fmla="*/ 73400 w 158131"/>
              <a:gd name="connsiteY4" fmla="*/ 79023 h 197614"/>
              <a:gd name="connsiteX5" fmla="*/ 28244 w 158131"/>
              <a:gd name="connsiteY5" fmla="*/ 124178 h 197614"/>
              <a:gd name="connsiteX6" fmla="*/ 158066 w 158131"/>
              <a:gd name="connsiteY6" fmla="*/ 0 h 197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8131" h="197614">
                <a:moveTo>
                  <a:pt x="158066" y="0"/>
                </a:moveTo>
                <a:cubicBezTo>
                  <a:pt x="160888" y="0"/>
                  <a:pt x="71518" y="91252"/>
                  <a:pt x="45177" y="124178"/>
                </a:cubicBezTo>
                <a:cubicBezTo>
                  <a:pt x="18836" y="157104"/>
                  <a:pt x="963" y="195675"/>
                  <a:pt x="22" y="197556"/>
                </a:cubicBezTo>
                <a:cubicBezTo>
                  <a:pt x="-919" y="199437"/>
                  <a:pt x="27303" y="155223"/>
                  <a:pt x="39533" y="135467"/>
                </a:cubicBezTo>
                <a:cubicBezTo>
                  <a:pt x="51763" y="115712"/>
                  <a:pt x="75281" y="80904"/>
                  <a:pt x="73400" y="79023"/>
                </a:cubicBezTo>
                <a:cubicBezTo>
                  <a:pt x="71519" y="77142"/>
                  <a:pt x="14133" y="137349"/>
                  <a:pt x="28244" y="124178"/>
                </a:cubicBezTo>
                <a:cubicBezTo>
                  <a:pt x="42355" y="111008"/>
                  <a:pt x="155244" y="0"/>
                  <a:pt x="15806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8" name="フリーフォーム 2187">
            <a:extLst>
              <a:ext uri="{FF2B5EF4-FFF2-40B4-BE49-F238E27FC236}">
                <a16:creationId xmlns:a16="http://schemas.microsoft.com/office/drawing/2014/main" id="{497B8B50-46E1-10CB-1D67-0ED25CB0242B}"/>
              </a:ext>
            </a:extLst>
          </p:cNvPr>
          <p:cNvSpPr/>
          <p:nvPr/>
        </p:nvSpPr>
        <p:spPr>
          <a:xfrm>
            <a:off x="4649798" y="7456306"/>
            <a:ext cx="250122" cy="401255"/>
          </a:xfrm>
          <a:custGeom>
            <a:avLst/>
            <a:gdLst>
              <a:gd name="connsiteX0" fmla="*/ 243935 w 250122"/>
              <a:gd name="connsiteY0" fmla="*/ 5 h 401255"/>
              <a:gd name="connsiteX1" fmla="*/ 238291 w 250122"/>
              <a:gd name="connsiteY1" fmla="*/ 152405 h 401255"/>
              <a:gd name="connsiteX2" fmla="*/ 153624 w 250122"/>
              <a:gd name="connsiteY2" fmla="*/ 265294 h 401255"/>
              <a:gd name="connsiteX3" fmla="*/ 1224 w 250122"/>
              <a:gd name="connsiteY3" fmla="*/ 400761 h 401255"/>
              <a:gd name="connsiteX4" fmla="*/ 243935 w 250122"/>
              <a:gd name="connsiteY4" fmla="*/ 214494 h 401255"/>
              <a:gd name="connsiteX5" fmla="*/ 181846 w 250122"/>
              <a:gd name="connsiteY5" fmla="*/ 237072 h 401255"/>
              <a:gd name="connsiteX6" fmla="*/ 227002 w 250122"/>
              <a:gd name="connsiteY6" fmla="*/ 146761 h 401255"/>
              <a:gd name="connsiteX7" fmla="*/ 243935 w 250122"/>
              <a:gd name="connsiteY7" fmla="*/ 5 h 401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0122" h="401255">
                <a:moveTo>
                  <a:pt x="243935" y="5"/>
                </a:moveTo>
                <a:cubicBezTo>
                  <a:pt x="245816" y="946"/>
                  <a:pt x="253343" y="108190"/>
                  <a:pt x="238291" y="152405"/>
                </a:cubicBezTo>
                <a:cubicBezTo>
                  <a:pt x="223239" y="196620"/>
                  <a:pt x="193135" y="223901"/>
                  <a:pt x="153624" y="265294"/>
                </a:cubicBezTo>
                <a:cubicBezTo>
                  <a:pt x="114113" y="306687"/>
                  <a:pt x="-13828" y="409228"/>
                  <a:pt x="1224" y="400761"/>
                </a:cubicBezTo>
                <a:cubicBezTo>
                  <a:pt x="16276" y="392294"/>
                  <a:pt x="213831" y="241775"/>
                  <a:pt x="243935" y="214494"/>
                </a:cubicBezTo>
                <a:cubicBezTo>
                  <a:pt x="274039" y="187213"/>
                  <a:pt x="184668" y="248361"/>
                  <a:pt x="181846" y="237072"/>
                </a:cubicBezTo>
                <a:cubicBezTo>
                  <a:pt x="179024" y="225783"/>
                  <a:pt x="216654" y="180628"/>
                  <a:pt x="227002" y="146761"/>
                </a:cubicBezTo>
                <a:cubicBezTo>
                  <a:pt x="237350" y="112894"/>
                  <a:pt x="242054" y="-936"/>
                  <a:pt x="243935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9" name="フリーフォーム 2188">
            <a:extLst>
              <a:ext uri="{FF2B5EF4-FFF2-40B4-BE49-F238E27FC236}">
                <a16:creationId xmlns:a16="http://schemas.microsoft.com/office/drawing/2014/main" id="{07430496-9043-BD7B-F0F9-1E7A702EC2CA}"/>
              </a:ext>
            </a:extLst>
          </p:cNvPr>
          <p:cNvSpPr/>
          <p:nvPr/>
        </p:nvSpPr>
        <p:spPr>
          <a:xfrm>
            <a:off x="3713856" y="7642158"/>
            <a:ext cx="576566" cy="153136"/>
          </a:xfrm>
          <a:custGeom>
            <a:avLst/>
            <a:gdLst>
              <a:gd name="connsiteX0" fmla="*/ 188 w 576566"/>
              <a:gd name="connsiteY0" fmla="*/ 420 h 153136"/>
              <a:gd name="connsiteX1" fmla="*/ 367077 w 576566"/>
              <a:gd name="connsiteY1" fmla="*/ 56864 h 153136"/>
              <a:gd name="connsiteX2" fmla="*/ 575922 w 576566"/>
              <a:gd name="connsiteY2" fmla="*/ 152820 h 153136"/>
              <a:gd name="connsiteX3" fmla="*/ 417877 w 576566"/>
              <a:gd name="connsiteY3" fmla="*/ 85086 h 153136"/>
              <a:gd name="connsiteX4" fmla="*/ 188 w 576566"/>
              <a:gd name="connsiteY4" fmla="*/ 420 h 15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566" h="153136">
                <a:moveTo>
                  <a:pt x="188" y="420"/>
                </a:moveTo>
                <a:cubicBezTo>
                  <a:pt x="-8279" y="-4284"/>
                  <a:pt x="271121" y="31464"/>
                  <a:pt x="367077" y="56864"/>
                </a:cubicBezTo>
                <a:cubicBezTo>
                  <a:pt x="463033" y="82264"/>
                  <a:pt x="567455" y="148116"/>
                  <a:pt x="575922" y="152820"/>
                </a:cubicBezTo>
                <a:cubicBezTo>
                  <a:pt x="584389" y="157524"/>
                  <a:pt x="508188" y="108605"/>
                  <a:pt x="417877" y="85086"/>
                </a:cubicBezTo>
                <a:cubicBezTo>
                  <a:pt x="327566" y="61568"/>
                  <a:pt x="8655" y="5124"/>
                  <a:pt x="188" y="4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0" name="フリーフォーム 2189">
            <a:extLst>
              <a:ext uri="{FF2B5EF4-FFF2-40B4-BE49-F238E27FC236}">
                <a16:creationId xmlns:a16="http://schemas.microsoft.com/office/drawing/2014/main" id="{C0DF4E76-64EA-3361-BB85-061DF4CBDD1F}"/>
              </a:ext>
            </a:extLst>
          </p:cNvPr>
          <p:cNvSpPr/>
          <p:nvPr/>
        </p:nvSpPr>
        <p:spPr>
          <a:xfrm>
            <a:off x="3070570" y="7507076"/>
            <a:ext cx="603989" cy="242974"/>
          </a:xfrm>
          <a:custGeom>
            <a:avLst/>
            <a:gdLst>
              <a:gd name="connsiteX0" fmla="*/ 8 w 603989"/>
              <a:gd name="connsiteY0" fmla="*/ 35 h 242974"/>
              <a:gd name="connsiteX1" fmla="*/ 406408 w 603989"/>
              <a:gd name="connsiteY1" fmla="*/ 163724 h 242974"/>
              <a:gd name="connsiteX2" fmla="*/ 603963 w 603989"/>
              <a:gd name="connsiteY2" fmla="*/ 242746 h 242974"/>
              <a:gd name="connsiteX3" fmla="*/ 395119 w 603989"/>
              <a:gd name="connsiteY3" fmla="*/ 180657 h 242974"/>
              <a:gd name="connsiteX4" fmla="*/ 8 w 603989"/>
              <a:gd name="connsiteY4" fmla="*/ 35 h 242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3989" h="242974">
                <a:moveTo>
                  <a:pt x="8" y="35"/>
                </a:moveTo>
                <a:cubicBezTo>
                  <a:pt x="1889" y="-2787"/>
                  <a:pt x="406408" y="163724"/>
                  <a:pt x="406408" y="163724"/>
                </a:cubicBezTo>
                <a:cubicBezTo>
                  <a:pt x="507067" y="204176"/>
                  <a:pt x="605844" y="239924"/>
                  <a:pt x="603963" y="242746"/>
                </a:cubicBezTo>
                <a:cubicBezTo>
                  <a:pt x="602082" y="245568"/>
                  <a:pt x="496719" y="222050"/>
                  <a:pt x="395119" y="180657"/>
                </a:cubicBezTo>
                <a:cubicBezTo>
                  <a:pt x="293519" y="139265"/>
                  <a:pt x="-1873" y="2857"/>
                  <a:pt x="8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1" name="フリーフォーム 2190">
            <a:extLst>
              <a:ext uri="{FF2B5EF4-FFF2-40B4-BE49-F238E27FC236}">
                <a16:creationId xmlns:a16="http://schemas.microsoft.com/office/drawing/2014/main" id="{1C5CE893-5A3E-2237-97DA-51D3BA12EA35}"/>
              </a:ext>
            </a:extLst>
          </p:cNvPr>
          <p:cNvSpPr/>
          <p:nvPr/>
        </p:nvSpPr>
        <p:spPr>
          <a:xfrm>
            <a:off x="2148994" y="6450415"/>
            <a:ext cx="188465" cy="352600"/>
          </a:xfrm>
          <a:custGeom>
            <a:avLst/>
            <a:gdLst>
              <a:gd name="connsiteX0" fmla="*/ 1539 w 188465"/>
              <a:gd name="connsiteY0" fmla="*/ 1185 h 352600"/>
              <a:gd name="connsiteX1" fmla="*/ 148295 w 188465"/>
              <a:gd name="connsiteY1" fmla="*/ 300341 h 352600"/>
              <a:gd name="connsiteX2" fmla="*/ 187806 w 188465"/>
              <a:gd name="connsiteY2" fmla="*/ 351141 h 352600"/>
              <a:gd name="connsiteX3" fmla="*/ 125717 w 188465"/>
              <a:gd name="connsiteY3" fmla="*/ 283407 h 352600"/>
              <a:gd name="connsiteX4" fmla="*/ 74917 w 188465"/>
              <a:gd name="connsiteY4" fmla="*/ 198741 h 352600"/>
              <a:gd name="connsiteX5" fmla="*/ 1539 w 188465"/>
              <a:gd name="connsiteY5" fmla="*/ 1185 h 352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465" h="352600">
                <a:moveTo>
                  <a:pt x="1539" y="1185"/>
                </a:moveTo>
                <a:cubicBezTo>
                  <a:pt x="13769" y="18118"/>
                  <a:pt x="117251" y="242015"/>
                  <a:pt x="148295" y="300341"/>
                </a:cubicBezTo>
                <a:cubicBezTo>
                  <a:pt x="179339" y="358667"/>
                  <a:pt x="191569" y="353963"/>
                  <a:pt x="187806" y="351141"/>
                </a:cubicBezTo>
                <a:cubicBezTo>
                  <a:pt x="184043" y="348319"/>
                  <a:pt x="144532" y="308807"/>
                  <a:pt x="125717" y="283407"/>
                </a:cubicBezTo>
                <a:cubicBezTo>
                  <a:pt x="106902" y="258007"/>
                  <a:pt x="96554" y="243896"/>
                  <a:pt x="74917" y="198741"/>
                </a:cubicBezTo>
                <a:cubicBezTo>
                  <a:pt x="53280" y="153586"/>
                  <a:pt x="-10691" y="-15748"/>
                  <a:pt x="1539" y="1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2" name="フリーフォーム 2191">
            <a:extLst>
              <a:ext uri="{FF2B5EF4-FFF2-40B4-BE49-F238E27FC236}">
                <a16:creationId xmlns:a16="http://schemas.microsoft.com/office/drawing/2014/main" id="{0B59B1DD-2722-F78B-DB88-75DD5050B4F9}"/>
              </a:ext>
            </a:extLst>
          </p:cNvPr>
          <p:cNvSpPr/>
          <p:nvPr/>
        </p:nvSpPr>
        <p:spPr>
          <a:xfrm>
            <a:off x="1892268" y="4794222"/>
            <a:ext cx="32323" cy="616712"/>
          </a:xfrm>
          <a:custGeom>
            <a:avLst/>
            <a:gdLst>
              <a:gd name="connsiteX0" fmla="*/ 25432 w 32323"/>
              <a:gd name="connsiteY0" fmla="*/ 28 h 616712"/>
              <a:gd name="connsiteX1" fmla="*/ 32 w 32323"/>
              <a:gd name="connsiteY1" fmla="*/ 349278 h 616712"/>
              <a:gd name="connsiteX2" fmla="*/ 31782 w 32323"/>
              <a:gd name="connsiteY2" fmla="*/ 615978 h 616712"/>
              <a:gd name="connsiteX3" fmla="*/ 19082 w 32323"/>
              <a:gd name="connsiteY3" fmla="*/ 425478 h 616712"/>
              <a:gd name="connsiteX4" fmla="*/ 6382 w 32323"/>
              <a:gd name="connsiteY4" fmla="*/ 330228 h 616712"/>
              <a:gd name="connsiteX5" fmla="*/ 25432 w 32323"/>
              <a:gd name="connsiteY5" fmla="*/ 28 h 616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323" h="616712">
                <a:moveTo>
                  <a:pt x="25432" y="28"/>
                </a:moveTo>
                <a:cubicBezTo>
                  <a:pt x="24374" y="3203"/>
                  <a:pt x="-1026" y="246620"/>
                  <a:pt x="32" y="349278"/>
                </a:cubicBezTo>
                <a:cubicBezTo>
                  <a:pt x="1090" y="451936"/>
                  <a:pt x="28607" y="603278"/>
                  <a:pt x="31782" y="615978"/>
                </a:cubicBezTo>
                <a:cubicBezTo>
                  <a:pt x="34957" y="628678"/>
                  <a:pt x="23315" y="473103"/>
                  <a:pt x="19082" y="425478"/>
                </a:cubicBezTo>
                <a:cubicBezTo>
                  <a:pt x="14849" y="377853"/>
                  <a:pt x="7440" y="395845"/>
                  <a:pt x="6382" y="330228"/>
                </a:cubicBezTo>
                <a:cubicBezTo>
                  <a:pt x="5324" y="264611"/>
                  <a:pt x="26490" y="-3147"/>
                  <a:pt x="25432" y="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3" name="フリーフォーム 2192">
            <a:extLst>
              <a:ext uri="{FF2B5EF4-FFF2-40B4-BE49-F238E27FC236}">
                <a16:creationId xmlns:a16="http://schemas.microsoft.com/office/drawing/2014/main" id="{FB4FB6E7-F3B3-EC1B-909B-83885696E4FE}"/>
              </a:ext>
            </a:extLst>
          </p:cNvPr>
          <p:cNvSpPr/>
          <p:nvPr/>
        </p:nvSpPr>
        <p:spPr>
          <a:xfrm>
            <a:off x="1885538" y="5701492"/>
            <a:ext cx="130664" cy="445743"/>
          </a:xfrm>
          <a:custGeom>
            <a:avLst/>
            <a:gdLst>
              <a:gd name="connsiteX0" fmla="*/ 412 w 130664"/>
              <a:gd name="connsiteY0" fmla="*/ 808 h 445743"/>
              <a:gd name="connsiteX1" fmla="*/ 82962 w 130664"/>
              <a:gd name="connsiteY1" fmla="*/ 280208 h 445743"/>
              <a:gd name="connsiteX2" fmla="*/ 121062 w 130664"/>
              <a:gd name="connsiteY2" fmla="*/ 438958 h 445743"/>
              <a:gd name="connsiteX3" fmla="*/ 121062 w 130664"/>
              <a:gd name="connsiteY3" fmla="*/ 375458 h 445743"/>
              <a:gd name="connsiteX4" fmla="*/ 412 w 130664"/>
              <a:gd name="connsiteY4" fmla="*/ 808 h 445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664" h="445743">
                <a:moveTo>
                  <a:pt x="412" y="808"/>
                </a:moveTo>
                <a:cubicBezTo>
                  <a:pt x="-5938" y="-15067"/>
                  <a:pt x="62854" y="207183"/>
                  <a:pt x="82962" y="280208"/>
                </a:cubicBezTo>
                <a:cubicBezTo>
                  <a:pt x="103070" y="353233"/>
                  <a:pt x="114712" y="423083"/>
                  <a:pt x="121062" y="438958"/>
                </a:cubicBezTo>
                <a:cubicBezTo>
                  <a:pt x="127412" y="454833"/>
                  <a:pt x="139054" y="446366"/>
                  <a:pt x="121062" y="375458"/>
                </a:cubicBezTo>
                <a:cubicBezTo>
                  <a:pt x="103070" y="304550"/>
                  <a:pt x="6762" y="16683"/>
                  <a:pt x="412" y="8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4" name="フリーフォーム 2193">
            <a:extLst>
              <a:ext uri="{FF2B5EF4-FFF2-40B4-BE49-F238E27FC236}">
                <a16:creationId xmlns:a16="http://schemas.microsoft.com/office/drawing/2014/main" id="{65213AF5-969E-73D8-FD86-2A90435F36D0}"/>
              </a:ext>
            </a:extLst>
          </p:cNvPr>
          <p:cNvSpPr/>
          <p:nvPr/>
        </p:nvSpPr>
        <p:spPr>
          <a:xfrm>
            <a:off x="1916227" y="3975084"/>
            <a:ext cx="58642" cy="425510"/>
          </a:xfrm>
          <a:custGeom>
            <a:avLst/>
            <a:gdLst>
              <a:gd name="connsiteX0" fmla="*/ 58623 w 58642"/>
              <a:gd name="connsiteY0" fmla="*/ 16 h 425510"/>
              <a:gd name="connsiteX1" fmla="*/ 7823 w 58642"/>
              <a:gd name="connsiteY1" fmla="*/ 273066 h 425510"/>
              <a:gd name="connsiteX2" fmla="*/ 7823 w 58642"/>
              <a:gd name="connsiteY2" fmla="*/ 425466 h 425510"/>
              <a:gd name="connsiteX3" fmla="*/ 1473 w 58642"/>
              <a:gd name="connsiteY3" fmla="*/ 285766 h 425510"/>
              <a:gd name="connsiteX4" fmla="*/ 58623 w 58642"/>
              <a:gd name="connsiteY4" fmla="*/ 16 h 425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642" h="425510">
                <a:moveTo>
                  <a:pt x="58623" y="16"/>
                </a:moveTo>
                <a:cubicBezTo>
                  <a:pt x="59681" y="-2101"/>
                  <a:pt x="16290" y="202158"/>
                  <a:pt x="7823" y="273066"/>
                </a:cubicBezTo>
                <a:cubicBezTo>
                  <a:pt x="-644" y="343974"/>
                  <a:pt x="8881" y="423349"/>
                  <a:pt x="7823" y="425466"/>
                </a:cubicBezTo>
                <a:cubicBezTo>
                  <a:pt x="6765" y="427583"/>
                  <a:pt x="-3819" y="354558"/>
                  <a:pt x="1473" y="285766"/>
                </a:cubicBezTo>
                <a:cubicBezTo>
                  <a:pt x="6765" y="216974"/>
                  <a:pt x="57565" y="2133"/>
                  <a:pt x="58623" y="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5" name="フリーフォーム 2194">
            <a:extLst>
              <a:ext uri="{FF2B5EF4-FFF2-40B4-BE49-F238E27FC236}">
                <a16:creationId xmlns:a16="http://schemas.microsoft.com/office/drawing/2014/main" id="{7CE42E63-7B65-63D2-973D-87F118F18401}"/>
              </a:ext>
            </a:extLst>
          </p:cNvPr>
          <p:cNvSpPr/>
          <p:nvPr/>
        </p:nvSpPr>
        <p:spPr>
          <a:xfrm>
            <a:off x="2564479" y="2420195"/>
            <a:ext cx="381722" cy="304483"/>
          </a:xfrm>
          <a:custGeom>
            <a:avLst/>
            <a:gdLst>
              <a:gd name="connsiteX0" fmla="*/ 921 w 381722"/>
              <a:gd name="connsiteY0" fmla="*/ 303955 h 304483"/>
              <a:gd name="connsiteX1" fmla="*/ 369221 w 381722"/>
              <a:gd name="connsiteY1" fmla="*/ 11855 h 304483"/>
              <a:gd name="connsiteX2" fmla="*/ 267621 w 381722"/>
              <a:gd name="connsiteY2" fmla="*/ 81705 h 304483"/>
              <a:gd name="connsiteX3" fmla="*/ 921 w 381722"/>
              <a:gd name="connsiteY3" fmla="*/ 303955 h 304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1722" h="304483">
                <a:moveTo>
                  <a:pt x="921" y="303955"/>
                </a:moveTo>
                <a:cubicBezTo>
                  <a:pt x="17854" y="292313"/>
                  <a:pt x="324771" y="48897"/>
                  <a:pt x="369221" y="11855"/>
                </a:cubicBezTo>
                <a:cubicBezTo>
                  <a:pt x="413671" y="-25187"/>
                  <a:pt x="330063" y="31963"/>
                  <a:pt x="267621" y="81705"/>
                </a:cubicBezTo>
                <a:cubicBezTo>
                  <a:pt x="205179" y="131447"/>
                  <a:pt x="-16012" y="315597"/>
                  <a:pt x="921" y="3039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6" name="フリーフォーム 2195">
            <a:extLst>
              <a:ext uri="{FF2B5EF4-FFF2-40B4-BE49-F238E27FC236}">
                <a16:creationId xmlns:a16="http://schemas.microsoft.com/office/drawing/2014/main" id="{82D8D514-3689-509D-08AB-6D2E9AEEC224}"/>
              </a:ext>
            </a:extLst>
          </p:cNvPr>
          <p:cNvSpPr/>
          <p:nvPr/>
        </p:nvSpPr>
        <p:spPr>
          <a:xfrm>
            <a:off x="4927493" y="2457401"/>
            <a:ext cx="242778" cy="190598"/>
          </a:xfrm>
          <a:custGeom>
            <a:avLst/>
            <a:gdLst>
              <a:gd name="connsiteX0" fmla="*/ 107 w 242778"/>
              <a:gd name="connsiteY0" fmla="*/ 49 h 190598"/>
              <a:gd name="connsiteX1" fmla="*/ 177907 w 242778"/>
              <a:gd name="connsiteY1" fmla="*/ 95299 h 190598"/>
              <a:gd name="connsiteX2" fmla="*/ 241407 w 242778"/>
              <a:gd name="connsiteY2" fmla="*/ 190549 h 190598"/>
              <a:gd name="connsiteX3" fmla="*/ 216007 w 242778"/>
              <a:gd name="connsiteY3" fmla="*/ 107999 h 190598"/>
              <a:gd name="connsiteX4" fmla="*/ 152507 w 242778"/>
              <a:gd name="connsiteY4" fmla="*/ 82599 h 190598"/>
              <a:gd name="connsiteX5" fmla="*/ 107 w 242778"/>
              <a:gd name="connsiteY5" fmla="*/ 49 h 190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2778" h="190598">
                <a:moveTo>
                  <a:pt x="107" y="49"/>
                </a:moveTo>
                <a:cubicBezTo>
                  <a:pt x="4340" y="2166"/>
                  <a:pt x="137690" y="63549"/>
                  <a:pt x="177907" y="95299"/>
                </a:cubicBezTo>
                <a:cubicBezTo>
                  <a:pt x="218124" y="127049"/>
                  <a:pt x="235057" y="188432"/>
                  <a:pt x="241407" y="190549"/>
                </a:cubicBezTo>
                <a:cubicBezTo>
                  <a:pt x="247757" y="192666"/>
                  <a:pt x="230824" y="125991"/>
                  <a:pt x="216007" y="107999"/>
                </a:cubicBezTo>
                <a:cubicBezTo>
                  <a:pt x="201190" y="90007"/>
                  <a:pt x="187432" y="100591"/>
                  <a:pt x="152507" y="82599"/>
                </a:cubicBezTo>
                <a:cubicBezTo>
                  <a:pt x="117582" y="64607"/>
                  <a:pt x="-4126" y="-2068"/>
                  <a:pt x="107" y="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7" name="フリーフォーム 2196">
            <a:extLst>
              <a:ext uri="{FF2B5EF4-FFF2-40B4-BE49-F238E27FC236}">
                <a16:creationId xmlns:a16="http://schemas.microsoft.com/office/drawing/2014/main" id="{CEAC5398-5C20-037F-1BB2-3617D661674F}"/>
              </a:ext>
            </a:extLst>
          </p:cNvPr>
          <p:cNvSpPr/>
          <p:nvPr/>
        </p:nvSpPr>
        <p:spPr>
          <a:xfrm>
            <a:off x="5644551" y="2907199"/>
            <a:ext cx="169343" cy="329583"/>
          </a:xfrm>
          <a:custGeom>
            <a:avLst/>
            <a:gdLst>
              <a:gd name="connsiteX0" fmla="*/ 599 w 169343"/>
              <a:gd name="connsiteY0" fmla="*/ 1101 h 329583"/>
              <a:gd name="connsiteX1" fmla="*/ 102199 w 169343"/>
              <a:gd name="connsiteY1" fmla="*/ 178901 h 329583"/>
              <a:gd name="connsiteX2" fmla="*/ 159349 w 169343"/>
              <a:gd name="connsiteY2" fmla="*/ 324951 h 329583"/>
              <a:gd name="connsiteX3" fmla="*/ 152999 w 169343"/>
              <a:gd name="connsiteY3" fmla="*/ 267801 h 329583"/>
              <a:gd name="connsiteX4" fmla="*/ 599 w 169343"/>
              <a:gd name="connsiteY4" fmla="*/ 1101 h 329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343" h="329583">
                <a:moveTo>
                  <a:pt x="599" y="1101"/>
                </a:moveTo>
                <a:cubicBezTo>
                  <a:pt x="-7868" y="-13716"/>
                  <a:pt x="75741" y="124926"/>
                  <a:pt x="102199" y="178901"/>
                </a:cubicBezTo>
                <a:cubicBezTo>
                  <a:pt x="128657" y="232876"/>
                  <a:pt x="150882" y="310134"/>
                  <a:pt x="159349" y="324951"/>
                </a:cubicBezTo>
                <a:cubicBezTo>
                  <a:pt x="167816" y="339768"/>
                  <a:pt x="179457" y="318601"/>
                  <a:pt x="152999" y="267801"/>
                </a:cubicBezTo>
                <a:cubicBezTo>
                  <a:pt x="126541" y="217001"/>
                  <a:pt x="9066" y="15918"/>
                  <a:pt x="599" y="11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0" name="フリーフォーム 2179">
            <a:extLst>
              <a:ext uri="{FF2B5EF4-FFF2-40B4-BE49-F238E27FC236}">
                <a16:creationId xmlns:a16="http://schemas.microsoft.com/office/drawing/2014/main" id="{AB0D21E3-BB40-E632-24DB-5F1D1D9D5DC4}"/>
              </a:ext>
            </a:extLst>
          </p:cNvPr>
          <p:cNvSpPr/>
          <p:nvPr/>
        </p:nvSpPr>
        <p:spPr>
          <a:xfrm>
            <a:off x="6291927" y="4537336"/>
            <a:ext cx="51815" cy="668465"/>
          </a:xfrm>
          <a:custGeom>
            <a:avLst/>
            <a:gdLst>
              <a:gd name="connsiteX0" fmla="*/ 134 w 51815"/>
              <a:gd name="connsiteY0" fmla="*/ 65 h 668465"/>
              <a:gd name="connsiteX1" fmla="*/ 24847 w 51815"/>
              <a:gd name="connsiteY1" fmla="*/ 252143 h 668465"/>
              <a:gd name="connsiteX2" fmla="*/ 49561 w 51815"/>
              <a:gd name="connsiteY2" fmla="*/ 400424 h 668465"/>
              <a:gd name="connsiteX3" fmla="*/ 49561 w 51815"/>
              <a:gd name="connsiteY3" fmla="*/ 350997 h 668465"/>
              <a:gd name="connsiteX4" fmla="*/ 39675 w 51815"/>
              <a:gd name="connsiteY4" fmla="*/ 667330 h 668465"/>
              <a:gd name="connsiteX5" fmla="*/ 39675 w 51815"/>
              <a:gd name="connsiteY5" fmla="*/ 449851 h 668465"/>
              <a:gd name="connsiteX6" fmla="*/ 24847 w 51815"/>
              <a:gd name="connsiteY6" fmla="*/ 266971 h 668465"/>
              <a:gd name="connsiteX7" fmla="*/ 14962 w 51815"/>
              <a:gd name="connsiteY7" fmla="*/ 227429 h 668465"/>
              <a:gd name="connsiteX8" fmla="*/ 134 w 51815"/>
              <a:gd name="connsiteY8" fmla="*/ 65 h 668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15" h="668465">
                <a:moveTo>
                  <a:pt x="134" y="65"/>
                </a:moveTo>
                <a:cubicBezTo>
                  <a:pt x="1781" y="4184"/>
                  <a:pt x="16609" y="185417"/>
                  <a:pt x="24847" y="252143"/>
                </a:cubicBezTo>
                <a:cubicBezTo>
                  <a:pt x="33085" y="318869"/>
                  <a:pt x="45442" y="383948"/>
                  <a:pt x="49561" y="400424"/>
                </a:cubicBezTo>
                <a:cubicBezTo>
                  <a:pt x="53680" y="416900"/>
                  <a:pt x="51209" y="306513"/>
                  <a:pt x="49561" y="350997"/>
                </a:cubicBezTo>
                <a:cubicBezTo>
                  <a:pt x="47913" y="395481"/>
                  <a:pt x="41323" y="650854"/>
                  <a:pt x="39675" y="667330"/>
                </a:cubicBezTo>
                <a:cubicBezTo>
                  <a:pt x="38027" y="683806"/>
                  <a:pt x="42146" y="516577"/>
                  <a:pt x="39675" y="449851"/>
                </a:cubicBezTo>
                <a:cubicBezTo>
                  <a:pt x="37204" y="383125"/>
                  <a:pt x="28966" y="304041"/>
                  <a:pt x="24847" y="266971"/>
                </a:cubicBezTo>
                <a:cubicBezTo>
                  <a:pt x="20728" y="229901"/>
                  <a:pt x="17433" y="266147"/>
                  <a:pt x="14962" y="227429"/>
                </a:cubicBezTo>
                <a:cubicBezTo>
                  <a:pt x="12491" y="188711"/>
                  <a:pt x="-1513" y="-4054"/>
                  <a:pt x="134" y="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87" name="フリーフォーム 2186">
            <a:extLst>
              <a:ext uri="{FF2B5EF4-FFF2-40B4-BE49-F238E27FC236}">
                <a16:creationId xmlns:a16="http://schemas.microsoft.com/office/drawing/2014/main" id="{14999972-B60A-B318-AC96-81417A415AC4}"/>
              </a:ext>
            </a:extLst>
          </p:cNvPr>
          <p:cNvSpPr/>
          <p:nvPr/>
        </p:nvSpPr>
        <p:spPr>
          <a:xfrm>
            <a:off x="6300246" y="5138228"/>
            <a:ext cx="71670" cy="554457"/>
          </a:xfrm>
          <a:custGeom>
            <a:avLst/>
            <a:gdLst>
              <a:gd name="connsiteX0" fmla="*/ 70898 w 71670"/>
              <a:gd name="connsiteY0" fmla="*/ 2183 h 554457"/>
              <a:gd name="connsiteX1" fmla="*/ 51127 w 71670"/>
              <a:gd name="connsiteY1" fmla="*/ 190006 h 554457"/>
              <a:gd name="connsiteX2" fmla="*/ 6643 w 71670"/>
              <a:gd name="connsiteY2" fmla="*/ 535995 h 554457"/>
              <a:gd name="connsiteX3" fmla="*/ 1700 w 71670"/>
              <a:gd name="connsiteY3" fmla="*/ 481625 h 554457"/>
              <a:gd name="connsiteX4" fmla="*/ 21471 w 71670"/>
              <a:gd name="connsiteY4" fmla="*/ 264146 h 554457"/>
              <a:gd name="connsiteX5" fmla="*/ 26413 w 71670"/>
              <a:gd name="connsiteY5" fmla="*/ 308630 h 554457"/>
              <a:gd name="connsiteX6" fmla="*/ 70898 w 71670"/>
              <a:gd name="connsiteY6" fmla="*/ 2183 h 55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670" h="554457">
                <a:moveTo>
                  <a:pt x="70898" y="2183"/>
                </a:moveTo>
                <a:cubicBezTo>
                  <a:pt x="75017" y="-17588"/>
                  <a:pt x="61836" y="101038"/>
                  <a:pt x="51127" y="190006"/>
                </a:cubicBezTo>
                <a:cubicBezTo>
                  <a:pt x="40418" y="278974"/>
                  <a:pt x="14881" y="487392"/>
                  <a:pt x="6643" y="535995"/>
                </a:cubicBezTo>
                <a:cubicBezTo>
                  <a:pt x="-1595" y="584598"/>
                  <a:pt x="-771" y="526933"/>
                  <a:pt x="1700" y="481625"/>
                </a:cubicBezTo>
                <a:cubicBezTo>
                  <a:pt x="4171" y="436317"/>
                  <a:pt x="17352" y="292978"/>
                  <a:pt x="21471" y="264146"/>
                </a:cubicBezTo>
                <a:cubicBezTo>
                  <a:pt x="25590" y="235314"/>
                  <a:pt x="17352" y="345700"/>
                  <a:pt x="26413" y="308630"/>
                </a:cubicBezTo>
                <a:cubicBezTo>
                  <a:pt x="35474" y="271560"/>
                  <a:pt x="66779" y="21954"/>
                  <a:pt x="70898" y="2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8" name="フリーフォーム 2197">
            <a:extLst>
              <a:ext uri="{FF2B5EF4-FFF2-40B4-BE49-F238E27FC236}">
                <a16:creationId xmlns:a16="http://schemas.microsoft.com/office/drawing/2014/main" id="{3BD49ADD-DF04-091E-25BD-E56BE04FF79E}"/>
              </a:ext>
            </a:extLst>
          </p:cNvPr>
          <p:cNvSpPr/>
          <p:nvPr/>
        </p:nvSpPr>
        <p:spPr>
          <a:xfrm>
            <a:off x="4109209" y="3257058"/>
            <a:ext cx="42677" cy="208406"/>
          </a:xfrm>
          <a:custGeom>
            <a:avLst/>
            <a:gdLst>
              <a:gd name="connsiteX0" fmla="*/ 42661 w 42677"/>
              <a:gd name="connsiteY0" fmla="*/ 183 h 208406"/>
              <a:gd name="connsiteX1" fmla="*/ 3120 w 42677"/>
              <a:gd name="connsiteY1" fmla="*/ 153407 h 208406"/>
              <a:gd name="connsiteX2" fmla="*/ 3120 w 42677"/>
              <a:gd name="connsiteY2" fmla="*/ 207777 h 208406"/>
              <a:gd name="connsiteX3" fmla="*/ 8062 w 42677"/>
              <a:gd name="connsiteY3" fmla="*/ 123751 h 208406"/>
              <a:gd name="connsiteX4" fmla="*/ 42661 w 42677"/>
              <a:gd name="connsiteY4" fmla="*/ 183 h 208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77" h="208406">
                <a:moveTo>
                  <a:pt x="42661" y="183"/>
                </a:moveTo>
                <a:cubicBezTo>
                  <a:pt x="41837" y="5126"/>
                  <a:pt x="9710" y="118808"/>
                  <a:pt x="3120" y="153407"/>
                </a:cubicBezTo>
                <a:cubicBezTo>
                  <a:pt x="-3470" y="188006"/>
                  <a:pt x="2296" y="212720"/>
                  <a:pt x="3120" y="207777"/>
                </a:cubicBezTo>
                <a:cubicBezTo>
                  <a:pt x="3944" y="202834"/>
                  <a:pt x="3119" y="155879"/>
                  <a:pt x="8062" y="123751"/>
                </a:cubicBezTo>
                <a:cubicBezTo>
                  <a:pt x="13005" y="91623"/>
                  <a:pt x="43485" y="-4760"/>
                  <a:pt x="42661" y="1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99" name="フリーフォーム 2198">
            <a:extLst>
              <a:ext uri="{FF2B5EF4-FFF2-40B4-BE49-F238E27FC236}">
                <a16:creationId xmlns:a16="http://schemas.microsoft.com/office/drawing/2014/main" id="{C13BBA31-BE58-9692-D930-88533C3D722A}"/>
              </a:ext>
            </a:extLst>
          </p:cNvPr>
          <p:cNvSpPr/>
          <p:nvPr/>
        </p:nvSpPr>
        <p:spPr>
          <a:xfrm>
            <a:off x="3328353" y="2085886"/>
            <a:ext cx="478087" cy="218691"/>
          </a:xfrm>
          <a:custGeom>
            <a:avLst/>
            <a:gdLst>
              <a:gd name="connsiteX0" fmla="*/ 3029 w 478087"/>
              <a:gd name="connsiteY0" fmla="*/ 217413 h 218691"/>
              <a:gd name="connsiteX1" fmla="*/ 235336 w 478087"/>
              <a:gd name="connsiteY1" fmla="*/ 103731 h 218691"/>
              <a:gd name="connsiteX2" fmla="*/ 462700 w 478087"/>
              <a:gd name="connsiteY2" fmla="*/ 9820 h 218691"/>
              <a:gd name="connsiteX3" fmla="*/ 408330 w 478087"/>
              <a:gd name="connsiteY3" fmla="*/ 24648 h 218691"/>
              <a:gd name="connsiteX4" fmla="*/ 3029 w 478087"/>
              <a:gd name="connsiteY4" fmla="*/ 217413 h 21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8087" h="218691">
                <a:moveTo>
                  <a:pt x="3029" y="217413"/>
                </a:moveTo>
                <a:cubicBezTo>
                  <a:pt x="-25803" y="230594"/>
                  <a:pt x="158724" y="138330"/>
                  <a:pt x="235336" y="103731"/>
                </a:cubicBezTo>
                <a:cubicBezTo>
                  <a:pt x="311948" y="69132"/>
                  <a:pt x="433868" y="23000"/>
                  <a:pt x="462700" y="9820"/>
                </a:cubicBezTo>
                <a:cubicBezTo>
                  <a:pt x="491532" y="-3361"/>
                  <a:pt x="483294" y="-7480"/>
                  <a:pt x="408330" y="24648"/>
                </a:cubicBezTo>
                <a:cubicBezTo>
                  <a:pt x="333366" y="56775"/>
                  <a:pt x="31861" y="204232"/>
                  <a:pt x="3029" y="2174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0" name="フリーフォーム 2199">
            <a:extLst>
              <a:ext uri="{FF2B5EF4-FFF2-40B4-BE49-F238E27FC236}">
                <a16:creationId xmlns:a16="http://schemas.microsoft.com/office/drawing/2014/main" id="{7AD88645-B260-5BDB-D5BF-7EF9C4138DC7}"/>
              </a:ext>
            </a:extLst>
          </p:cNvPr>
          <p:cNvSpPr/>
          <p:nvPr/>
        </p:nvSpPr>
        <p:spPr>
          <a:xfrm>
            <a:off x="4349533" y="2090690"/>
            <a:ext cx="387909" cy="158074"/>
          </a:xfrm>
          <a:custGeom>
            <a:avLst/>
            <a:gdLst>
              <a:gd name="connsiteX0" fmla="*/ 45 w 387909"/>
              <a:gd name="connsiteY0" fmla="*/ 73 h 158074"/>
              <a:gd name="connsiteX1" fmla="*/ 355920 w 387909"/>
              <a:gd name="connsiteY1" fmla="*/ 148354 h 158074"/>
              <a:gd name="connsiteX2" fmla="*/ 331206 w 387909"/>
              <a:gd name="connsiteY2" fmla="*/ 128584 h 158074"/>
              <a:gd name="connsiteX3" fmla="*/ 45 w 387909"/>
              <a:gd name="connsiteY3" fmla="*/ 73 h 158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7909" h="158074">
                <a:moveTo>
                  <a:pt x="45" y="73"/>
                </a:moveTo>
                <a:cubicBezTo>
                  <a:pt x="4164" y="3368"/>
                  <a:pt x="355920" y="148354"/>
                  <a:pt x="355920" y="148354"/>
                </a:cubicBezTo>
                <a:cubicBezTo>
                  <a:pt x="411113" y="169772"/>
                  <a:pt x="389695" y="152474"/>
                  <a:pt x="331206" y="128584"/>
                </a:cubicBezTo>
                <a:cubicBezTo>
                  <a:pt x="272717" y="104694"/>
                  <a:pt x="-4074" y="-3222"/>
                  <a:pt x="45" y="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1" name="フリーフォーム 2200">
            <a:extLst>
              <a:ext uri="{FF2B5EF4-FFF2-40B4-BE49-F238E27FC236}">
                <a16:creationId xmlns:a16="http://schemas.microsoft.com/office/drawing/2014/main" id="{E4CEDC9C-D368-F5C8-BD94-10B8F0443382}"/>
              </a:ext>
            </a:extLst>
          </p:cNvPr>
          <p:cNvSpPr/>
          <p:nvPr/>
        </p:nvSpPr>
        <p:spPr>
          <a:xfrm>
            <a:off x="1769432" y="4205258"/>
            <a:ext cx="49738" cy="511466"/>
          </a:xfrm>
          <a:custGeom>
            <a:avLst/>
            <a:gdLst>
              <a:gd name="connsiteX0" fmla="*/ 49483 w 49738"/>
              <a:gd name="connsiteY0" fmla="*/ 982 h 511466"/>
              <a:gd name="connsiteX1" fmla="*/ 19826 w 49738"/>
              <a:gd name="connsiteY1" fmla="*/ 173977 h 511466"/>
              <a:gd name="connsiteX2" fmla="*/ 29712 w 49738"/>
              <a:gd name="connsiteY2" fmla="*/ 381570 h 511466"/>
              <a:gd name="connsiteX3" fmla="*/ 39597 w 49738"/>
              <a:gd name="connsiteY3" fmla="*/ 317315 h 511466"/>
              <a:gd name="connsiteX4" fmla="*/ 39597 w 49738"/>
              <a:gd name="connsiteY4" fmla="*/ 510080 h 511466"/>
              <a:gd name="connsiteX5" fmla="*/ 39597 w 49738"/>
              <a:gd name="connsiteY5" fmla="*/ 396398 h 511466"/>
              <a:gd name="connsiteX6" fmla="*/ 56 w 49738"/>
              <a:gd name="connsiteY6" fmla="*/ 253060 h 511466"/>
              <a:gd name="connsiteX7" fmla="*/ 49483 w 49738"/>
              <a:gd name="connsiteY7" fmla="*/ 982 h 511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738" h="511466">
                <a:moveTo>
                  <a:pt x="49483" y="982"/>
                </a:moveTo>
                <a:cubicBezTo>
                  <a:pt x="52778" y="-12198"/>
                  <a:pt x="23121" y="110546"/>
                  <a:pt x="19826" y="173977"/>
                </a:cubicBezTo>
                <a:cubicBezTo>
                  <a:pt x="16531" y="237408"/>
                  <a:pt x="26417" y="357680"/>
                  <a:pt x="29712" y="381570"/>
                </a:cubicBezTo>
                <a:cubicBezTo>
                  <a:pt x="33007" y="405460"/>
                  <a:pt x="37950" y="295897"/>
                  <a:pt x="39597" y="317315"/>
                </a:cubicBezTo>
                <a:cubicBezTo>
                  <a:pt x="41244" y="338733"/>
                  <a:pt x="39597" y="510080"/>
                  <a:pt x="39597" y="510080"/>
                </a:cubicBezTo>
                <a:cubicBezTo>
                  <a:pt x="39597" y="523260"/>
                  <a:pt x="46187" y="439235"/>
                  <a:pt x="39597" y="396398"/>
                </a:cubicBezTo>
                <a:cubicBezTo>
                  <a:pt x="33007" y="353561"/>
                  <a:pt x="-1592" y="314020"/>
                  <a:pt x="56" y="253060"/>
                </a:cubicBezTo>
                <a:cubicBezTo>
                  <a:pt x="1704" y="192100"/>
                  <a:pt x="46188" y="14162"/>
                  <a:pt x="49483" y="9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2" name="フリーフォーム 2201">
            <a:extLst>
              <a:ext uri="{FF2B5EF4-FFF2-40B4-BE49-F238E27FC236}">
                <a16:creationId xmlns:a16="http://schemas.microsoft.com/office/drawing/2014/main" id="{2D0C9416-F009-EA08-B26F-F7A15A741A4D}"/>
              </a:ext>
            </a:extLst>
          </p:cNvPr>
          <p:cNvSpPr/>
          <p:nvPr/>
        </p:nvSpPr>
        <p:spPr>
          <a:xfrm>
            <a:off x="1748448" y="4833952"/>
            <a:ext cx="90356" cy="726664"/>
          </a:xfrm>
          <a:custGeom>
            <a:avLst/>
            <a:gdLst>
              <a:gd name="connsiteX0" fmla="*/ 90237 w 90356"/>
              <a:gd name="connsiteY0" fmla="*/ 11 h 726664"/>
              <a:gd name="connsiteX1" fmla="*/ 21040 w 90356"/>
              <a:gd name="connsiteY1" fmla="*/ 514052 h 726664"/>
              <a:gd name="connsiteX2" fmla="*/ 50696 w 90356"/>
              <a:gd name="connsiteY2" fmla="*/ 667276 h 726664"/>
              <a:gd name="connsiteX3" fmla="*/ 70467 w 90356"/>
              <a:gd name="connsiteY3" fmla="*/ 726589 h 726664"/>
              <a:gd name="connsiteX4" fmla="*/ 45753 w 90356"/>
              <a:gd name="connsiteY4" fmla="*/ 657391 h 726664"/>
              <a:gd name="connsiteX5" fmla="*/ 1269 w 90356"/>
              <a:gd name="connsiteY5" fmla="*/ 499224 h 726664"/>
              <a:gd name="connsiteX6" fmla="*/ 90237 w 90356"/>
              <a:gd name="connsiteY6" fmla="*/ 11 h 726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0356" h="726664">
                <a:moveTo>
                  <a:pt x="90237" y="11"/>
                </a:moveTo>
                <a:cubicBezTo>
                  <a:pt x="93532" y="2482"/>
                  <a:pt x="27630" y="402841"/>
                  <a:pt x="21040" y="514052"/>
                </a:cubicBezTo>
                <a:cubicBezTo>
                  <a:pt x="14450" y="625263"/>
                  <a:pt x="42458" y="631853"/>
                  <a:pt x="50696" y="667276"/>
                </a:cubicBezTo>
                <a:cubicBezTo>
                  <a:pt x="58934" y="702699"/>
                  <a:pt x="71291" y="728236"/>
                  <a:pt x="70467" y="726589"/>
                </a:cubicBezTo>
                <a:cubicBezTo>
                  <a:pt x="69643" y="724942"/>
                  <a:pt x="57286" y="695285"/>
                  <a:pt x="45753" y="657391"/>
                </a:cubicBezTo>
                <a:cubicBezTo>
                  <a:pt x="34220" y="619497"/>
                  <a:pt x="-7793" y="605492"/>
                  <a:pt x="1269" y="499224"/>
                </a:cubicBezTo>
                <a:cubicBezTo>
                  <a:pt x="10331" y="392956"/>
                  <a:pt x="86942" y="-2460"/>
                  <a:pt x="90237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3" name="フリーフォーム 2202">
            <a:extLst>
              <a:ext uri="{FF2B5EF4-FFF2-40B4-BE49-F238E27FC236}">
                <a16:creationId xmlns:a16="http://schemas.microsoft.com/office/drawing/2014/main" id="{1DAB6D1D-4CDB-4396-85C1-D169C9D9F13B}"/>
              </a:ext>
            </a:extLst>
          </p:cNvPr>
          <p:cNvSpPr/>
          <p:nvPr/>
        </p:nvSpPr>
        <p:spPr>
          <a:xfrm>
            <a:off x="2149051" y="6755675"/>
            <a:ext cx="599137" cy="559525"/>
          </a:xfrm>
          <a:custGeom>
            <a:avLst/>
            <a:gdLst>
              <a:gd name="connsiteX0" fmla="*/ 1025 w 599137"/>
              <a:gd name="connsiteY0" fmla="*/ 1000 h 559525"/>
              <a:gd name="connsiteX1" fmla="*/ 104821 w 599137"/>
              <a:gd name="connsiteY1" fmla="*/ 134453 h 559525"/>
              <a:gd name="connsiteX2" fmla="*/ 233332 w 599137"/>
              <a:gd name="connsiteY2" fmla="*/ 243192 h 559525"/>
              <a:gd name="connsiteX3" fmla="*/ 208618 w 599137"/>
              <a:gd name="connsiteY3" fmla="*/ 248135 h 559525"/>
              <a:gd name="connsiteX4" fmla="*/ 435983 w 599137"/>
              <a:gd name="connsiteY4" fmla="*/ 460671 h 559525"/>
              <a:gd name="connsiteX5" fmla="*/ 599092 w 599137"/>
              <a:gd name="connsiteY5" fmla="*/ 559525 h 559525"/>
              <a:gd name="connsiteX6" fmla="*/ 450811 w 599137"/>
              <a:gd name="connsiteY6" fmla="*/ 460671 h 559525"/>
              <a:gd name="connsiteX7" fmla="*/ 282759 w 599137"/>
              <a:gd name="connsiteY7" fmla="*/ 312390 h 559525"/>
              <a:gd name="connsiteX8" fmla="*/ 169077 w 599137"/>
              <a:gd name="connsiteY8" fmla="*/ 208593 h 559525"/>
              <a:gd name="connsiteX9" fmla="*/ 1025 w 599137"/>
              <a:gd name="connsiteY9" fmla="*/ 1000 h 55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9137" h="559525">
                <a:moveTo>
                  <a:pt x="1025" y="1000"/>
                </a:moveTo>
                <a:cubicBezTo>
                  <a:pt x="-9684" y="-11357"/>
                  <a:pt x="66103" y="94088"/>
                  <a:pt x="104821" y="134453"/>
                </a:cubicBezTo>
                <a:cubicBezTo>
                  <a:pt x="143539" y="174818"/>
                  <a:pt x="233332" y="243192"/>
                  <a:pt x="233332" y="243192"/>
                </a:cubicBezTo>
                <a:cubicBezTo>
                  <a:pt x="250632" y="262139"/>
                  <a:pt x="174843" y="211889"/>
                  <a:pt x="208618" y="248135"/>
                </a:cubicBezTo>
                <a:cubicBezTo>
                  <a:pt x="242393" y="284381"/>
                  <a:pt x="370904" y="408773"/>
                  <a:pt x="435983" y="460671"/>
                </a:cubicBezTo>
                <a:cubicBezTo>
                  <a:pt x="501062" y="512569"/>
                  <a:pt x="596621" y="559525"/>
                  <a:pt x="599092" y="559525"/>
                </a:cubicBezTo>
                <a:cubicBezTo>
                  <a:pt x="601563" y="559525"/>
                  <a:pt x="503533" y="501860"/>
                  <a:pt x="450811" y="460671"/>
                </a:cubicBezTo>
                <a:cubicBezTo>
                  <a:pt x="398089" y="419482"/>
                  <a:pt x="329715" y="354403"/>
                  <a:pt x="282759" y="312390"/>
                </a:cubicBezTo>
                <a:cubicBezTo>
                  <a:pt x="235803" y="270377"/>
                  <a:pt x="213561" y="258844"/>
                  <a:pt x="169077" y="208593"/>
                </a:cubicBezTo>
                <a:cubicBezTo>
                  <a:pt x="124593" y="158342"/>
                  <a:pt x="11734" y="13357"/>
                  <a:pt x="1025" y="10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4" name="フリーフォーム 2203">
            <a:extLst>
              <a:ext uri="{FF2B5EF4-FFF2-40B4-BE49-F238E27FC236}">
                <a16:creationId xmlns:a16="http://schemas.microsoft.com/office/drawing/2014/main" id="{B87AD7B0-1D9D-1F2D-9077-C9A40742B739}"/>
              </a:ext>
            </a:extLst>
          </p:cNvPr>
          <p:cNvSpPr/>
          <p:nvPr/>
        </p:nvSpPr>
        <p:spPr>
          <a:xfrm>
            <a:off x="2639386" y="7325080"/>
            <a:ext cx="422853" cy="229743"/>
          </a:xfrm>
          <a:custGeom>
            <a:avLst/>
            <a:gdLst>
              <a:gd name="connsiteX0" fmla="*/ 17 w 422853"/>
              <a:gd name="connsiteY0" fmla="*/ 5 h 229743"/>
              <a:gd name="connsiteX1" fmla="*/ 182897 w 422853"/>
              <a:gd name="connsiteY1" fmla="*/ 128516 h 229743"/>
              <a:gd name="connsiteX2" fmla="*/ 415204 w 422853"/>
              <a:gd name="connsiteY2" fmla="*/ 227370 h 229743"/>
              <a:gd name="connsiteX3" fmla="*/ 350949 w 422853"/>
              <a:gd name="connsiteY3" fmla="*/ 192771 h 229743"/>
              <a:gd name="connsiteX4" fmla="*/ 192783 w 422853"/>
              <a:gd name="connsiteY4" fmla="*/ 123573 h 229743"/>
              <a:gd name="connsiteX5" fmla="*/ 17 w 422853"/>
              <a:gd name="connsiteY5" fmla="*/ 5 h 22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2853" h="229743">
                <a:moveTo>
                  <a:pt x="17" y="5"/>
                </a:moveTo>
                <a:cubicBezTo>
                  <a:pt x="-1631" y="829"/>
                  <a:pt x="113699" y="90622"/>
                  <a:pt x="182897" y="128516"/>
                </a:cubicBezTo>
                <a:cubicBezTo>
                  <a:pt x="252095" y="166410"/>
                  <a:pt x="387195" y="216661"/>
                  <a:pt x="415204" y="227370"/>
                </a:cubicBezTo>
                <a:cubicBezTo>
                  <a:pt x="443213" y="238079"/>
                  <a:pt x="388019" y="210070"/>
                  <a:pt x="350949" y="192771"/>
                </a:cubicBezTo>
                <a:cubicBezTo>
                  <a:pt x="313879" y="175472"/>
                  <a:pt x="247153" y="153229"/>
                  <a:pt x="192783" y="123573"/>
                </a:cubicBezTo>
                <a:cubicBezTo>
                  <a:pt x="138413" y="93917"/>
                  <a:pt x="1665" y="-819"/>
                  <a:pt x="17" y="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5" name="フリーフォーム 2204">
            <a:extLst>
              <a:ext uri="{FF2B5EF4-FFF2-40B4-BE49-F238E27FC236}">
                <a16:creationId xmlns:a16="http://schemas.microsoft.com/office/drawing/2014/main" id="{A3A54CAE-CB7D-77F9-6367-CFB748BFB779}"/>
              </a:ext>
            </a:extLst>
          </p:cNvPr>
          <p:cNvSpPr/>
          <p:nvPr/>
        </p:nvSpPr>
        <p:spPr>
          <a:xfrm>
            <a:off x="4844464" y="7392109"/>
            <a:ext cx="351953" cy="471993"/>
          </a:xfrm>
          <a:custGeom>
            <a:avLst/>
            <a:gdLst>
              <a:gd name="connsiteX0" fmla="*/ 333787 w 351953"/>
              <a:gd name="connsiteY0" fmla="*/ 128 h 471993"/>
              <a:gd name="connsiteX1" fmla="*/ 313690 w 351953"/>
              <a:gd name="connsiteY1" fmla="*/ 154203 h 471993"/>
              <a:gd name="connsiteX2" fmla="*/ 2191 w 351953"/>
              <a:gd name="connsiteY2" fmla="*/ 469051 h 471993"/>
              <a:gd name="connsiteX3" fmla="*/ 183061 w 351953"/>
              <a:gd name="connsiteY3" fmla="*/ 301579 h 471993"/>
              <a:gd name="connsiteX4" fmla="*/ 340485 w 351953"/>
              <a:gd name="connsiteY4" fmla="*/ 130757 h 471993"/>
              <a:gd name="connsiteX5" fmla="*/ 333787 w 351953"/>
              <a:gd name="connsiteY5" fmla="*/ 128 h 471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1953" h="471993">
                <a:moveTo>
                  <a:pt x="333787" y="128"/>
                </a:moveTo>
                <a:cubicBezTo>
                  <a:pt x="329321" y="4036"/>
                  <a:pt x="368956" y="76049"/>
                  <a:pt x="313690" y="154203"/>
                </a:cubicBezTo>
                <a:cubicBezTo>
                  <a:pt x="258424" y="232357"/>
                  <a:pt x="23962" y="444488"/>
                  <a:pt x="2191" y="469051"/>
                </a:cubicBezTo>
                <a:cubicBezTo>
                  <a:pt x="-19580" y="493614"/>
                  <a:pt x="126679" y="357961"/>
                  <a:pt x="183061" y="301579"/>
                </a:cubicBezTo>
                <a:cubicBezTo>
                  <a:pt x="239443" y="245197"/>
                  <a:pt x="313131" y="179324"/>
                  <a:pt x="340485" y="130757"/>
                </a:cubicBezTo>
                <a:cubicBezTo>
                  <a:pt x="367839" y="82190"/>
                  <a:pt x="338253" y="-3780"/>
                  <a:pt x="333787" y="1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6" name="フリーフォーム 2205">
            <a:extLst>
              <a:ext uri="{FF2B5EF4-FFF2-40B4-BE49-F238E27FC236}">
                <a16:creationId xmlns:a16="http://schemas.microsoft.com/office/drawing/2014/main" id="{89DCA15E-1EB8-83A5-E4AC-E7B10326A4FF}"/>
              </a:ext>
            </a:extLst>
          </p:cNvPr>
          <p:cNvSpPr/>
          <p:nvPr/>
        </p:nvSpPr>
        <p:spPr>
          <a:xfrm>
            <a:off x="3700969" y="7753880"/>
            <a:ext cx="744683" cy="100605"/>
          </a:xfrm>
          <a:custGeom>
            <a:avLst/>
            <a:gdLst>
              <a:gd name="connsiteX0" fmla="*/ 174 w 744683"/>
              <a:gd name="connsiteY0" fmla="*/ 98 h 100605"/>
              <a:gd name="connsiteX1" fmla="*/ 345167 w 744683"/>
              <a:gd name="connsiteY1" fmla="*/ 70436 h 100605"/>
              <a:gd name="connsiteX2" fmla="*/ 572930 w 744683"/>
              <a:gd name="connsiteY2" fmla="*/ 93883 h 100605"/>
              <a:gd name="connsiteX3" fmla="*/ 743752 w 744683"/>
              <a:gd name="connsiteY3" fmla="*/ 90533 h 100605"/>
              <a:gd name="connsiteX4" fmla="*/ 629871 w 744683"/>
              <a:gd name="connsiteY4" fmla="*/ 100582 h 100605"/>
              <a:gd name="connsiteX5" fmla="*/ 392060 w 744683"/>
              <a:gd name="connsiteY5" fmla="*/ 87184 h 100605"/>
              <a:gd name="connsiteX6" fmla="*/ 174 w 744683"/>
              <a:gd name="connsiteY6" fmla="*/ 98 h 100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4683" h="100605">
                <a:moveTo>
                  <a:pt x="174" y="98"/>
                </a:moveTo>
                <a:cubicBezTo>
                  <a:pt x="-7641" y="-2693"/>
                  <a:pt x="249708" y="54805"/>
                  <a:pt x="345167" y="70436"/>
                </a:cubicBezTo>
                <a:cubicBezTo>
                  <a:pt x="440626" y="86067"/>
                  <a:pt x="506499" y="90534"/>
                  <a:pt x="572930" y="93883"/>
                </a:cubicBezTo>
                <a:cubicBezTo>
                  <a:pt x="639361" y="97233"/>
                  <a:pt x="734262" y="89417"/>
                  <a:pt x="743752" y="90533"/>
                </a:cubicBezTo>
                <a:cubicBezTo>
                  <a:pt x="753242" y="91650"/>
                  <a:pt x="688486" y="101140"/>
                  <a:pt x="629871" y="100582"/>
                </a:cubicBezTo>
                <a:cubicBezTo>
                  <a:pt x="571256" y="100024"/>
                  <a:pt x="494218" y="102257"/>
                  <a:pt x="392060" y="87184"/>
                </a:cubicBezTo>
                <a:cubicBezTo>
                  <a:pt x="289902" y="72111"/>
                  <a:pt x="7989" y="2889"/>
                  <a:pt x="174" y="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7" name="フリーフォーム 2206">
            <a:extLst>
              <a:ext uri="{FF2B5EF4-FFF2-40B4-BE49-F238E27FC236}">
                <a16:creationId xmlns:a16="http://schemas.microsoft.com/office/drawing/2014/main" id="{B633D947-6189-73FC-8B23-6C98AF59B538}"/>
              </a:ext>
            </a:extLst>
          </p:cNvPr>
          <p:cNvSpPr/>
          <p:nvPr/>
        </p:nvSpPr>
        <p:spPr>
          <a:xfrm>
            <a:off x="5650480" y="7060158"/>
            <a:ext cx="97377" cy="258767"/>
          </a:xfrm>
          <a:custGeom>
            <a:avLst/>
            <a:gdLst>
              <a:gd name="connsiteX0" fmla="*/ 97177 w 97377"/>
              <a:gd name="connsiteY0" fmla="*/ 484 h 258767"/>
              <a:gd name="connsiteX1" fmla="*/ 73731 w 97377"/>
              <a:gd name="connsiteY1" fmla="*/ 100967 h 258767"/>
              <a:gd name="connsiteX2" fmla="*/ 43 w 97377"/>
              <a:gd name="connsiteY2" fmla="*/ 258391 h 258767"/>
              <a:gd name="connsiteX3" fmla="*/ 63683 w 97377"/>
              <a:gd name="connsiteY3" fmla="*/ 141161 h 258767"/>
              <a:gd name="connsiteX4" fmla="*/ 97177 w 97377"/>
              <a:gd name="connsiteY4" fmla="*/ 484 h 25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377" h="258767">
                <a:moveTo>
                  <a:pt x="97177" y="484"/>
                </a:moveTo>
                <a:cubicBezTo>
                  <a:pt x="98852" y="-6215"/>
                  <a:pt x="89920" y="57983"/>
                  <a:pt x="73731" y="100967"/>
                </a:cubicBezTo>
                <a:cubicBezTo>
                  <a:pt x="57542" y="143951"/>
                  <a:pt x="1718" y="251692"/>
                  <a:pt x="43" y="258391"/>
                </a:cubicBezTo>
                <a:cubicBezTo>
                  <a:pt x="-1632" y="265090"/>
                  <a:pt x="45261" y="180796"/>
                  <a:pt x="63683" y="141161"/>
                </a:cubicBezTo>
                <a:cubicBezTo>
                  <a:pt x="82105" y="101526"/>
                  <a:pt x="95502" y="7183"/>
                  <a:pt x="97177" y="4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8" name="フリーフォーム 2207">
            <a:extLst>
              <a:ext uri="{FF2B5EF4-FFF2-40B4-BE49-F238E27FC236}">
                <a16:creationId xmlns:a16="http://schemas.microsoft.com/office/drawing/2014/main" id="{9B51EEDF-EEE1-7383-17AE-E79C05DA1149}"/>
              </a:ext>
            </a:extLst>
          </p:cNvPr>
          <p:cNvSpPr/>
          <p:nvPr/>
        </p:nvSpPr>
        <p:spPr>
          <a:xfrm>
            <a:off x="5109916" y="7284896"/>
            <a:ext cx="245950" cy="415144"/>
          </a:xfrm>
          <a:custGeom>
            <a:avLst/>
            <a:gdLst>
              <a:gd name="connsiteX0" fmla="*/ 245855 w 245950"/>
              <a:gd name="connsiteY0" fmla="*/ 159 h 415144"/>
              <a:gd name="connsiteX1" fmla="*/ 205662 w 245950"/>
              <a:gd name="connsiteY1" fmla="*/ 154234 h 415144"/>
              <a:gd name="connsiteX2" fmla="*/ 4695 w 245950"/>
              <a:gd name="connsiteY2" fmla="*/ 408792 h 415144"/>
              <a:gd name="connsiteX3" fmla="*/ 75033 w 245950"/>
              <a:gd name="connsiteY3" fmla="*/ 325056 h 415144"/>
              <a:gd name="connsiteX4" fmla="*/ 202313 w 245950"/>
              <a:gd name="connsiteY4" fmla="*/ 181029 h 415144"/>
              <a:gd name="connsiteX5" fmla="*/ 245855 w 245950"/>
              <a:gd name="connsiteY5" fmla="*/ 159 h 415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5950" h="415144">
                <a:moveTo>
                  <a:pt x="245855" y="159"/>
                </a:moveTo>
                <a:cubicBezTo>
                  <a:pt x="246413" y="-4307"/>
                  <a:pt x="245855" y="86129"/>
                  <a:pt x="205662" y="154234"/>
                </a:cubicBezTo>
                <a:cubicBezTo>
                  <a:pt x="165469" y="222340"/>
                  <a:pt x="26467" y="380322"/>
                  <a:pt x="4695" y="408792"/>
                </a:cubicBezTo>
                <a:cubicBezTo>
                  <a:pt x="-17077" y="437262"/>
                  <a:pt x="42097" y="363016"/>
                  <a:pt x="75033" y="325056"/>
                </a:cubicBezTo>
                <a:cubicBezTo>
                  <a:pt x="107969" y="287096"/>
                  <a:pt x="173843" y="230712"/>
                  <a:pt x="202313" y="181029"/>
                </a:cubicBezTo>
                <a:cubicBezTo>
                  <a:pt x="230783" y="131346"/>
                  <a:pt x="245297" y="4625"/>
                  <a:pt x="245855" y="1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9" name="フリーフォーム 2208">
            <a:extLst>
              <a:ext uri="{FF2B5EF4-FFF2-40B4-BE49-F238E27FC236}">
                <a16:creationId xmlns:a16="http://schemas.microsoft.com/office/drawing/2014/main" id="{381A133C-513B-504F-5B83-28FFB5E3561D}"/>
              </a:ext>
            </a:extLst>
          </p:cNvPr>
          <p:cNvSpPr/>
          <p:nvPr/>
        </p:nvSpPr>
        <p:spPr>
          <a:xfrm>
            <a:off x="5218440" y="7248211"/>
            <a:ext cx="361748" cy="415416"/>
          </a:xfrm>
          <a:custGeom>
            <a:avLst/>
            <a:gdLst>
              <a:gd name="connsiteX0" fmla="*/ 361745 w 361748"/>
              <a:gd name="connsiteY0" fmla="*/ 0 h 415416"/>
              <a:gd name="connsiteX1" fmla="*/ 274659 w 361748"/>
              <a:gd name="connsiteY1" fmla="*/ 180870 h 415416"/>
              <a:gd name="connsiteX2" fmla="*/ 4 w 361748"/>
              <a:gd name="connsiteY2" fmla="*/ 415332 h 415416"/>
              <a:gd name="connsiteX3" fmla="*/ 267960 w 361748"/>
              <a:gd name="connsiteY3" fmla="*/ 207666 h 415416"/>
              <a:gd name="connsiteX4" fmla="*/ 278008 w 361748"/>
              <a:gd name="connsiteY4" fmla="*/ 180870 h 415416"/>
              <a:gd name="connsiteX5" fmla="*/ 361745 w 361748"/>
              <a:gd name="connsiteY5" fmla="*/ 0 h 415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1748" h="415416">
                <a:moveTo>
                  <a:pt x="361745" y="0"/>
                </a:moveTo>
                <a:cubicBezTo>
                  <a:pt x="361187" y="0"/>
                  <a:pt x="334949" y="111648"/>
                  <a:pt x="274659" y="180870"/>
                </a:cubicBezTo>
                <a:cubicBezTo>
                  <a:pt x="214369" y="250092"/>
                  <a:pt x="1120" y="410866"/>
                  <a:pt x="4" y="415332"/>
                </a:cubicBezTo>
                <a:cubicBezTo>
                  <a:pt x="-1112" y="419798"/>
                  <a:pt x="221626" y="246743"/>
                  <a:pt x="267960" y="207666"/>
                </a:cubicBezTo>
                <a:cubicBezTo>
                  <a:pt x="314294" y="168589"/>
                  <a:pt x="261819" y="208782"/>
                  <a:pt x="278008" y="180870"/>
                </a:cubicBezTo>
                <a:cubicBezTo>
                  <a:pt x="294197" y="152958"/>
                  <a:pt x="362303" y="0"/>
                  <a:pt x="36174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0" name="フリーフォーム 2209">
            <a:extLst>
              <a:ext uri="{FF2B5EF4-FFF2-40B4-BE49-F238E27FC236}">
                <a16:creationId xmlns:a16="http://schemas.microsoft.com/office/drawing/2014/main" id="{579FA90F-6CF9-6F06-0A31-0982C294F687}"/>
              </a:ext>
            </a:extLst>
          </p:cNvPr>
          <p:cNvSpPr/>
          <p:nvPr/>
        </p:nvSpPr>
        <p:spPr>
          <a:xfrm>
            <a:off x="3344187" y="1771050"/>
            <a:ext cx="598488" cy="448848"/>
          </a:xfrm>
          <a:custGeom>
            <a:avLst/>
            <a:gdLst>
              <a:gd name="connsiteX0" fmla="*/ 597064 w 598488"/>
              <a:gd name="connsiteY0" fmla="*/ 1766 h 448848"/>
              <a:gd name="connsiteX1" fmla="*/ 369397 w 598488"/>
              <a:gd name="connsiteY1" fmla="*/ 102537 h 448848"/>
              <a:gd name="connsiteX2" fmla="*/ 3637 w 598488"/>
              <a:gd name="connsiteY2" fmla="*/ 445903 h 448848"/>
              <a:gd name="connsiteX3" fmla="*/ 186517 w 598488"/>
              <a:gd name="connsiteY3" fmla="*/ 263023 h 448848"/>
              <a:gd name="connsiteX4" fmla="*/ 264894 w 598488"/>
              <a:gd name="connsiteY4" fmla="*/ 165985 h 448848"/>
              <a:gd name="connsiteX5" fmla="*/ 597064 w 598488"/>
              <a:gd name="connsiteY5" fmla="*/ 1766 h 448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8488" h="448848">
                <a:moveTo>
                  <a:pt x="597064" y="1766"/>
                </a:moveTo>
                <a:cubicBezTo>
                  <a:pt x="614481" y="-8809"/>
                  <a:pt x="468301" y="28514"/>
                  <a:pt x="369397" y="102537"/>
                </a:cubicBezTo>
                <a:cubicBezTo>
                  <a:pt x="270492" y="176560"/>
                  <a:pt x="34117" y="419155"/>
                  <a:pt x="3637" y="445903"/>
                </a:cubicBezTo>
                <a:cubicBezTo>
                  <a:pt x="-26843" y="472651"/>
                  <a:pt x="142974" y="309676"/>
                  <a:pt x="186517" y="263023"/>
                </a:cubicBezTo>
                <a:cubicBezTo>
                  <a:pt x="230060" y="216370"/>
                  <a:pt x="200202" y="208906"/>
                  <a:pt x="264894" y="165985"/>
                </a:cubicBezTo>
                <a:cubicBezTo>
                  <a:pt x="329586" y="123064"/>
                  <a:pt x="579647" y="12341"/>
                  <a:pt x="597064" y="17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1" name="フリーフォーム 2210">
            <a:extLst>
              <a:ext uri="{FF2B5EF4-FFF2-40B4-BE49-F238E27FC236}">
                <a16:creationId xmlns:a16="http://schemas.microsoft.com/office/drawing/2014/main" id="{254E0BD2-3E80-253D-6F72-F9ADF7704DAB}"/>
              </a:ext>
            </a:extLst>
          </p:cNvPr>
          <p:cNvSpPr/>
          <p:nvPr/>
        </p:nvSpPr>
        <p:spPr>
          <a:xfrm>
            <a:off x="2665427" y="1656761"/>
            <a:ext cx="1410418" cy="626456"/>
          </a:xfrm>
          <a:custGeom>
            <a:avLst/>
            <a:gdLst>
              <a:gd name="connsiteX0" fmla="*/ 1398988 w 1410418"/>
              <a:gd name="connsiteY0" fmla="*/ 7820 h 626456"/>
              <a:gd name="connsiteX1" fmla="*/ 753309 w 1410418"/>
              <a:gd name="connsiteY1" fmla="*/ 138449 h 626456"/>
              <a:gd name="connsiteX2" fmla="*/ 29254 w 1410418"/>
              <a:gd name="connsiteY2" fmla="*/ 604979 h 626456"/>
              <a:gd name="connsiteX3" fmla="*/ 186008 w 1410418"/>
              <a:gd name="connsiteY3" fmla="*/ 511673 h 626456"/>
              <a:gd name="connsiteX4" fmla="*/ 596555 w 1410418"/>
              <a:gd name="connsiteY4" fmla="*/ 186968 h 626456"/>
              <a:gd name="connsiteX5" fmla="*/ 1122802 w 1410418"/>
              <a:gd name="connsiteY5" fmla="*/ 30214 h 626456"/>
              <a:gd name="connsiteX6" fmla="*/ 1398988 w 1410418"/>
              <a:gd name="connsiteY6" fmla="*/ 7820 h 62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10418" h="626456">
                <a:moveTo>
                  <a:pt x="1398988" y="7820"/>
                </a:moveTo>
                <a:cubicBezTo>
                  <a:pt x="1337406" y="25859"/>
                  <a:pt x="981598" y="38922"/>
                  <a:pt x="753309" y="138449"/>
                </a:cubicBezTo>
                <a:cubicBezTo>
                  <a:pt x="525020" y="237976"/>
                  <a:pt x="123804" y="542775"/>
                  <a:pt x="29254" y="604979"/>
                </a:cubicBezTo>
                <a:cubicBezTo>
                  <a:pt x="-65296" y="667183"/>
                  <a:pt x="91458" y="581341"/>
                  <a:pt x="186008" y="511673"/>
                </a:cubicBezTo>
                <a:cubicBezTo>
                  <a:pt x="280558" y="442005"/>
                  <a:pt x="440423" y="267211"/>
                  <a:pt x="596555" y="186968"/>
                </a:cubicBezTo>
                <a:cubicBezTo>
                  <a:pt x="752687" y="106725"/>
                  <a:pt x="985953" y="55096"/>
                  <a:pt x="1122802" y="30214"/>
                </a:cubicBezTo>
                <a:cubicBezTo>
                  <a:pt x="1259651" y="5332"/>
                  <a:pt x="1460570" y="-10219"/>
                  <a:pt x="1398988" y="78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2" name="フリーフォーム 2211">
            <a:extLst>
              <a:ext uri="{FF2B5EF4-FFF2-40B4-BE49-F238E27FC236}">
                <a16:creationId xmlns:a16="http://schemas.microsoft.com/office/drawing/2014/main" id="{241F5CF3-E873-3E36-65E7-89C6B2935E6A}"/>
              </a:ext>
            </a:extLst>
          </p:cNvPr>
          <p:cNvSpPr/>
          <p:nvPr/>
        </p:nvSpPr>
        <p:spPr>
          <a:xfrm>
            <a:off x="2462743" y="1925427"/>
            <a:ext cx="556649" cy="748314"/>
          </a:xfrm>
          <a:custGeom>
            <a:avLst/>
            <a:gdLst>
              <a:gd name="connsiteX0" fmla="*/ 556643 w 556649"/>
              <a:gd name="connsiteY0" fmla="*/ 411 h 748314"/>
              <a:gd name="connsiteX1" fmla="*/ 284189 w 556649"/>
              <a:gd name="connsiteY1" fmla="*/ 246740 h 748314"/>
              <a:gd name="connsiteX2" fmla="*/ 56522 w 556649"/>
              <a:gd name="connsiteY2" fmla="*/ 623696 h 748314"/>
              <a:gd name="connsiteX3" fmla="*/ 539 w 556649"/>
              <a:gd name="connsiteY3" fmla="*/ 746860 h 748314"/>
              <a:gd name="connsiteX4" fmla="*/ 26664 w 556649"/>
              <a:gd name="connsiteY4" fmla="*/ 694609 h 748314"/>
              <a:gd name="connsiteX5" fmla="*/ 276725 w 556649"/>
              <a:gd name="connsiteY5" fmla="*/ 201953 h 748314"/>
              <a:gd name="connsiteX6" fmla="*/ 556643 w 556649"/>
              <a:gd name="connsiteY6" fmla="*/ 411 h 748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6649" h="748314">
                <a:moveTo>
                  <a:pt x="556643" y="411"/>
                </a:moveTo>
                <a:cubicBezTo>
                  <a:pt x="557887" y="7875"/>
                  <a:pt x="367542" y="142859"/>
                  <a:pt x="284189" y="246740"/>
                </a:cubicBezTo>
                <a:cubicBezTo>
                  <a:pt x="200836" y="350621"/>
                  <a:pt x="103797" y="540343"/>
                  <a:pt x="56522" y="623696"/>
                </a:cubicBezTo>
                <a:cubicBezTo>
                  <a:pt x="9247" y="707049"/>
                  <a:pt x="5515" y="735041"/>
                  <a:pt x="539" y="746860"/>
                </a:cubicBezTo>
                <a:cubicBezTo>
                  <a:pt x="-4437" y="758679"/>
                  <a:pt x="26664" y="694609"/>
                  <a:pt x="26664" y="694609"/>
                </a:cubicBezTo>
                <a:cubicBezTo>
                  <a:pt x="72695" y="603791"/>
                  <a:pt x="193371" y="315787"/>
                  <a:pt x="276725" y="201953"/>
                </a:cubicBezTo>
                <a:cubicBezTo>
                  <a:pt x="360078" y="88120"/>
                  <a:pt x="555399" y="-7053"/>
                  <a:pt x="556643" y="4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3" name="フリーフォーム 2212">
            <a:extLst>
              <a:ext uri="{FF2B5EF4-FFF2-40B4-BE49-F238E27FC236}">
                <a16:creationId xmlns:a16="http://schemas.microsoft.com/office/drawing/2014/main" id="{3F580788-7171-1780-E976-9C05E1FE6C8B}"/>
              </a:ext>
            </a:extLst>
          </p:cNvPr>
          <p:cNvSpPr/>
          <p:nvPr/>
        </p:nvSpPr>
        <p:spPr>
          <a:xfrm>
            <a:off x="1812487" y="2168060"/>
            <a:ext cx="856630" cy="1116524"/>
          </a:xfrm>
          <a:custGeom>
            <a:avLst/>
            <a:gdLst>
              <a:gd name="connsiteX0" fmla="*/ 856068 w 856630"/>
              <a:gd name="connsiteY0" fmla="*/ 374 h 1116524"/>
              <a:gd name="connsiteX1" fmla="*/ 647062 w 856630"/>
              <a:gd name="connsiteY1" fmla="*/ 250435 h 1116524"/>
              <a:gd name="connsiteX2" fmla="*/ 501505 w 856630"/>
              <a:gd name="connsiteY2" fmla="*/ 481834 h 1116524"/>
              <a:gd name="connsiteX3" fmla="*/ 535095 w 856630"/>
              <a:gd name="connsiteY3" fmla="*/ 403457 h 1116524"/>
              <a:gd name="connsiteX4" fmla="*/ 311160 w 856630"/>
              <a:gd name="connsiteY4" fmla="*/ 713233 h 1116524"/>
              <a:gd name="connsiteX5" fmla="*/ 367144 w 856630"/>
              <a:gd name="connsiteY5" fmla="*/ 619927 h 1116524"/>
              <a:gd name="connsiteX6" fmla="*/ 23777 w 856630"/>
              <a:gd name="connsiteY6" fmla="*/ 1086458 h 1116524"/>
              <a:gd name="connsiteX7" fmla="*/ 76029 w 856630"/>
              <a:gd name="connsiteY7" fmla="*/ 1015545 h 1116524"/>
              <a:gd name="connsiteX8" fmla="*/ 449253 w 856630"/>
              <a:gd name="connsiteY8" fmla="*/ 571408 h 1116524"/>
              <a:gd name="connsiteX9" fmla="*/ 382073 w 856630"/>
              <a:gd name="connsiteY9" fmla="*/ 604998 h 1116524"/>
              <a:gd name="connsiteX10" fmla="*/ 561221 w 856630"/>
              <a:gd name="connsiteY10" fmla="*/ 313883 h 1116524"/>
              <a:gd name="connsiteX11" fmla="*/ 464182 w 856630"/>
              <a:gd name="connsiteY11" fmla="*/ 459440 h 1116524"/>
              <a:gd name="connsiteX12" fmla="*/ 647062 w 856630"/>
              <a:gd name="connsiteY12" fmla="*/ 201916 h 1116524"/>
              <a:gd name="connsiteX13" fmla="*/ 546292 w 856630"/>
              <a:gd name="connsiteY13" fmla="*/ 392260 h 1116524"/>
              <a:gd name="connsiteX14" fmla="*/ 643330 w 856630"/>
              <a:gd name="connsiteY14" fmla="*/ 201916 h 1116524"/>
              <a:gd name="connsiteX15" fmla="*/ 706778 w 856630"/>
              <a:gd name="connsiteY15" fmla="*/ 194451 h 1116524"/>
              <a:gd name="connsiteX16" fmla="*/ 856068 w 856630"/>
              <a:gd name="connsiteY16" fmla="*/ 374 h 1116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56630" h="1116524">
                <a:moveTo>
                  <a:pt x="856068" y="374"/>
                </a:moveTo>
                <a:cubicBezTo>
                  <a:pt x="846115" y="9705"/>
                  <a:pt x="706156" y="170192"/>
                  <a:pt x="647062" y="250435"/>
                </a:cubicBezTo>
                <a:cubicBezTo>
                  <a:pt x="587968" y="330678"/>
                  <a:pt x="520166" y="456330"/>
                  <a:pt x="501505" y="481834"/>
                </a:cubicBezTo>
                <a:cubicBezTo>
                  <a:pt x="482844" y="507338"/>
                  <a:pt x="566819" y="364891"/>
                  <a:pt x="535095" y="403457"/>
                </a:cubicBezTo>
                <a:cubicBezTo>
                  <a:pt x="503371" y="442023"/>
                  <a:pt x="339152" y="677155"/>
                  <a:pt x="311160" y="713233"/>
                </a:cubicBezTo>
                <a:cubicBezTo>
                  <a:pt x="283168" y="749311"/>
                  <a:pt x="415041" y="557723"/>
                  <a:pt x="367144" y="619927"/>
                </a:cubicBezTo>
                <a:cubicBezTo>
                  <a:pt x="319247" y="682131"/>
                  <a:pt x="72296" y="1020522"/>
                  <a:pt x="23777" y="1086458"/>
                </a:cubicBezTo>
                <a:cubicBezTo>
                  <a:pt x="-24742" y="1152394"/>
                  <a:pt x="5116" y="1101387"/>
                  <a:pt x="76029" y="1015545"/>
                </a:cubicBezTo>
                <a:cubicBezTo>
                  <a:pt x="146942" y="929703"/>
                  <a:pt x="398246" y="639833"/>
                  <a:pt x="449253" y="571408"/>
                </a:cubicBezTo>
                <a:cubicBezTo>
                  <a:pt x="500260" y="502984"/>
                  <a:pt x="363412" y="647919"/>
                  <a:pt x="382073" y="604998"/>
                </a:cubicBezTo>
                <a:cubicBezTo>
                  <a:pt x="400734" y="562077"/>
                  <a:pt x="547536" y="338143"/>
                  <a:pt x="561221" y="313883"/>
                </a:cubicBezTo>
                <a:cubicBezTo>
                  <a:pt x="574906" y="289623"/>
                  <a:pt x="449875" y="478101"/>
                  <a:pt x="464182" y="459440"/>
                </a:cubicBezTo>
                <a:cubicBezTo>
                  <a:pt x="478489" y="440779"/>
                  <a:pt x="633377" y="213113"/>
                  <a:pt x="647062" y="201916"/>
                </a:cubicBezTo>
                <a:cubicBezTo>
                  <a:pt x="660747" y="190719"/>
                  <a:pt x="546914" y="392260"/>
                  <a:pt x="546292" y="392260"/>
                </a:cubicBezTo>
                <a:cubicBezTo>
                  <a:pt x="545670" y="392260"/>
                  <a:pt x="616582" y="234884"/>
                  <a:pt x="643330" y="201916"/>
                </a:cubicBezTo>
                <a:cubicBezTo>
                  <a:pt x="670078" y="168948"/>
                  <a:pt x="672566" y="229907"/>
                  <a:pt x="706778" y="194451"/>
                </a:cubicBezTo>
                <a:cubicBezTo>
                  <a:pt x="740990" y="158995"/>
                  <a:pt x="866021" y="-8957"/>
                  <a:pt x="856068" y="3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4" name="フリーフォーム 2213">
            <a:extLst>
              <a:ext uri="{FF2B5EF4-FFF2-40B4-BE49-F238E27FC236}">
                <a16:creationId xmlns:a16="http://schemas.microsoft.com/office/drawing/2014/main" id="{C893F0FB-8FC6-3A5E-1D75-366FBCC9899D}"/>
              </a:ext>
            </a:extLst>
          </p:cNvPr>
          <p:cNvSpPr/>
          <p:nvPr/>
        </p:nvSpPr>
        <p:spPr>
          <a:xfrm>
            <a:off x="1993845" y="1571268"/>
            <a:ext cx="1880861" cy="1078508"/>
          </a:xfrm>
          <a:custGeom>
            <a:avLst/>
            <a:gdLst>
              <a:gd name="connsiteX0" fmla="*/ 1880225 w 1880861"/>
              <a:gd name="connsiteY0" fmla="*/ 7 h 1078508"/>
              <a:gd name="connsiteX1" fmla="*/ 1409962 w 1880861"/>
              <a:gd name="connsiteY1" fmla="*/ 97045 h 1078508"/>
              <a:gd name="connsiteX2" fmla="*/ 734426 w 1880861"/>
              <a:gd name="connsiteY2" fmla="*/ 354570 h 1078508"/>
              <a:gd name="connsiteX3" fmla="*/ 868787 w 1880861"/>
              <a:gd name="connsiteY3" fmla="*/ 253800 h 1078508"/>
              <a:gd name="connsiteX4" fmla="*/ 55157 w 1880861"/>
              <a:gd name="connsiteY4" fmla="*/ 1033839 h 1078508"/>
              <a:gd name="connsiteX5" fmla="*/ 178322 w 1880861"/>
              <a:gd name="connsiteY5" fmla="*/ 895746 h 1078508"/>
              <a:gd name="connsiteX6" fmla="*/ 1025541 w 1880861"/>
              <a:gd name="connsiteY6" fmla="*/ 167958 h 1078508"/>
              <a:gd name="connsiteX7" fmla="*/ 917306 w 1880861"/>
              <a:gd name="connsiteY7" fmla="*/ 279925 h 1078508"/>
              <a:gd name="connsiteX8" fmla="*/ 991951 w 1880861"/>
              <a:gd name="connsiteY8" fmla="*/ 238871 h 1078508"/>
              <a:gd name="connsiteX9" fmla="*/ 1297995 w 1880861"/>
              <a:gd name="connsiteY9" fmla="*/ 126903 h 1078508"/>
              <a:gd name="connsiteX10" fmla="*/ 1742132 w 1880861"/>
              <a:gd name="connsiteY10" fmla="*/ 26133 h 1078508"/>
              <a:gd name="connsiteX11" fmla="*/ 1312924 w 1880861"/>
              <a:gd name="connsiteY11" fmla="*/ 100778 h 1078508"/>
              <a:gd name="connsiteX12" fmla="*/ 1880225 w 1880861"/>
              <a:gd name="connsiteY12" fmla="*/ 7 h 1078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80861" h="1078508">
                <a:moveTo>
                  <a:pt x="1880225" y="7"/>
                </a:moveTo>
                <a:cubicBezTo>
                  <a:pt x="1896398" y="-615"/>
                  <a:pt x="1600928" y="37951"/>
                  <a:pt x="1409962" y="97045"/>
                </a:cubicBezTo>
                <a:cubicBezTo>
                  <a:pt x="1218996" y="156139"/>
                  <a:pt x="824622" y="328444"/>
                  <a:pt x="734426" y="354570"/>
                </a:cubicBezTo>
                <a:cubicBezTo>
                  <a:pt x="644230" y="380696"/>
                  <a:pt x="981998" y="140589"/>
                  <a:pt x="868787" y="253800"/>
                </a:cubicBezTo>
                <a:cubicBezTo>
                  <a:pt x="755576" y="367011"/>
                  <a:pt x="170235" y="926848"/>
                  <a:pt x="55157" y="1033839"/>
                </a:cubicBezTo>
                <a:cubicBezTo>
                  <a:pt x="-59921" y="1140830"/>
                  <a:pt x="16591" y="1040060"/>
                  <a:pt x="178322" y="895746"/>
                </a:cubicBezTo>
                <a:cubicBezTo>
                  <a:pt x="340053" y="751432"/>
                  <a:pt x="902377" y="270595"/>
                  <a:pt x="1025541" y="167958"/>
                </a:cubicBezTo>
                <a:cubicBezTo>
                  <a:pt x="1148705" y="65321"/>
                  <a:pt x="922904" y="268106"/>
                  <a:pt x="917306" y="279925"/>
                </a:cubicBezTo>
                <a:cubicBezTo>
                  <a:pt x="911708" y="291744"/>
                  <a:pt x="928503" y="264375"/>
                  <a:pt x="991951" y="238871"/>
                </a:cubicBezTo>
                <a:cubicBezTo>
                  <a:pt x="1055399" y="213367"/>
                  <a:pt x="1172965" y="162359"/>
                  <a:pt x="1297995" y="126903"/>
                </a:cubicBezTo>
                <a:cubicBezTo>
                  <a:pt x="1423025" y="91447"/>
                  <a:pt x="1739644" y="30487"/>
                  <a:pt x="1742132" y="26133"/>
                </a:cubicBezTo>
                <a:cubicBezTo>
                  <a:pt x="1744620" y="21779"/>
                  <a:pt x="1296751" y="103266"/>
                  <a:pt x="1312924" y="100778"/>
                </a:cubicBezTo>
                <a:cubicBezTo>
                  <a:pt x="1329097" y="98290"/>
                  <a:pt x="1864052" y="629"/>
                  <a:pt x="1880225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5" name="フリーフォーム 2214">
            <a:extLst>
              <a:ext uri="{FF2B5EF4-FFF2-40B4-BE49-F238E27FC236}">
                <a16:creationId xmlns:a16="http://schemas.microsoft.com/office/drawing/2014/main" id="{1DE1259E-6F13-791F-79BF-27D39BE5B725}"/>
              </a:ext>
            </a:extLst>
          </p:cNvPr>
          <p:cNvSpPr/>
          <p:nvPr/>
        </p:nvSpPr>
        <p:spPr>
          <a:xfrm>
            <a:off x="2921233" y="962391"/>
            <a:ext cx="773684" cy="176872"/>
          </a:xfrm>
          <a:custGeom>
            <a:avLst/>
            <a:gdLst>
              <a:gd name="connsiteX0" fmla="*/ 766225 w 773684"/>
              <a:gd name="connsiteY0" fmla="*/ 175944 h 176872"/>
              <a:gd name="connsiteX1" fmla="*/ 598274 w 773684"/>
              <a:gd name="connsiteY1" fmla="*/ 67709 h 176872"/>
              <a:gd name="connsiteX2" fmla="*/ 396733 w 773684"/>
              <a:gd name="connsiteY2" fmla="*/ 19189 h 176872"/>
              <a:gd name="connsiteX3" fmla="*/ 23508 w 773684"/>
              <a:gd name="connsiteY3" fmla="*/ 108763 h 176872"/>
              <a:gd name="connsiteX4" fmla="*/ 72027 w 773684"/>
              <a:gd name="connsiteY4" fmla="*/ 97567 h 176872"/>
              <a:gd name="connsiteX5" fmla="*/ 344481 w 773684"/>
              <a:gd name="connsiteY5" fmla="*/ 528 h 176872"/>
              <a:gd name="connsiteX6" fmla="*/ 766225 w 773684"/>
              <a:gd name="connsiteY6" fmla="*/ 175944 h 176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73684" h="176872">
                <a:moveTo>
                  <a:pt x="766225" y="175944"/>
                </a:moveTo>
                <a:cubicBezTo>
                  <a:pt x="808524" y="187141"/>
                  <a:pt x="659856" y="93835"/>
                  <a:pt x="598274" y="67709"/>
                </a:cubicBezTo>
                <a:cubicBezTo>
                  <a:pt x="536692" y="41583"/>
                  <a:pt x="492527" y="12347"/>
                  <a:pt x="396733" y="19189"/>
                </a:cubicBezTo>
                <a:cubicBezTo>
                  <a:pt x="300939" y="26031"/>
                  <a:pt x="77626" y="95700"/>
                  <a:pt x="23508" y="108763"/>
                </a:cubicBezTo>
                <a:cubicBezTo>
                  <a:pt x="-30610" y="121826"/>
                  <a:pt x="18532" y="115606"/>
                  <a:pt x="72027" y="97567"/>
                </a:cubicBezTo>
                <a:cubicBezTo>
                  <a:pt x="125522" y="79528"/>
                  <a:pt x="227537" y="-7558"/>
                  <a:pt x="344481" y="528"/>
                </a:cubicBezTo>
                <a:cubicBezTo>
                  <a:pt x="461425" y="8614"/>
                  <a:pt x="723926" y="164747"/>
                  <a:pt x="766225" y="1759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6" name="フリーフォーム 2215">
            <a:extLst>
              <a:ext uri="{FF2B5EF4-FFF2-40B4-BE49-F238E27FC236}">
                <a16:creationId xmlns:a16="http://schemas.microsoft.com/office/drawing/2014/main" id="{8789FC37-9FD4-24A8-313C-2C37BCBE4446}"/>
              </a:ext>
            </a:extLst>
          </p:cNvPr>
          <p:cNvSpPr/>
          <p:nvPr/>
        </p:nvSpPr>
        <p:spPr>
          <a:xfrm>
            <a:off x="1781013" y="966844"/>
            <a:ext cx="1387991" cy="904501"/>
          </a:xfrm>
          <a:custGeom>
            <a:avLst/>
            <a:gdLst>
              <a:gd name="connsiteX0" fmla="*/ 1383931 w 1387991"/>
              <a:gd name="connsiteY0" fmla="*/ 3540 h 904501"/>
              <a:gd name="connsiteX1" fmla="*/ 529247 w 1387991"/>
              <a:gd name="connsiteY1" fmla="*/ 484999 h 904501"/>
              <a:gd name="connsiteX2" fmla="*/ 6732 w 1387991"/>
              <a:gd name="connsiteY2" fmla="*/ 899278 h 904501"/>
              <a:gd name="connsiteX3" fmla="*/ 271722 w 1387991"/>
              <a:gd name="connsiteY3" fmla="*/ 690273 h 904501"/>
              <a:gd name="connsiteX4" fmla="*/ 827826 w 1387991"/>
              <a:gd name="connsiteY4" fmla="*/ 287190 h 904501"/>
              <a:gd name="connsiteX5" fmla="*/ 1383931 w 1387991"/>
              <a:gd name="connsiteY5" fmla="*/ 3540 h 904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87991" h="904501">
                <a:moveTo>
                  <a:pt x="1383931" y="3540"/>
                </a:moveTo>
                <a:cubicBezTo>
                  <a:pt x="1334168" y="36508"/>
                  <a:pt x="758780" y="335709"/>
                  <a:pt x="529247" y="484999"/>
                </a:cubicBezTo>
                <a:cubicBezTo>
                  <a:pt x="299714" y="634289"/>
                  <a:pt x="6732" y="899278"/>
                  <a:pt x="6732" y="899278"/>
                </a:cubicBezTo>
                <a:cubicBezTo>
                  <a:pt x="-36189" y="933490"/>
                  <a:pt x="134873" y="792288"/>
                  <a:pt x="271722" y="690273"/>
                </a:cubicBezTo>
                <a:cubicBezTo>
                  <a:pt x="408571" y="588258"/>
                  <a:pt x="642458" y="398535"/>
                  <a:pt x="827826" y="287190"/>
                </a:cubicBezTo>
                <a:cubicBezTo>
                  <a:pt x="1013194" y="175845"/>
                  <a:pt x="1433694" y="-29428"/>
                  <a:pt x="1383931" y="35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7" name="フリーフォーム 2216">
            <a:extLst>
              <a:ext uri="{FF2B5EF4-FFF2-40B4-BE49-F238E27FC236}">
                <a16:creationId xmlns:a16="http://schemas.microsoft.com/office/drawing/2014/main" id="{7863EC69-A8C9-2C9C-7DCF-7E3334B83957}"/>
              </a:ext>
            </a:extLst>
          </p:cNvPr>
          <p:cNvSpPr/>
          <p:nvPr/>
        </p:nvSpPr>
        <p:spPr>
          <a:xfrm>
            <a:off x="1525144" y="1469828"/>
            <a:ext cx="2308106" cy="1048846"/>
          </a:xfrm>
          <a:custGeom>
            <a:avLst/>
            <a:gdLst>
              <a:gd name="connsiteX0" fmla="*/ 2304139 w 2308106"/>
              <a:gd name="connsiteY0" fmla="*/ 23070 h 1048846"/>
              <a:gd name="connsiteX1" fmla="*/ 1501707 w 2308106"/>
              <a:gd name="connsiteY1" fmla="*/ 138770 h 1048846"/>
              <a:gd name="connsiteX2" fmla="*/ 57328 w 2308106"/>
              <a:gd name="connsiteY2" fmla="*/ 1015847 h 1048846"/>
              <a:gd name="connsiteX3" fmla="*/ 266334 w 2308106"/>
              <a:gd name="connsiteY3" fmla="*/ 877754 h 1048846"/>
              <a:gd name="connsiteX4" fmla="*/ 1561423 w 2308106"/>
              <a:gd name="connsiteY4" fmla="*/ 37999 h 1048846"/>
              <a:gd name="connsiteX5" fmla="*/ 1106089 w 2308106"/>
              <a:gd name="connsiteY5" fmla="*/ 347775 h 1048846"/>
              <a:gd name="connsiteX6" fmla="*/ 1665925 w 2308106"/>
              <a:gd name="connsiteY6" fmla="*/ 37999 h 1048846"/>
              <a:gd name="connsiteX7" fmla="*/ 1505439 w 2308106"/>
              <a:gd name="connsiteY7" fmla="*/ 142502 h 1048846"/>
              <a:gd name="connsiteX8" fmla="*/ 1804018 w 2308106"/>
              <a:gd name="connsiteY8" fmla="*/ 676 h 1048846"/>
              <a:gd name="connsiteX9" fmla="*/ 1662193 w 2308106"/>
              <a:gd name="connsiteY9" fmla="*/ 86518 h 1048846"/>
              <a:gd name="connsiteX10" fmla="*/ 1804018 w 2308106"/>
              <a:gd name="connsiteY10" fmla="*/ 30534 h 1048846"/>
              <a:gd name="connsiteX11" fmla="*/ 2304139 w 2308106"/>
              <a:gd name="connsiteY11" fmla="*/ 23070 h 1048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08106" h="1048846">
                <a:moveTo>
                  <a:pt x="2304139" y="23070"/>
                </a:moveTo>
                <a:cubicBezTo>
                  <a:pt x="2253754" y="41109"/>
                  <a:pt x="1876175" y="-26693"/>
                  <a:pt x="1501707" y="138770"/>
                </a:cubicBezTo>
                <a:cubicBezTo>
                  <a:pt x="1127238" y="304233"/>
                  <a:pt x="263223" y="892683"/>
                  <a:pt x="57328" y="1015847"/>
                </a:cubicBezTo>
                <a:cubicBezTo>
                  <a:pt x="-148567" y="1139011"/>
                  <a:pt x="266334" y="877754"/>
                  <a:pt x="266334" y="877754"/>
                </a:cubicBezTo>
                <a:lnTo>
                  <a:pt x="1561423" y="37999"/>
                </a:lnTo>
                <a:cubicBezTo>
                  <a:pt x="1701382" y="-50331"/>
                  <a:pt x="1088672" y="347775"/>
                  <a:pt x="1106089" y="347775"/>
                </a:cubicBezTo>
                <a:cubicBezTo>
                  <a:pt x="1123506" y="347775"/>
                  <a:pt x="1599367" y="72211"/>
                  <a:pt x="1665925" y="37999"/>
                </a:cubicBezTo>
                <a:cubicBezTo>
                  <a:pt x="1732483" y="3787"/>
                  <a:pt x="1482424" y="148722"/>
                  <a:pt x="1505439" y="142502"/>
                </a:cubicBezTo>
                <a:cubicBezTo>
                  <a:pt x="1528454" y="136282"/>
                  <a:pt x="1777892" y="10007"/>
                  <a:pt x="1804018" y="676"/>
                </a:cubicBezTo>
                <a:cubicBezTo>
                  <a:pt x="1830144" y="-8655"/>
                  <a:pt x="1662193" y="81542"/>
                  <a:pt x="1662193" y="86518"/>
                </a:cubicBezTo>
                <a:cubicBezTo>
                  <a:pt x="1662193" y="91494"/>
                  <a:pt x="1697649" y="41109"/>
                  <a:pt x="1804018" y="30534"/>
                </a:cubicBezTo>
                <a:cubicBezTo>
                  <a:pt x="1910387" y="19959"/>
                  <a:pt x="2354524" y="5031"/>
                  <a:pt x="2304139" y="230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8" name="フリーフォーム 2217">
            <a:extLst>
              <a:ext uri="{FF2B5EF4-FFF2-40B4-BE49-F238E27FC236}">
                <a16:creationId xmlns:a16="http://schemas.microsoft.com/office/drawing/2014/main" id="{52F53A12-34D3-B28A-0B40-DD5FFCE6D301}"/>
              </a:ext>
            </a:extLst>
          </p:cNvPr>
          <p:cNvSpPr/>
          <p:nvPr/>
        </p:nvSpPr>
        <p:spPr>
          <a:xfrm>
            <a:off x="1414663" y="1541417"/>
            <a:ext cx="854542" cy="718838"/>
          </a:xfrm>
          <a:custGeom>
            <a:avLst/>
            <a:gdLst>
              <a:gd name="connsiteX0" fmla="*/ 854542 w 854542"/>
              <a:gd name="connsiteY0" fmla="*/ 0 h 718838"/>
              <a:gd name="connsiteX1" fmla="*/ 276044 w 854542"/>
              <a:gd name="connsiteY1" fmla="*/ 421744 h 718838"/>
              <a:gd name="connsiteX2" fmla="*/ 11055 w 854542"/>
              <a:gd name="connsiteY2" fmla="*/ 709127 h 718838"/>
              <a:gd name="connsiteX3" fmla="*/ 93164 w 854542"/>
              <a:gd name="connsiteY3" fmla="*/ 615821 h 718838"/>
              <a:gd name="connsiteX4" fmla="*/ 481317 w 854542"/>
              <a:gd name="connsiteY4" fmla="*/ 272454 h 718838"/>
              <a:gd name="connsiteX5" fmla="*/ 399208 w 854542"/>
              <a:gd name="connsiteY5" fmla="*/ 335902 h 718838"/>
              <a:gd name="connsiteX6" fmla="*/ 854542 w 854542"/>
              <a:gd name="connsiteY6" fmla="*/ 0 h 718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4542" h="718838">
                <a:moveTo>
                  <a:pt x="854542" y="0"/>
                </a:moveTo>
                <a:cubicBezTo>
                  <a:pt x="635583" y="151778"/>
                  <a:pt x="416625" y="303556"/>
                  <a:pt x="276044" y="421744"/>
                </a:cubicBezTo>
                <a:cubicBezTo>
                  <a:pt x="135463" y="539932"/>
                  <a:pt x="41535" y="676781"/>
                  <a:pt x="11055" y="709127"/>
                </a:cubicBezTo>
                <a:cubicBezTo>
                  <a:pt x="-19425" y="741473"/>
                  <a:pt x="14787" y="688600"/>
                  <a:pt x="93164" y="615821"/>
                </a:cubicBezTo>
                <a:cubicBezTo>
                  <a:pt x="171541" y="543042"/>
                  <a:pt x="430310" y="319107"/>
                  <a:pt x="481317" y="272454"/>
                </a:cubicBezTo>
                <a:cubicBezTo>
                  <a:pt x="532324" y="225801"/>
                  <a:pt x="399208" y="335902"/>
                  <a:pt x="399208" y="335902"/>
                </a:cubicBezTo>
                <a:lnTo>
                  <a:pt x="854542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9" name="フリーフォーム 2218">
            <a:extLst>
              <a:ext uri="{FF2B5EF4-FFF2-40B4-BE49-F238E27FC236}">
                <a16:creationId xmlns:a16="http://schemas.microsoft.com/office/drawing/2014/main" id="{2512FAAE-7E68-8C88-9BDE-14763AA4C1DC}"/>
              </a:ext>
            </a:extLst>
          </p:cNvPr>
          <p:cNvSpPr/>
          <p:nvPr/>
        </p:nvSpPr>
        <p:spPr>
          <a:xfrm>
            <a:off x="1103207" y="2093492"/>
            <a:ext cx="524056" cy="1029661"/>
          </a:xfrm>
          <a:custGeom>
            <a:avLst/>
            <a:gdLst>
              <a:gd name="connsiteX0" fmla="*/ 524052 w 524056"/>
              <a:gd name="connsiteY0" fmla="*/ 297 h 1029661"/>
              <a:gd name="connsiteX1" fmla="*/ 247866 w 524056"/>
              <a:gd name="connsiteY1" fmla="*/ 351128 h 1029661"/>
              <a:gd name="connsiteX2" fmla="*/ 83647 w 524056"/>
              <a:gd name="connsiteY2" fmla="*/ 660905 h 1029661"/>
              <a:gd name="connsiteX3" fmla="*/ 1537 w 524056"/>
              <a:gd name="connsiteY3" fmla="*/ 1026665 h 1029661"/>
              <a:gd name="connsiteX4" fmla="*/ 150827 w 524056"/>
              <a:gd name="connsiteY4" fmla="*/ 448167 h 1029661"/>
              <a:gd name="connsiteX5" fmla="*/ 117237 w 524056"/>
              <a:gd name="connsiteY5" fmla="*/ 541473 h 1029661"/>
              <a:gd name="connsiteX6" fmla="*/ 337440 w 524056"/>
              <a:gd name="connsiteY6" fmla="*/ 175713 h 1029661"/>
              <a:gd name="connsiteX7" fmla="*/ 255330 w 524056"/>
              <a:gd name="connsiteY7" fmla="*/ 287680 h 1029661"/>
              <a:gd name="connsiteX8" fmla="*/ 524052 w 524056"/>
              <a:gd name="connsiteY8" fmla="*/ 297 h 1029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4056" h="1029661">
                <a:moveTo>
                  <a:pt x="524052" y="297"/>
                </a:moveTo>
                <a:cubicBezTo>
                  <a:pt x="522808" y="10872"/>
                  <a:pt x="321267" y="241027"/>
                  <a:pt x="247866" y="351128"/>
                </a:cubicBezTo>
                <a:cubicBezTo>
                  <a:pt x="174465" y="461229"/>
                  <a:pt x="124702" y="548316"/>
                  <a:pt x="83647" y="660905"/>
                </a:cubicBezTo>
                <a:cubicBezTo>
                  <a:pt x="42592" y="773494"/>
                  <a:pt x="-9660" y="1062121"/>
                  <a:pt x="1537" y="1026665"/>
                </a:cubicBezTo>
                <a:cubicBezTo>
                  <a:pt x="12734" y="991209"/>
                  <a:pt x="131544" y="529032"/>
                  <a:pt x="150827" y="448167"/>
                </a:cubicBezTo>
                <a:cubicBezTo>
                  <a:pt x="170110" y="367302"/>
                  <a:pt x="86135" y="586882"/>
                  <a:pt x="117237" y="541473"/>
                </a:cubicBezTo>
                <a:cubicBezTo>
                  <a:pt x="148339" y="496064"/>
                  <a:pt x="314425" y="218012"/>
                  <a:pt x="337440" y="175713"/>
                </a:cubicBezTo>
                <a:cubicBezTo>
                  <a:pt x="360455" y="133414"/>
                  <a:pt x="229826" y="311317"/>
                  <a:pt x="255330" y="287680"/>
                </a:cubicBezTo>
                <a:cubicBezTo>
                  <a:pt x="280834" y="264043"/>
                  <a:pt x="525296" y="-10278"/>
                  <a:pt x="524052" y="2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0" name="フリーフォーム 2219">
            <a:extLst>
              <a:ext uri="{FF2B5EF4-FFF2-40B4-BE49-F238E27FC236}">
                <a16:creationId xmlns:a16="http://schemas.microsoft.com/office/drawing/2014/main" id="{4A611C5B-268E-6698-902F-4655BDB7F1BC}"/>
              </a:ext>
            </a:extLst>
          </p:cNvPr>
          <p:cNvSpPr/>
          <p:nvPr/>
        </p:nvSpPr>
        <p:spPr>
          <a:xfrm>
            <a:off x="1245730" y="3228063"/>
            <a:ext cx="661192" cy="1402311"/>
          </a:xfrm>
          <a:custGeom>
            <a:avLst/>
            <a:gdLst>
              <a:gd name="connsiteX0" fmla="*/ 657715 w 661192"/>
              <a:gd name="connsiteY0" fmla="*/ 4061 h 1402311"/>
              <a:gd name="connsiteX1" fmla="*/ 146397 w 661192"/>
              <a:gd name="connsiteY1" fmla="*/ 828887 h 1402311"/>
              <a:gd name="connsiteX2" fmla="*/ 202381 w 661192"/>
              <a:gd name="connsiteY2" fmla="*/ 660936 h 1402311"/>
              <a:gd name="connsiteX3" fmla="*/ 23233 w 661192"/>
              <a:gd name="connsiteY3" fmla="*/ 1101341 h 1402311"/>
              <a:gd name="connsiteX4" fmla="*/ 23233 w 661192"/>
              <a:gd name="connsiteY4" fmla="*/ 1388724 h 1402311"/>
              <a:gd name="connsiteX5" fmla="*/ 12037 w 661192"/>
              <a:gd name="connsiteY5" fmla="*/ 1329008 h 1402311"/>
              <a:gd name="connsiteX6" fmla="*/ 12037 w 661192"/>
              <a:gd name="connsiteY6" fmla="*/ 1093877 h 1402311"/>
              <a:gd name="connsiteX7" fmla="*/ 168791 w 661192"/>
              <a:gd name="connsiteY7" fmla="*/ 739313 h 1402311"/>
              <a:gd name="connsiteX8" fmla="*/ 127736 w 661192"/>
              <a:gd name="connsiteY8" fmla="*/ 862477 h 1402311"/>
              <a:gd name="connsiteX9" fmla="*/ 381529 w 661192"/>
              <a:gd name="connsiteY9" fmla="*/ 395947 h 1402311"/>
              <a:gd name="connsiteX10" fmla="*/ 321813 w 661192"/>
              <a:gd name="connsiteY10" fmla="*/ 541504 h 1402311"/>
              <a:gd name="connsiteX11" fmla="*/ 411387 w 661192"/>
              <a:gd name="connsiteY11" fmla="*/ 429537 h 1402311"/>
              <a:gd name="connsiteX12" fmla="*/ 374064 w 661192"/>
              <a:gd name="connsiteY12" fmla="*/ 507914 h 1402311"/>
              <a:gd name="connsiteX13" fmla="*/ 657715 w 661192"/>
              <a:gd name="connsiteY13" fmla="*/ 4061 h 1402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61192" h="1402311">
                <a:moveTo>
                  <a:pt x="657715" y="4061"/>
                </a:moveTo>
                <a:cubicBezTo>
                  <a:pt x="619770" y="57557"/>
                  <a:pt x="222286" y="719408"/>
                  <a:pt x="146397" y="828887"/>
                </a:cubicBezTo>
                <a:cubicBezTo>
                  <a:pt x="70508" y="938366"/>
                  <a:pt x="222908" y="615527"/>
                  <a:pt x="202381" y="660936"/>
                </a:cubicBezTo>
                <a:cubicBezTo>
                  <a:pt x="181854" y="706345"/>
                  <a:pt x="53091" y="980043"/>
                  <a:pt x="23233" y="1101341"/>
                </a:cubicBezTo>
                <a:cubicBezTo>
                  <a:pt x="-6625" y="1222639"/>
                  <a:pt x="25099" y="1350780"/>
                  <a:pt x="23233" y="1388724"/>
                </a:cubicBezTo>
                <a:cubicBezTo>
                  <a:pt x="21367" y="1426668"/>
                  <a:pt x="13903" y="1378149"/>
                  <a:pt x="12037" y="1329008"/>
                </a:cubicBezTo>
                <a:cubicBezTo>
                  <a:pt x="10171" y="1279867"/>
                  <a:pt x="-14089" y="1192159"/>
                  <a:pt x="12037" y="1093877"/>
                </a:cubicBezTo>
                <a:cubicBezTo>
                  <a:pt x="38163" y="995595"/>
                  <a:pt x="149508" y="777880"/>
                  <a:pt x="168791" y="739313"/>
                </a:cubicBezTo>
                <a:cubicBezTo>
                  <a:pt x="188074" y="700746"/>
                  <a:pt x="92280" y="919705"/>
                  <a:pt x="127736" y="862477"/>
                </a:cubicBezTo>
                <a:cubicBezTo>
                  <a:pt x="163192" y="805249"/>
                  <a:pt x="349183" y="449443"/>
                  <a:pt x="381529" y="395947"/>
                </a:cubicBezTo>
                <a:cubicBezTo>
                  <a:pt x="413875" y="342452"/>
                  <a:pt x="316837" y="535906"/>
                  <a:pt x="321813" y="541504"/>
                </a:cubicBezTo>
                <a:cubicBezTo>
                  <a:pt x="326789" y="547102"/>
                  <a:pt x="402678" y="435135"/>
                  <a:pt x="411387" y="429537"/>
                </a:cubicBezTo>
                <a:cubicBezTo>
                  <a:pt x="420095" y="423939"/>
                  <a:pt x="336742" y="573850"/>
                  <a:pt x="374064" y="507914"/>
                </a:cubicBezTo>
                <a:cubicBezTo>
                  <a:pt x="411386" y="441978"/>
                  <a:pt x="695660" y="-49435"/>
                  <a:pt x="657715" y="40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1" name="フリーフォーム 2220">
            <a:extLst>
              <a:ext uri="{FF2B5EF4-FFF2-40B4-BE49-F238E27FC236}">
                <a16:creationId xmlns:a16="http://schemas.microsoft.com/office/drawing/2014/main" id="{69C7FE0D-1F80-FCFE-9A4B-93696FF95612}"/>
              </a:ext>
            </a:extLst>
          </p:cNvPr>
          <p:cNvSpPr/>
          <p:nvPr/>
        </p:nvSpPr>
        <p:spPr>
          <a:xfrm>
            <a:off x="1077370" y="1811547"/>
            <a:ext cx="1763596" cy="1799268"/>
          </a:xfrm>
          <a:custGeom>
            <a:avLst/>
            <a:gdLst>
              <a:gd name="connsiteX0" fmla="*/ 1763596 w 1763596"/>
              <a:gd name="connsiteY0" fmla="*/ 0 h 1799268"/>
              <a:gd name="connsiteX1" fmla="*/ 693921 w 1763596"/>
              <a:gd name="connsiteY1" fmla="*/ 799381 h 1799268"/>
              <a:gd name="connsiteX2" fmla="*/ 38313 w 1763596"/>
              <a:gd name="connsiteY2" fmla="*/ 1748287 h 1799268"/>
              <a:gd name="connsiteX3" fmla="*/ 124577 w 1763596"/>
              <a:gd name="connsiteY3" fmla="*/ 1593011 h 1799268"/>
              <a:gd name="connsiteX4" fmla="*/ 515641 w 1763596"/>
              <a:gd name="connsiteY4" fmla="*/ 931653 h 1799268"/>
              <a:gd name="connsiteX5" fmla="*/ 440879 w 1763596"/>
              <a:gd name="connsiteY5" fmla="*/ 1046672 h 1799268"/>
              <a:gd name="connsiteX6" fmla="*/ 797438 w 1763596"/>
              <a:gd name="connsiteY6" fmla="*/ 638355 h 1799268"/>
              <a:gd name="connsiteX7" fmla="*/ 676668 w 1763596"/>
              <a:gd name="connsiteY7" fmla="*/ 805132 h 1799268"/>
              <a:gd name="connsiteX8" fmla="*/ 1073483 w 1763596"/>
              <a:gd name="connsiteY8" fmla="*/ 460076 h 1799268"/>
              <a:gd name="connsiteX9" fmla="*/ 981468 w 1763596"/>
              <a:gd name="connsiteY9" fmla="*/ 569344 h 1799268"/>
              <a:gd name="connsiteX10" fmla="*/ 1200004 w 1763596"/>
              <a:gd name="connsiteY10" fmla="*/ 408317 h 1799268"/>
              <a:gd name="connsiteX11" fmla="*/ 1763596 w 1763596"/>
              <a:gd name="connsiteY11" fmla="*/ 0 h 1799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63596" h="1799268">
                <a:moveTo>
                  <a:pt x="1763596" y="0"/>
                </a:moveTo>
                <a:cubicBezTo>
                  <a:pt x="1372532" y="254000"/>
                  <a:pt x="981468" y="508000"/>
                  <a:pt x="693921" y="799381"/>
                </a:cubicBezTo>
                <a:cubicBezTo>
                  <a:pt x="406374" y="1090762"/>
                  <a:pt x="133204" y="1616015"/>
                  <a:pt x="38313" y="1748287"/>
                </a:cubicBezTo>
                <a:cubicBezTo>
                  <a:pt x="-56578" y="1880559"/>
                  <a:pt x="45022" y="1729117"/>
                  <a:pt x="124577" y="1593011"/>
                </a:cubicBezTo>
                <a:cubicBezTo>
                  <a:pt x="204132" y="1456905"/>
                  <a:pt x="462924" y="1022709"/>
                  <a:pt x="515641" y="931653"/>
                </a:cubicBezTo>
                <a:cubicBezTo>
                  <a:pt x="568358" y="840597"/>
                  <a:pt x="393913" y="1095555"/>
                  <a:pt x="440879" y="1046672"/>
                </a:cubicBezTo>
                <a:cubicBezTo>
                  <a:pt x="487845" y="997789"/>
                  <a:pt x="758140" y="678612"/>
                  <a:pt x="797438" y="638355"/>
                </a:cubicBezTo>
                <a:cubicBezTo>
                  <a:pt x="836736" y="598098"/>
                  <a:pt x="630661" y="834845"/>
                  <a:pt x="676668" y="805132"/>
                </a:cubicBezTo>
                <a:cubicBezTo>
                  <a:pt x="722675" y="775419"/>
                  <a:pt x="1022683" y="499374"/>
                  <a:pt x="1073483" y="460076"/>
                </a:cubicBezTo>
                <a:cubicBezTo>
                  <a:pt x="1124283" y="420778"/>
                  <a:pt x="960381" y="577970"/>
                  <a:pt x="981468" y="569344"/>
                </a:cubicBezTo>
                <a:cubicBezTo>
                  <a:pt x="1002555" y="560718"/>
                  <a:pt x="1200004" y="408317"/>
                  <a:pt x="1200004" y="408317"/>
                </a:cubicBezTo>
                <a:lnTo>
                  <a:pt x="176359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2" name="フリーフォーム 2221">
            <a:extLst>
              <a:ext uri="{FF2B5EF4-FFF2-40B4-BE49-F238E27FC236}">
                <a16:creationId xmlns:a16="http://schemas.microsoft.com/office/drawing/2014/main" id="{F178B1F4-BAFC-3F08-246C-689C600ACD0A}"/>
              </a:ext>
            </a:extLst>
          </p:cNvPr>
          <p:cNvSpPr/>
          <p:nvPr/>
        </p:nvSpPr>
        <p:spPr>
          <a:xfrm>
            <a:off x="1097510" y="2004747"/>
            <a:ext cx="941844" cy="1659379"/>
          </a:xfrm>
          <a:custGeom>
            <a:avLst/>
            <a:gdLst>
              <a:gd name="connsiteX0" fmla="*/ 938324 w 941844"/>
              <a:gd name="connsiteY0" fmla="*/ 8083 h 1659379"/>
              <a:gd name="connsiteX1" fmla="*/ 104437 w 941844"/>
              <a:gd name="connsiteY1" fmla="*/ 1037502 h 1659379"/>
              <a:gd name="connsiteX2" fmla="*/ 12422 w 941844"/>
              <a:gd name="connsiteY2" fmla="*/ 1635600 h 1659379"/>
              <a:gd name="connsiteX3" fmla="*/ 920 w 941844"/>
              <a:gd name="connsiteY3" fmla="*/ 1520581 h 1659379"/>
              <a:gd name="connsiteX4" fmla="*/ 12422 w 941844"/>
              <a:gd name="connsiteY4" fmla="*/ 1336551 h 1659379"/>
              <a:gd name="connsiteX5" fmla="*/ 41177 w 941844"/>
              <a:gd name="connsiteY5" fmla="*/ 1100762 h 1659379"/>
              <a:gd name="connsiteX6" fmla="*/ 18173 w 941844"/>
              <a:gd name="connsiteY6" fmla="*/ 1221532 h 1659379"/>
              <a:gd name="connsiteX7" fmla="*/ 288467 w 941844"/>
              <a:gd name="connsiteY7" fmla="*/ 583178 h 1659379"/>
              <a:gd name="connsiteX8" fmla="*/ 179199 w 941844"/>
              <a:gd name="connsiteY8" fmla="*/ 928234 h 1659379"/>
              <a:gd name="connsiteX9" fmla="*/ 409237 w 941844"/>
              <a:gd name="connsiteY9" fmla="*/ 565925 h 1659379"/>
              <a:gd name="connsiteX10" fmla="*/ 334475 w 941844"/>
              <a:gd name="connsiteY10" fmla="*/ 657940 h 1659379"/>
              <a:gd name="connsiteX11" fmla="*/ 507003 w 941844"/>
              <a:gd name="connsiteY11" fmla="*/ 393396 h 1659379"/>
              <a:gd name="connsiteX12" fmla="*/ 409237 w 941844"/>
              <a:gd name="connsiteY12" fmla="*/ 548672 h 1659379"/>
              <a:gd name="connsiteX13" fmla="*/ 938324 w 941844"/>
              <a:gd name="connsiteY13" fmla="*/ 8083 h 165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41844" h="1659379">
                <a:moveTo>
                  <a:pt x="938324" y="8083"/>
                </a:moveTo>
                <a:cubicBezTo>
                  <a:pt x="887524" y="89555"/>
                  <a:pt x="258754" y="766249"/>
                  <a:pt x="104437" y="1037502"/>
                </a:cubicBezTo>
                <a:cubicBezTo>
                  <a:pt x="-49880" y="1308755"/>
                  <a:pt x="29675" y="1555087"/>
                  <a:pt x="12422" y="1635600"/>
                </a:cubicBezTo>
                <a:cubicBezTo>
                  <a:pt x="-4831" y="1716113"/>
                  <a:pt x="920" y="1570422"/>
                  <a:pt x="920" y="1520581"/>
                </a:cubicBezTo>
                <a:cubicBezTo>
                  <a:pt x="920" y="1470740"/>
                  <a:pt x="5713" y="1406521"/>
                  <a:pt x="12422" y="1336551"/>
                </a:cubicBezTo>
                <a:cubicBezTo>
                  <a:pt x="19131" y="1266581"/>
                  <a:pt x="40218" y="1119932"/>
                  <a:pt x="41177" y="1100762"/>
                </a:cubicBezTo>
                <a:cubicBezTo>
                  <a:pt x="42135" y="1081592"/>
                  <a:pt x="-23042" y="1307796"/>
                  <a:pt x="18173" y="1221532"/>
                </a:cubicBezTo>
                <a:cubicBezTo>
                  <a:pt x="59388" y="1135268"/>
                  <a:pt x="261629" y="632061"/>
                  <a:pt x="288467" y="583178"/>
                </a:cubicBezTo>
                <a:cubicBezTo>
                  <a:pt x="315305" y="534295"/>
                  <a:pt x="159071" y="931110"/>
                  <a:pt x="179199" y="928234"/>
                </a:cubicBezTo>
                <a:cubicBezTo>
                  <a:pt x="199327" y="925359"/>
                  <a:pt x="383358" y="610974"/>
                  <a:pt x="409237" y="565925"/>
                </a:cubicBezTo>
                <a:cubicBezTo>
                  <a:pt x="435116" y="520876"/>
                  <a:pt x="318181" y="686695"/>
                  <a:pt x="334475" y="657940"/>
                </a:cubicBezTo>
                <a:cubicBezTo>
                  <a:pt x="350769" y="629185"/>
                  <a:pt x="494543" y="411607"/>
                  <a:pt x="507003" y="393396"/>
                </a:cubicBezTo>
                <a:cubicBezTo>
                  <a:pt x="519463" y="375185"/>
                  <a:pt x="344060" y="610974"/>
                  <a:pt x="409237" y="548672"/>
                </a:cubicBezTo>
                <a:cubicBezTo>
                  <a:pt x="474414" y="486370"/>
                  <a:pt x="989124" y="-73389"/>
                  <a:pt x="938324" y="80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3" name="フリーフォーム 2222">
            <a:extLst>
              <a:ext uri="{FF2B5EF4-FFF2-40B4-BE49-F238E27FC236}">
                <a16:creationId xmlns:a16="http://schemas.microsoft.com/office/drawing/2014/main" id="{FF3F5C88-FCB4-5609-161B-FFEBE8F28D53}"/>
              </a:ext>
            </a:extLst>
          </p:cNvPr>
          <p:cNvSpPr/>
          <p:nvPr/>
        </p:nvSpPr>
        <p:spPr>
          <a:xfrm>
            <a:off x="1109909" y="3101767"/>
            <a:ext cx="577634" cy="1447434"/>
          </a:xfrm>
          <a:custGeom>
            <a:avLst/>
            <a:gdLst>
              <a:gd name="connsiteX0" fmla="*/ 552114 w 577634"/>
              <a:gd name="connsiteY0" fmla="*/ 43999 h 1447434"/>
              <a:gd name="connsiteX1" fmla="*/ 529110 w 577634"/>
              <a:gd name="connsiteY1" fmla="*/ 124512 h 1447434"/>
              <a:gd name="connsiteX2" fmla="*/ 120793 w 577634"/>
              <a:gd name="connsiteY2" fmla="*/ 946897 h 1447434"/>
              <a:gd name="connsiteX3" fmla="*/ 103540 w 577634"/>
              <a:gd name="connsiteY3" fmla="*/ 1429976 h 1447434"/>
              <a:gd name="connsiteX4" fmla="*/ 92038 w 577634"/>
              <a:gd name="connsiteY4" fmla="*/ 1297705 h 1447434"/>
              <a:gd name="connsiteX5" fmla="*/ 46031 w 577634"/>
              <a:gd name="connsiteY5" fmla="*/ 883637 h 1447434"/>
              <a:gd name="connsiteX6" fmla="*/ 46031 w 577634"/>
              <a:gd name="connsiteY6" fmla="*/ 1061916 h 1447434"/>
              <a:gd name="connsiteX7" fmla="*/ 23 w 577634"/>
              <a:gd name="connsiteY7" fmla="*/ 475320 h 1447434"/>
              <a:gd name="connsiteX8" fmla="*/ 40280 w 577634"/>
              <a:gd name="connsiteY8" fmla="*/ 1033161 h 1447434"/>
              <a:gd name="connsiteX9" fmla="*/ 74785 w 577634"/>
              <a:gd name="connsiteY9" fmla="*/ 929644 h 1447434"/>
              <a:gd name="connsiteX10" fmla="*/ 63283 w 577634"/>
              <a:gd name="connsiteY10" fmla="*/ 1084920 h 1447434"/>
              <a:gd name="connsiteX11" fmla="*/ 149548 w 577634"/>
              <a:gd name="connsiteY11" fmla="*/ 860633 h 1447434"/>
              <a:gd name="connsiteX12" fmla="*/ 362333 w 577634"/>
              <a:gd name="connsiteY12" fmla="*/ 440814 h 1447434"/>
              <a:gd name="connsiteX13" fmla="*/ 368083 w 577634"/>
              <a:gd name="connsiteY13" fmla="*/ 527078 h 1447434"/>
              <a:gd name="connsiteX14" fmla="*/ 552114 w 577634"/>
              <a:gd name="connsiteY14" fmla="*/ 43999 h 1447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77634" h="1447434">
                <a:moveTo>
                  <a:pt x="552114" y="43999"/>
                </a:moveTo>
                <a:cubicBezTo>
                  <a:pt x="578952" y="-23095"/>
                  <a:pt x="600997" y="-25971"/>
                  <a:pt x="529110" y="124512"/>
                </a:cubicBezTo>
                <a:cubicBezTo>
                  <a:pt x="457223" y="274995"/>
                  <a:pt x="191721" y="729320"/>
                  <a:pt x="120793" y="946897"/>
                </a:cubicBezTo>
                <a:cubicBezTo>
                  <a:pt x="49865" y="1164474"/>
                  <a:pt x="108332" y="1371508"/>
                  <a:pt x="103540" y="1429976"/>
                </a:cubicBezTo>
                <a:cubicBezTo>
                  <a:pt x="98747" y="1488444"/>
                  <a:pt x="101623" y="1388762"/>
                  <a:pt x="92038" y="1297705"/>
                </a:cubicBezTo>
                <a:cubicBezTo>
                  <a:pt x="82453" y="1206649"/>
                  <a:pt x="53699" y="922935"/>
                  <a:pt x="46031" y="883637"/>
                </a:cubicBezTo>
                <a:cubicBezTo>
                  <a:pt x="38363" y="844339"/>
                  <a:pt x="53699" y="1129969"/>
                  <a:pt x="46031" y="1061916"/>
                </a:cubicBezTo>
                <a:cubicBezTo>
                  <a:pt x="38363" y="993863"/>
                  <a:pt x="981" y="480113"/>
                  <a:pt x="23" y="475320"/>
                </a:cubicBezTo>
                <a:cubicBezTo>
                  <a:pt x="-936" y="470528"/>
                  <a:pt x="27820" y="957440"/>
                  <a:pt x="40280" y="1033161"/>
                </a:cubicBezTo>
                <a:cubicBezTo>
                  <a:pt x="52740" y="1108882"/>
                  <a:pt x="70951" y="921018"/>
                  <a:pt x="74785" y="929644"/>
                </a:cubicBezTo>
                <a:cubicBezTo>
                  <a:pt x="78619" y="938270"/>
                  <a:pt x="50823" y="1096422"/>
                  <a:pt x="63283" y="1084920"/>
                </a:cubicBezTo>
                <a:cubicBezTo>
                  <a:pt x="75743" y="1073418"/>
                  <a:pt x="99706" y="967984"/>
                  <a:pt x="149548" y="860633"/>
                </a:cubicBezTo>
                <a:cubicBezTo>
                  <a:pt x="199390" y="753282"/>
                  <a:pt x="325911" y="496406"/>
                  <a:pt x="362333" y="440814"/>
                </a:cubicBezTo>
                <a:cubicBezTo>
                  <a:pt x="398755" y="385222"/>
                  <a:pt x="332619" y="593214"/>
                  <a:pt x="368083" y="527078"/>
                </a:cubicBezTo>
                <a:cubicBezTo>
                  <a:pt x="403547" y="460942"/>
                  <a:pt x="525276" y="111093"/>
                  <a:pt x="552114" y="439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4" name="フリーフォーム 2223">
            <a:extLst>
              <a:ext uri="{FF2B5EF4-FFF2-40B4-BE49-F238E27FC236}">
                <a16:creationId xmlns:a16="http://schemas.microsoft.com/office/drawing/2014/main" id="{F49BD9D4-A57F-A167-358E-FC06736A8E1C}"/>
              </a:ext>
            </a:extLst>
          </p:cNvPr>
          <p:cNvSpPr/>
          <p:nvPr/>
        </p:nvSpPr>
        <p:spPr>
          <a:xfrm>
            <a:off x="1374196" y="3535091"/>
            <a:ext cx="581917" cy="1313499"/>
          </a:xfrm>
          <a:custGeom>
            <a:avLst/>
            <a:gdLst>
              <a:gd name="connsiteX0" fmla="*/ 581125 w 581917"/>
              <a:gd name="connsiteY0" fmla="*/ 1739 h 1313499"/>
              <a:gd name="connsiteX1" fmla="*/ 241819 w 581917"/>
              <a:gd name="connsiteY1" fmla="*/ 530826 h 1313499"/>
              <a:gd name="connsiteX2" fmla="*/ 103796 w 581917"/>
              <a:gd name="connsiteY2" fmla="*/ 1002403 h 1313499"/>
              <a:gd name="connsiteX3" fmla="*/ 126800 w 581917"/>
              <a:gd name="connsiteY3" fmla="*/ 835626 h 1313499"/>
              <a:gd name="connsiteX4" fmla="*/ 279 w 581917"/>
              <a:gd name="connsiteY4" fmla="*/ 1312954 h 1313499"/>
              <a:gd name="connsiteX5" fmla="*/ 167057 w 581917"/>
              <a:gd name="connsiteY5" fmla="*/ 726358 h 1313499"/>
              <a:gd name="connsiteX6" fmla="*/ 218815 w 581917"/>
              <a:gd name="connsiteY6" fmla="*/ 525075 h 1313499"/>
              <a:gd name="connsiteX7" fmla="*/ 236068 w 581917"/>
              <a:gd name="connsiteY7" fmla="*/ 490569 h 1313499"/>
              <a:gd name="connsiteX8" fmla="*/ 333834 w 581917"/>
              <a:gd name="connsiteY8" fmla="*/ 364049 h 1313499"/>
              <a:gd name="connsiteX9" fmla="*/ 581125 w 581917"/>
              <a:gd name="connsiteY9" fmla="*/ 1739 h 131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1917" h="1313499">
                <a:moveTo>
                  <a:pt x="581125" y="1739"/>
                </a:moveTo>
                <a:cubicBezTo>
                  <a:pt x="565789" y="29535"/>
                  <a:pt x="321374" y="364049"/>
                  <a:pt x="241819" y="530826"/>
                </a:cubicBezTo>
                <a:cubicBezTo>
                  <a:pt x="162264" y="697603"/>
                  <a:pt x="122966" y="951603"/>
                  <a:pt x="103796" y="1002403"/>
                </a:cubicBezTo>
                <a:cubicBezTo>
                  <a:pt x="84626" y="1053203"/>
                  <a:pt x="144053" y="783868"/>
                  <a:pt x="126800" y="835626"/>
                </a:cubicBezTo>
                <a:cubicBezTo>
                  <a:pt x="109547" y="887385"/>
                  <a:pt x="-6430" y="1331165"/>
                  <a:pt x="279" y="1312954"/>
                </a:cubicBezTo>
                <a:cubicBezTo>
                  <a:pt x="6988" y="1294743"/>
                  <a:pt x="130634" y="857671"/>
                  <a:pt x="167057" y="726358"/>
                </a:cubicBezTo>
                <a:cubicBezTo>
                  <a:pt x="203480" y="595045"/>
                  <a:pt x="207313" y="564373"/>
                  <a:pt x="218815" y="525075"/>
                </a:cubicBezTo>
                <a:cubicBezTo>
                  <a:pt x="230317" y="485777"/>
                  <a:pt x="216898" y="517407"/>
                  <a:pt x="236068" y="490569"/>
                </a:cubicBezTo>
                <a:cubicBezTo>
                  <a:pt x="255238" y="463731"/>
                  <a:pt x="283034" y="440728"/>
                  <a:pt x="333834" y="364049"/>
                </a:cubicBezTo>
                <a:cubicBezTo>
                  <a:pt x="384634" y="287370"/>
                  <a:pt x="596461" y="-26057"/>
                  <a:pt x="581125" y="17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5" name="フリーフォーム 2224">
            <a:extLst>
              <a:ext uri="{FF2B5EF4-FFF2-40B4-BE49-F238E27FC236}">
                <a16:creationId xmlns:a16="http://schemas.microsoft.com/office/drawing/2014/main" id="{83AE0E95-9DAC-CDC3-F5B8-C1DD291B0B16}"/>
              </a:ext>
            </a:extLst>
          </p:cNvPr>
          <p:cNvSpPr/>
          <p:nvPr/>
        </p:nvSpPr>
        <p:spPr>
          <a:xfrm>
            <a:off x="3533607" y="882897"/>
            <a:ext cx="1180374" cy="276500"/>
          </a:xfrm>
          <a:custGeom>
            <a:avLst/>
            <a:gdLst>
              <a:gd name="connsiteX0" fmla="*/ 168 w 1180374"/>
              <a:gd name="connsiteY0" fmla="*/ 275978 h 276500"/>
              <a:gd name="connsiteX1" fmla="*/ 92243 w 1180374"/>
              <a:gd name="connsiteY1" fmla="*/ 123578 h 276500"/>
              <a:gd name="connsiteX2" fmla="*/ 225593 w 1180374"/>
              <a:gd name="connsiteY2" fmla="*/ 44203 h 276500"/>
              <a:gd name="connsiteX3" fmla="*/ 111293 w 1180374"/>
              <a:gd name="connsiteY3" fmla="*/ 88653 h 276500"/>
              <a:gd name="connsiteX4" fmla="*/ 282743 w 1180374"/>
              <a:gd name="connsiteY4" fmla="*/ 18803 h 276500"/>
              <a:gd name="connsiteX5" fmla="*/ 479593 w 1180374"/>
              <a:gd name="connsiteY5" fmla="*/ 25153 h 276500"/>
              <a:gd name="connsiteX6" fmla="*/ 454193 w 1180374"/>
              <a:gd name="connsiteY6" fmla="*/ 6103 h 276500"/>
              <a:gd name="connsiteX7" fmla="*/ 857418 w 1180374"/>
              <a:gd name="connsiteY7" fmla="*/ 75953 h 276500"/>
              <a:gd name="connsiteX8" fmla="*/ 1168568 w 1180374"/>
              <a:gd name="connsiteY8" fmla="*/ 120403 h 276500"/>
              <a:gd name="connsiteX9" fmla="*/ 1038393 w 1180374"/>
              <a:gd name="connsiteY9" fmla="*/ 91828 h 276500"/>
              <a:gd name="connsiteX10" fmla="*/ 339893 w 1180374"/>
              <a:gd name="connsiteY10" fmla="*/ 31503 h 276500"/>
              <a:gd name="connsiteX11" fmla="*/ 181143 w 1180374"/>
              <a:gd name="connsiteY11" fmla="*/ 6103 h 276500"/>
              <a:gd name="connsiteX12" fmla="*/ 409743 w 1180374"/>
              <a:gd name="connsiteY12" fmla="*/ 15628 h 276500"/>
              <a:gd name="connsiteX13" fmla="*/ 279568 w 1180374"/>
              <a:gd name="connsiteY13" fmla="*/ 6103 h 276500"/>
              <a:gd name="connsiteX14" fmla="*/ 60493 w 1180374"/>
              <a:gd name="connsiteY14" fmla="*/ 123578 h 276500"/>
              <a:gd name="connsiteX15" fmla="*/ 114468 w 1180374"/>
              <a:gd name="connsiteY15" fmla="*/ 66428 h 276500"/>
              <a:gd name="connsiteX16" fmla="*/ 168 w 1180374"/>
              <a:gd name="connsiteY16" fmla="*/ 275978 h 27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80374" h="276500">
                <a:moveTo>
                  <a:pt x="168" y="275978"/>
                </a:moveTo>
                <a:cubicBezTo>
                  <a:pt x="-3536" y="285503"/>
                  <a:pt x="54672" y="162207"/>
                  <a:pt x="92243" y="123578"/>
                </a:cubicBezTo>
                <a:cubicBezTo>
                  <a:pt x="129814" y="84949"/>
                  <a:pt x="222418" y="50024"/>
                  <a:pt x="225593" y="44203"/>
                </a:cubicBezTo>
                <a:cubicBezTo>
                  <a:pt x="228768" y="38382"/>
                  <a:pt x="101768" y="92886"/>
                  <a:pt x="111293" y="88653"/>
                </a:cubicBezTo>
                <a:cubicBezTo>
                  <a:pt x="120818" y="84420"/>
                  <a:pt x="221360" y="29386"/>
                  <a:pt x="282743" y="18803"/>
                </a:cubicBezTo>
                <a:cubicBezTo>
                  <a:pt x="344126" y="8220"/>
                  <a:pt x="451018" y="27270"/>
                  <a:pt x="479593" y="25153"/>
                </a:cubicBezTo>
                <a:cubicBezTo>
                  <a:pt x="508168" y="23036"/>
                  <a:pt x="391222" y="-2364"/>
                  <a:pt x="454193" y="6103"/>
                </a:cubicBezTo>
                <a:cubicBezTo>
                  <a:pt x="517164" y="14570"/>
                  <a:pt x="738356" y="56903"/>
                  <a:pt x="857418" y="75953"/>
                </a:cubicBezTo>
                <a:cubicBezTo>
                  <a:pt x="976481" y="95003"/>
                  <a:pt x="1138406" y="117757"/>
                  <a:pt x="1168568" y="120403"/>
                </a:cubicBezTo>
                <a:cubicBezTo>
                  <a:pt x="1198730" y="123049"/>
                  <a:pt x="1176505" y="106645"/>
                  <a:pt x="1038393" y="91828"/>
                </a:cubicBezTo>
                <a:cubicBezTo>
                  <a:pt x="900281" y="77011"/>
                  <a:pt x="482768" y="45790"/>
                  <a:pt x="339893" y="31503"/>
                </a:cubicBezTo>
                <a:cubicBezTo>
                  <a:pt x="197018" y="17216"/>
                  <a:pt x="169501" y="8749"/>
                  <a:pt x="181143" y="6103"/>
                </a:cubicBezTo>
                <a:cubicBezTo>
                  <a:pt x="192785" y="3457"/>
                  <a:pt x="393339" y="15628"/>
                  <a:pt x="409743" y="15628"/>
                </a:cubicBezTo>
                <a:cubicBezTo>
                  <a:pt x="426147" y="15628"/>
                  <a:pt x="337776" y="-11889"/>
                  <a:pt x="279568" y="6103"/>
                </a:cubicBezTo>
                <a:cubicBezTo>
                  <a:pt x="221360" y="24095"/>
                  <a:pt x="88010" y="113524"/>
                  <a:pt x="60493" y="123578"/>
                </a:cubicBezTo>
                <a:cubicBezTo>
                  <a:pt x="32976" y="133632"/>
                  <a:pt x="121876" y="43674"/>
                  <a:pt x="114468" y="66428"/>
                </a:cubicBezTo>
                <a:cubicBezTo>
                  <a:pt x="107060" y="89182"/>
                  <a:pt x="3872" y="266453"/>
                  <a:pt x="168" y="2759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6" name="フリーフォーム 2225">
            <a:extLst>
              <a:ext uri="{FF2B5EF4-FFF2-40B4-BE49-F238E27FC236}">
                <a16:creationId xmlns:a16="http://schemas.microsoft.com/office/drawing/2014/main" id="{65ECD99C-2A5D-63B1-3B70-B0BB411C57F8}"/>
              </a:ext>
            </a:extLst>
          </p:cNvPr>
          <p:cNvSpPr/>
          <p:nvPr/>
        </p:nvSpPr>
        <p:spPr>
          <a:xfrm>
            <a:off x="3660544" y="964946"/>
            <a:ext cx="1891411" cy="481669"/>
          </a:xfrm>
          <a:custGeom>
            <a:avLst/>
            <a:gdLst>
              <a:gd name="connsiteX0" fmla="*/ 231 w 1891411"/>
              <a:gd name="connsiteY0" fmla="*/ 200279 h 481669"/>
              <a:gd name="connsiteX1" fmla="*/ 111356 w 1891411"/>
              <a:gd name="connsiteY1" fmla="*/ 95504 h 481669"/>
              <a:gd name="connsiteX2" fmla="*/ 511406 w 1891411"/>
              <a:gd name="connsiteY2" fmla="*/ 35179 h 481669"/>
              <a:gd name="connsiteX3" fmla="*/ 479656 w 1891411"/>
              <a:gd name="connsiteY3" fmla="*/ 12954 h 481669"/>
              <a:gd name="connsiteX4" fmla="*/ 1003531 w 1891411"/>
              <a:gd name="connsiteY4" fmla="*/ 70104 h 481669"/>
              <a:gd name="connsiteX5" fmla="*/ 1854431 w 1891411"/>
              <a:gd name="connsiteY5" fmla="*/ 463804 h 481669"/>
              <a:gd name="connsiteX6" fmla="*/ 1749656 w 1891411"/>
              <a:gd name="connsiteY6" fmla="*/ 419354 h 481669"/>
              <a:gd name="connsiteX7" fmla="*/ 1095606 w 1891411"/>
              <a:gd name="connsiteY7" fmla="*/ 98679 h 481669"/>
              <a:gd name="connsiteX8" fmla="*/ 886056 w 1891411"/>
              <a:gd name="connsiteY8" fmla="*/ 6604 h 481669"/>
              <a:gd name="connsiteX9" fmla="*/ 482831 w 1891411"/>
              <a:gd name="connsiteY9" fmla="*/ 25654 h 481669"/>
              <a:gd name="connsiteX10" fmla="*/ 552681 w 1891411"/>
              <a:gd name="connsiteY10" fmla="*/ 254 h 481669"/>
              <a:gd name="connsiteX11" fmla="*/ 193906 w 1891411"/>
              <a:gd name="connsiteY11" fmla="*/ 44704 h 481669"/>
              <a:gd name="connsiteX12" fmla="*/ 432031 w 1891411"/>
              <a:gd name="connsiteY12" fmla="*/ 44704 h 481669"/>
              <a:gd name="connsiteX13" fmla="*/ 130406 w 1891411"/>
              <a:gd name="connsiteY13" fmla="*/ 73279 h 481669"/>
              <a:gd name="connsiteX14" fmla="*/ 231 w 1891411"/>
              <a:gd name="connsiteY14" fmla="*/ 200279 h 48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91411" h="481669">
                <a:moveTo>
                  <a:pt x="231" y="200279"/>
                </a:moveTo>
                <a:cubicBezTo>
                  <a:pt x="-2944" y="203983"/>
                  <a:pt x="26160" y="123021"/>
                  <a:pt x="111356" y="95504"/>
                </a:cubicBezTo>
                <a:cubicBezTo>
                  <a:pt x="196552" y="67987"/>
                  <a:pt x="450023" y="48937"/>
                  <a:pt x="511406" y="35179"/>
                </a:cubicBezTo>
                <a:cubicBezTo>
                  <a:pt x="572789" y="21421"/>
                  <a:pt x="397635" y="7133"/>
                  <a:pt x="479656" y="12954"/>
                </a:cubicBezTo>
                <a:cubicBezTo>
                  <a:pt x="561677" y="18775"/>
                  <a:pt x="774402" y="-5038"/>
                  <a:pt x="1003531" y="70104"/>
                </a:cubicBezTo>
                <a:cubicBezTo>
                  <a:pt x="1232660" y="145246"/>
                  <a:pt x="1730077" y="405596"/>
                  <a:pt x="1854431" y="463804"/>
                </a:cubicBezTo>
                <a:cubicBezTo>
                  <a:pt x="1978785" y="522012"/>
                  <a:pt x="1749656" y="419354"/>
                  <a:pt x="1749656" y="419354"/>
                </a:cubicBezTo>
                <a:lnTo>
                  <a:pt x="1095606" y="98679"/>
                </a:lnTo>
                <a:cubicBezTo>
                  <a:pt x="951673" y="29887"/>
                  <a:pt x="988185" y="18775"/>
                  <a:pt x="886056" y="6604"/>
                </a:cubicBezTo>
                <a:cubicBezTo>
                  <a:pt x="783927" y="-5567"/>
                  <a:pt x="538393" y="26712"/>
                  <a:pt x="482831" y="25654"/>
                </a:cubicBezTo>
                <a:cubicBezTo>
                  <a:pt x="427269" y="24596"/>
                  <a:pt x="600835" y="-2921"/>
                  <a:pt x="552681" y="254"/>
                </a:cubicBezTo>
                <a:cubicBezTo>
                  <a:pt x="504527" y="3429"/>
                  <a:pt x="214014" y="37296"/>
                  <a:pt x="193906" y="44704"/>
                </a:cubicBezTo>
                <a:cubicBezTo>
                  <a:pt x="173798" y="52112"/>
                  <a:pt x="442614" y="39941"/>
                  <a:pt x="432031" y="44704"/>
                </a:cubicBezTo>
                <a:cubicBezTo>
                  <a:pt x="421448" y="49466"/>
                  <a:pt x="197610" y="52641"/>
                  <a:pt x="130406" y="73279"/>
                </a:cubicBezTo>
                <a:cubicBezTo>
                  <a:pt x="63202" y="93916"/>
                  <a:pt x="3406" y="196575"/>
                  <a:pt x="231" y="2002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7" name="フリーフォーム 2226">
            <a:extLst>
              <a:ext uri="{FF2B5EF4-FFF2-40B4-BE49-F238E27FC236}">
                <a16:creationId xmlns:a16="http://schemas.microsoft.com/office/drawing/2014/main" id="{E91B4169-A875-931D-4386-90019D4E7499}"/>
              </a:ext>
            </a:extLst>
          </p:cNvPr>
          <p:cNvSpPr/>
          <p:nvPr/>
        </p:nvSpPr>
        <p:spPr>
          <a:xfrm>
            <a:off x="3867377" y="1339662"/>
            <a:ext cx="1971579" cy="365362"/>
          </a:xfrm>
          <a:custGeom>
            <a:avLst/>
            <a:gdLst>
              <a:gd name="connsiteX0" fmla="*/ 2948 w 1971579"/>
              <a:gd name="connsiteY0" fmla="*/ 50988 h 365362"/>
              <a:gd name="connsiteX1" fmla="*/ 463323 w 1971579"/>
              <a:gd name="connsiteY1" fmla="*/ 12888 h 365362"/>
              <a:gd name="connsiteX2" fmla="*/ 1460273 w 1971579"/>
              <a:gd name="connsiteY2" fmla="*/ 209738 h 365362"/>
              <a:gd name="connsiteX3" fmla="*/ 1396773 w 1971579"/>
              <a:gd name="connsiteY3" fmla="*/ 149413 h 365362"/>
              <a:gd name="connsiteX4" fmla="*/ 1939698 w 1971579"/>
              <a:gd name="connsiteY4" fmla="*/ 355788 h 365362"/>
              <a:gd name="connsiteX5" fmla="*/ 1911123 w 1971579"/>
              <a:gd name="connsiteY5" fmla="*/ 333563 h 365362"/>
              <a:gd name="connsiteX6" fmla="*/ 1479323 w 1971579"/>
              <a:gd name="connsiteY6" fmla="*/ 188 h 365362"/>
              <a:gd name="connsiteX7" fmla="*/ 1838098 w 1971579"/>
              <a:gd name="connsiteY7" fmla="*/ 285938 h 365362"/>
              <a:gd name="connsiteX8" fmla="*/ 1777773 w 1971579"/>
              <a:gd name="connsiteY8" fmla="*/ 289113 h 365362"/>
              <a:gd name="connsiteX9" fmla="*/ 1326923 w 1971579"/>
              <a:gd name="connsiteY9" fmla="*/ 190688 h 365362"/>
              <a:gd name="connsiteX10" fmla="*/ 1345973 w 1971579"/>
              <a:gd name="connsiteY10" fmla="*/ 177988 h 365362"/>
              <a:gd name="connsiteX11" fmla="*/ 761773 w 1971579"/>
              <a:gd name="connsiteY11" fmla="*/ 50988 h 365362"/>
              <a:gd name="connsiteX12" fmla="*/ 815748 w 1971579"/>
              <a:gd name="connsiteY12" fmla="*/ 73213 h 365362"/>
              <a:gd name="connsiteX13" fmla="*/ 555398 w 1971579"/>
              <a:gd name="connsiteY13" fmla="*/ 9713 h 365362"/>
              <a:gd name="connsiteX14" fmla="*/ 656998 w 1971579"/>
              <a:gd name="connsiteY14" fmla="*/ 57338 h 365362"/>
              <a:gd name="connsiteX15" fmla="*/ 574448 w 1971579"/>
              <a:gd name="connsiteY15" fmla="*/ 35113 h 365362"/>
              <a:gd name="connsiteX16" fmla="*/ 279173 w 1971579"/>
              <a:gd name="connsiteY16" fmla="*/ 12888 h 365362"/>
              <a:gd name="connsiteX17" fmla="*/ 2948 w 1971579"/>
              <a:gd name="connsiteY17" fmla="*/ 50988 h 365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971579" h="365362">
                <a:moveTo>
                  <a:pt x="2948" y="50988"/>
                </a:moveTo>
                <a:cubicBezTo>
                  <a:pt x="33640" y="50988"/>
                  <a:pt x="220436" y="-13570"/>
                  <a:pt x="463323" y="12888"/>
                </a:cubicBezTo>
                <a:cubicBezTo>
                  <a:pt x="706210" y="39346"/>
                  <a:pt x="1304698" y="186984"/>
                  <a:pt x="1460273" y="209738"/>
                </a:cubicBezTo>
                <a:cubicBezTo>
                  <a:pt x="1615848" y="232492"/>
                  <a:pt x="1316869" y="125071"/>
                  <a:pt x="1396773" y="149413"/>
                </a:cubicBezTo>
                <a:cubicBezTo>
                  <a:pt x="1476677" y="173755"/>
                  <a:pt x="1853973" y="325096"/>
                  <a:pt x="1939698" y="355788"/>
                </a:cubicBezTo>
                <a:cubicBezTo>
                  <a:pt x="2025423" y="386480"/>
                  <a:pt x="1911123" y="333563"/>
                  <a:pt x="1911123" y="333563"/>
                </a:cubicBezTo>
                <a:lnTo>
                  <a:pt x="1479323" y="188"/>
                </a:lnTo>
                <a:cubicBezTo>
                  <a:pt x="1467152" y="-7749"/>
                  <a:pt x="1788356" y="237784"/>
                  <a:pt x="1838098" y="285938"/>
                </a:cubicBezTo>
                <a:cubicBezTo>
                  <a:pt x="1887840" y="334092"/>
                  <a:pt x="1862969" y="304988"/>
                  <a:pt x="1777773" y="289113"/>
                </a:cubicBezTo>
                <a:cubicBezTo>
                  <a:pt x="1692577" y="273238"/>
                  <a:pt x="1326923" y="190688"/>
                  <a:pt x="1326923" y="190688"/>
                </a:cubicBezTo>
                <a:cubicBezTo>
                  <a:pt x="1254956" y="172167"/>
                  <a:pt x="1440165" y="201271"/>
                  <a:pt x="1345973" y="177988"/>
                </a:cubicBezTo>
                <a:cubicBezTo>
                  <a:pt x="1251781" y="154705"/>
                  <a:pt x="850144" y="68451"/>
                  <a:pt x="761773" y="50988"/>
                </a:cubicBezTo>
                <a:cubicBezTo>
                  <a:pt x="673402" y="33525"/>
                  <a:pt x="850144" y="80092"/>
                  <a:pt x="815748" y="73213"/>
                </a:cubicBezTo>
                <a:cubicBezTo>
                  <a:pt x="781352" y="66334"/>
                  <a:pt x="581856" y="12359"/>
                  <a:pt x="555398" y="9713"/>
                </a:cubicBezTo>
                <a:cubicBezTo>
                  <a:pt x="528940" y="7067"/>
                  <a:pt x="653823" y="53105"/>
                  <a:pt x="656998" y="57338"/>
                </a:cubicBezTo>
                <a:cubicBezTo>
                  <a:pt x="660173" y="61571"/>
                  <a:pt x="637419" y="42521"/>
                  <a:pt x="574448" y="35113"/>
                </a:cubicBezTo>
                <a:cubicBezTo>
                  <a:pt x="511477" y="27705"/>
                  <a:pt x="369131" y="12888"/>
                  <a:pt x="279173" y="12888"/>
                </a:cubicBezTo>
                <a:cubicBezTo>
                  <a:pt x="189215" y="12888"/>
                  <a:pt x="-27744" y="50988"/>
                  <a:pt x="2948" y="509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8" name="フリーフォーム 2227">
            <a:extLst>
              <a:ext uri="{FF2B5EF4-FFF2-40B4-BE49-F238E27FC236}">
                <a16:creationId xmlns:a16="http://schemas.microsoft.com/office/drawing/2014/main" id="{1D1D8DC7-D25A-2A4A-BA1F-B04CF9414C75}"/>
              </a:ext>
            </a:extLst>
          </p:cNvPr>
          <p:cNvSpPr/>
          <p:nvPr/>
        </p:nvSpPr>
        <p:spPr>
          <a:xfrm>
            <a:off x="3828487" y="1544619"/>
            <a:ext cx="1004574" cy="517209"/>
          </a:xfrm>
          <a:custGeom>
            <a:avLst/>
            <a:gdLst>
              <a:gd name="connsiteX0" fmla="*/ 563 w 1004574"/>
              <a:gd name="connsiteY0" fmla="*/ 109556 h 517209"/>
              <a:gd name="connsiteX1" fmla="*/ 292663 w 1004574"/>
              <a:gd name="connsiteY1" fmla="*/ 74631 h 517209"/>
              <a:gd name="connsiteX2" fmla="*/ 492688 w 1004574"/>
              <a:gd name="connsiteY2" fmla="*/ 112731 h 517209"/>
              <a:gd name="connsiteX3" fmla="*/ 807013 w 1004574"/>
              <a:gd name="connsiteY3" fmla="*/ 312756 h 517209"/>
              <a:gd name="connsiteX4" fmla="*/ 699063 w 1004574"/>
              <a:gd name="connsiteY4" fmla="*/ 147656 h 517209"/>
              <a:gd name="connsiteX5" fmla="*/ 994338 w 1004574"/>
              <a:gd name="connsiteY5" fmla="*/ 503256 h 517209"/>
              <a:gd name="connsiteX6" fmla="*/ 914963 w 1004574"/>
              <a:gd name="connsiteY6" fmla="*/ 427056 h 517209"/>
              <a:gd name="connsiteX7" fmla="*/ 702238 w 1004574"/>
              <a:gd name="connsiteY7" fmla="*/ 255606 h 517209"/>
              <a:gd name="connsiteX8" fmla="*/ 352988 w 1004574"/>
              <a:gd name="connsiteY8" fmla="*/ 7956 h 517209"/>
              <a:gd name="connsiteX9" fmla="*/ 432363 w 1004574"/>
              <a:gd name="connsiteY9" fmla="*/ 61931 h 517209"/>
              <a:gd name="connsiteX10" fmla="*/ 372038 w 1004574"/>
              <a:gd name="connsiteY10" fmla="*/ 71456 h 517209"/>
              <a:gd name="connsiteX11" fmla="*/ 563 w 1004574"/>
              <a:gd name="connsiteY11" fmla="*/ 109556 h 517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4574" h="517209">
                <a:moveTo>
                  <a:pt x="563" y="109556"/>
                </a:moveTo>
                <a:cubicBezTo>
                  <a:pt x="-12666" y="110085"/>
                  <a:pt x="210642" y="74102"/>
                  <a:pt x="292663" y="74631"/>
                </a:cubicBezTo>
                <a:cubicBezTo>
                  <a:pt x="374684" y="75160"/>
                  <a:pt x="406963" y="73044"/>
                  <a:pt x="492688" y="112731"/>
                </a:cubicBezTo>
                <a:cubicBezTo>
                  <a:pt x="578413" y="152418"/>
                  <a:pt x="772617" y="306935"/>
                  <a:pt x="807013" y="312756"/>
                </a:cubicBezTo>
                <a:cubicBezTo>
                  <a:pt x="841409" y="318577"/>
                  <a:pt x="667842" y="115906"/>
                  <a:pt x="699063" y="147656"/>
                </a:cubicBezTo>
                <a:cubicBezTo>
                  <a:pt x="730284" y="179406"/>
                  <a:pt x="958355" y="456689"/>
                  <a:pt x="994338" y="503256"/>
                </a:cubicBezTo>
                <a:cubicBezTo>
                  <a:pt x="1030321" y="549823"/>
                  <a:pt x="963646" y="468331"/>
                  <a:pt x="914963" y="427056"/>
                </a:cubicBezTo>
                <a:cubicBezTo>
                  <a:pt x="866280" y="385781"/>
                  <a:pt x="795901" y="325456"/>
                  <a:pt x="702238" y="255606"/>
                </a:cubicBezTo>
                <a:cubicBezTo>
                  <a:pt x="608576" y="185756"/>
                  <a:pt x="397967" y="40235"/>
                  <a:pt x="352988" y="7956"/>
                </a:cubicBezTo>
                <a:cubicBezTo>
                  <a:pt x="308009" y="-24323"/>
                  <a:pt x="429188" y="51348"/>
                  <a:pt x="432363" y="61931"/>
                </a:cubicBezTo>
                <a:cubicBezTo>
                  <a:pt x="435538" y="72514"/>
                  <a:pt x="438184" y="66164"/>
                  <a:pt x="372038" y="71456"/>
                </a:cubicBezTo>
                <a:cubicBezTo>
                  <a:pt x="305892" y="76748"/>
                  <a:pt x="13792" y="109027"/>
                  <a:pt x="563" y="1095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9" name="フリーフォーム 2228">
            <a:extLst>
              <a:ext uri="{FF2B5EF4-FFF2-40B4-BE49-F238E27FC236}">
                <a16:creationId xmlns:a16="http://schemas.microsoft.com/office/drawing/2014/main" id="{F0AE7115-1C39-AEC0-91D6-AC6A1E53A0B5}"/>
              </a:ext>
            </a:extLst>
          </p:cNvPr>
          <p:cNvSpPr/>
          <p:nvPr/>
        </p:nvSpPr>
        <p:spPr>
          <a:xfrm>
            <a:off x="3764241" y="1139435"/>
            <a:ext cx="1217086" cy="189534"/>
          </a:xfrm>
          <a:custGeom>
            <a:avLst/>
            <a:gdLst>
              <a:gd name="connsiteX0" fmla="*/ 1465 w 1217086"/>
              <a:gd name="connsiteY0" fmla="*/ 189373 h 189534"/>
              <a:gd name="connsiteX1" fmla="*/ 253714 w 1217086"/>
              <a:gd name="connsiteY1" fmla="*/ 9196 h 189534"/>
              <a:gd name="connsiteX2" fmla="*/ 1190636 w 1217086"/>
              <a:gd name="connsiteY2" fmla="*/ 76762 h 189534"/>
              <a:gd name="connsiteX3" fmla="*/ 978927 w 1217086"/>
              <a:gd name="connsiteY3" fmla="*/ 54240 h 189534"/>
              <a:gd name="connsiteX4" fmla="*/ 361820 w 1217086"/>
              <a:gd name="connsiteY4" fmla="*/ 9196 h 189534"/>
              <a:gd name="connsiteX5" fmla="*/ 659113 w 1217086"/>
              <a:gd name="connsiteY5" fmla="*/ 187 h 189534"/>
              <a:gd name="connsiteX6" fmla="*/ 325785 w 1217086"/>
              <a:gd name="connsiteY6" fmla="*/ 4691 h 189534"/>
              <a:gd name="connsiteX7" fmla="*/ 235696 w 1217086"/>
              <a:gd name="connsiteY7" fmla="*/ 22709 h 189534"/>
              <a:gd name="connsiteX8" fmla="*/ 154616 w 1217086"/>
              <a:gd name="connsiteY8" fmla="*/ 40727 h 189534"/>
              <a:gd name="connsiteX9" fmla="*/ 1465 w 1217086"/>
              <a:gd name="connsiteY9" fmla="*/ 189373 h 189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7086" h="189534">
                <a:moveTo>
                  <a:pt x="1465" y="189373"/>
                </a:moveTo>
                <a:cubicBezTo>
                  <a:pt x="17981" y="184118"/>
                  <a:pt x="55519" y="27964"/>
                  <a:pt x="253714" y="9196"/>
                </a:cubicBezTo>
                <a:cubicBezTo>
                  <a:pt x="451909" y="-9573"/>
                  <a:pt x="1069767" y="69255"/>
                  <a:pt x="1190636" y="76762"/>
                </a:cubicBezTo>
                <a:cubicBezTo>
                  <a:pt x="1311505" y="84269"/>
                  <a:pt x="978927" y="54240"/>
                  <a:pt x="978927" y="54240"/>
                </a:cubicBezTo>
                <a:lnTo>
                  <a:pt x="361820" y="9196"/>
                </a:lnTo>
                <a:cubicBezTo>
                  <a:pt x="308518" y="187"/>
                  <a:pt x="665119" y="938"/>
                  <a:pt x="659113" y="187"/>
                </a:cubicBezTo>
                <a:cubicBezTo>
                  <a:pt x="653107" y="-564"/>
                  <a:pt x="396354" y="937"/>
                  <a:pt x="325785" y="4691"/>
                </a:cubicBezTo>
                <a:cubicBezTo>
                  <a:pt x="255216" y="8445"/>
                  <a:pt x="264224" y="16703"/>
                  <a:pt x="235696" y="22709"/>
                </a:cubicBezTo>
                <a:cubicBezTo>
                  <a:pt x="207168" y="28715"/>
                  <a:pt x="196657" y="11448"/>
                  <a:pt x="154616" y="40727"/>
                </a:cubicBezTo>
                <a:cubicBezTo>
                  <a:pt x="112575" y="70006"/>
                  <a:pt x="-15051" y="194628"/>
                  <a:pt x="1465" y="1893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0" name="フリーフォーム 2229">
            <a:extLst>
              <a:ext uri="{FF2B5EF4-FFF2-40B4-BE49-F238E27FC236}">
                <a16:creationId xmlns:a16="http://schemas.microsoft.com/office/drawing/2014/main" id="{67FC5E91-7F60-7D1A-3ABA-291D8CA5EDE9}"/>
              </a:ext>
            </a:extLst>
          </p:cNvPr>
          <p:cNvSpPr/>
          <p:nvPr/>
        </p:nvSpPr>
        <p:spPr>
          <a:xfrm>
            <a:off x="3872743" y="1242218"/>
            <a:ext cx="1763810" cy="321186"/>
          </a:xfrm>
          <a:custGeom>
            <a:avLst/>
            <a:gdLst>
              <a:gd name="connsiteX0" fmla="*/ 1070 w 1763810"/>
              <a:gd name="connsiteY0" fmla="*/ 104608 h 321186"/>
              <a:gd name="connsiteX1" fmla="*/ 483044 w 1763810"/>
              <a:gd name="connsiteY1" fmla="*/ 23528 h 321186"/>
              <a:gd name="connsiteX2" fmla="*/ 1694737 w 1763810"/>
              <a:gd name="connsiteY2" fmla="*/ 307307 h 321186"/>
              <a:gd name="connsiteX3" fmla="*/ 1622666 w 1763810"/>
              <a:gd name="connsiteY3" fmla="*/ 280281 h 321186"/>
              <a:gd name="connsiteX4" fmla="*/ 780337 w 1763810"/>
              <a:gd name="connsiteY4" fmla="*/ 68572 h 321186"/>
              <a:gd name="connsiteX5" fmla="*/ 365929 w 1763810"/>
              <a:gd name="connsiteY5" fmla="*/ 1006 h 321186"/>
              <a:gd name="connsiteX6" fmla="*/ 1070 w 1763810"/>
              <a:gd name="connsiteY6" fmla="*/ 104608 h 321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63810" h="321186">
                <a:moveTo>
                  <a:pt x="1070" y="104608"/>
                </a:moveTo>
                <a:cubicBezTo>
                  <a:pt x="20589" y="108362"/>
                  <a:pt x="200766" y="-10255"/>
                  <a:pt x="483044" y="23528"/>
                </a:cubicBezTo>
                <a:cubicBezTo>
                  <a:pt x="765322" y="57311"/>
                  <a:pt x="1504800" y="264515"/>
                  <a:pt x="1694737" y="307307"/>
                </a:cubicBezTo>
                <a:cubicBezTo>
                  <a:pt x="1884674" y="350099"/>
                  <a:pt x="1622666" y="280281"/>
                  <a:pt x="1622666" y="280281"/>
                </a:cubicBezTo>
                <a:lnTo>
                  <a:pt x="780337" y="68572"/>
                </a:lnTo>
                <a:cubicBezTo>
                  <a:pt x="570881" y="22026"/>
                  <a:pt x="498059" y="-5751"/>
                  <a:pt x="365929" y="1006"/>
                </a:cubicBezTo>
                <a:cubicBezTo>
                  <a:pt x="233799" y="7763"/>
                  <a:pt x="-18449" y="100854"/>
                  <a:pt x="1070" y="1046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1" name="フリーフォーム 2230">
            <a:extLst>
              <a:ext uri="{FF2B5EF4-FFF2-40B4-BE49-F238E27FC236}">
                <a16:creationId xmlns:a16="http://schemas.microsoft.com/office/drawing/2014/main" id="{84A4EC48-8AFB-8D2A-F6AC-E31C54D4B6D7}"/>
              </a:ext>
            </a:extLst>
          </p:cNvPr>
          <p:cNvSpPr/>
          <p:nvPr/>
        </p:nvSpPr>
        <p:spPr>
          <a:xfrm>
            <a:off x="4999140" y="1569916"/>
            <a:ext cx="1182606" cy="595081"/>
          </a:xfrm>
          <a:custGeom>
            <a:avLst/>
            <a:gdLst>
              <a:gd name="connsiteX0" fmla="*/ 36817 w 1182606"/>
              <a:gd name="connsiteY0" fmla="*/ 11140 h 595081"/>
              <a:gd name="connsiteX1" fmla="*/ 825093 w 1182606"/>
              <a:gd name="connsiteY1" fmla="*/ 267893 h 595081"/>
              <a:gd name="connsiteX2" fmla="*/ 1167429 w 1182606"/>
              <a:gd name="connsiteY2" fmla="*/ 583203 h 595081"/>
              <a:gd name="connsiteX3" fmla="*/ 1126890 w 1182606"/>
              <a:gd name="connsiteY3" fmla="*/ 533654 h 595081"/>
              <a:gd name="connsiteX4" fmla="*/ 753022 w 1182606"/>
              <a:gd name="connsiteY4" fmla="*/ 74202 h 595081"/>
              <a:gd name="connsiteX5" fmla="*/ 1041305 w 1182606"/>
              <a:gd name="connsiteY5" fmla="*/ 421044 h 595081"/>
              <a:gd name="connsiteX6" fmla="*/ 955721 w 1182606"/>
              <a:gd name="connsiteY6" fmla="*/ 362486 h 595081"/>
              <a:gd name="connsiteX7" fmla="*/ 721491 w 1182606"/>
              <a:gd name="connsiteY7" fmla="*/ 209335 h 595081"/>
              <a:gd name="connsiteX8" fmla="*/ 798066 w 1182606"/>
              <a:gd name="connsiteY8" fmla="*/ 249875 h 595081"/>
              <a:gd name="connsiteX9" fmla="*/ 518791 w 1182606"/>
              <a:gd name="connsiteY9" fmla="*/ 128255 h 595081"/>
              <a:gd name="connsiteX10" fmla="*/ 658428 w 1182606"/>
              <a:gd name="connsiteY10" fmla="*/ 191317 h 595081"/>
              <a:gd name="connsiteX11" fmla="*/ 424198 w 1182606"/>
              <a:gd name="connsiteY11" fmla="*/ 132760 h 595081"/>
              <a:gd name="connsiteX12" fmla="*/ 563835 w 1182606"/>
              <a:gd name="connsiteY12" fmla="*/ 200326 h 595081"/>
              <a:gd name="connsiteX13" fmla="*/ 176454 w 1182606"/>
              <a:gd name="connsiteY13" fmla="*/ 60689 h 595081"/>
              <a:gd name="connsiteX14" fmla="*/ 36817 w 1182606"/>
              <a:gd name="connsiteY14" fmla="*/ 11140 h 595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82606" h="595081">
                <a:moveTo>
                  <a:pt x="36817" y="11140"/>
                </a:moveTo>
                <a:cubicBezTo>
                  <a:pt x="144923" y="45674"/>
                  <a:pt x="636658" y="172549"/>
                  <a:pt x="825093" y="267893"/>
                </a:cubicBezTo>
                <a:cubicBezTo>
                  <a:pt x="1013528" y="363237"/>
                  <a:pt x="1117130" y="538910"/>
                  <a:pt x="1167429" y="583203"/>
                </a:cubicBezTo>
                <a:cubicBezTo>
                  <a:pt x="1217729" y="627497"/>
                  <a:pt x="1126890" y="533654"/>
                  <a:pt x="1126890" y="533654"/>
                </a:cubicBezTo>
                <a:lnTo>
                  <a:pt x="753022" y="74202"/>
                </a:lnTo>
                <a:cubicBezTo>
                  <a:pt x="738758" y="55434"/>
                  <a:pt x="1007522" y="372997"/>
                  <a:pt x="1041305" y="421044"/>
                </a:cubicBezTo>
                <a:cubicBezTo>
                  <a:pt x="1075088" y="469091"/>
                  <a:pt x="955721" y="362486"/>
                  <a:pt x="955721" y="362486"/>
                </a:cubicBezTo>
                <a:lnTo>
                  <a:pt x="721491" y="209335"/>
                </a:lnTo>
                <a:cubicBezTo>
                  <a:pt x="695215" y="190567"/>
                  <a:pt x="831849" y="263388"/>
                  <a:pt x="798066" y="249875"/>
                </a:cubicBezTo>
                <a:cubicBezTo>
                  <a:pt x="764283" y="236362"/>
                  <a:pt x="542064" y="138015"/>
                  <a:pt x="518791" y="128255"/>
                </a:cubicBezTo>
                <a:cubicBezTo>
                  <a:pt x="495518" y="118495"/>
                  <a:pt x="674193" y="190566"/>
                  <a:pt x="658428" y="191317"/>
                </a:cubicBezTo>
                <a:cubicBezTo>
                  <a:pt x="642663" y="192068"/>
                  <a:pt x="439963" y="131259"/>
                  <a:pt x="424198" y="132760"/>
                </a:cubicBezTo>
                <a:cubicBezTo>
                  <a:pt x="408433" y="134261"/>
                  <a:pt x="605126" y="212338"/>
                  <a:pt x="563835" y="200326"/>
                </a:cubicBezTo>
                <a:cubicBezTo>
                  <a:pt x="522544" y="188314"/>
                  <a:pt x="268795" y="90718"/>
                  <a:pt x="176454" y="60689"/>
                </a:cubicBezTo>
                <a:cubicBezTo>
                  <a:pt x="84113" y="30660"/>
                  <a:pt x="-71289" y="-23394"/>
                  <a:pt x="36817" y="111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2" name="フリーフォーム 2231">
            <a:extLst>
              <a:ext uri="{FF2B5EF4-FFF2-40B4-BE49-F238E27FC236}">
                <a16:creationId xmlns:a16="http://schemas.microsoft.com/office/drawing/2014/main" id="{398B2390-3342-0FD1-09A5-B3447B0952FE}"/>
              </a:ext>
            </a:extLst>
          </p:cNvPr>
          <p:cNvSpPr/>
          <p:nvPr/>
        </p:nvSpPr>
        <p:spPr>
          <a:xfrm>
            <a:off x="3912507" y="1490651"/>
            <a:ext cx="1753444" cy="705368"/>
          </a:xfrm>
          <a:custGeom>
            <a:avLst/>
            <a:gdLst>
              <a:gd name="connsiteX0" fmla="*/ 6350 w 1753444"/>
              <a:gd name="connsiteY0" fmla="*/ 4821 h 705368"/>
              <a:gd name="connsiteX1" fmla="*/ 830661 w 1753444"/>
              <a:gd name="connsiteY1" fmla="*/ 108423 h 705368"/>
              <a:gd name="connsiteX2" fmla="*/ 1695513 w 1753444"/>
              <a:gd name="connsiteY2" fmla="*/ 671477 h 705368"/>
              <a:gd name="connsiteX3" fmla="*/ 1582902 w 1753444"/>
              <a:gd name="connsiteY3" fmla="*/ 581388 h 705368"/>
              <a:gd name="connsiteX4" fmla="*/ 848679 w 1753444"/>
              <a:gd name="connsiteY4" fmla="*/ 81396 h 705368"/>
              <a:gd name="connsiteX5" fmla="*/ 898228 w 1753444"/>
              <a:gd name="connsiteY5" fmla="*/ 108423 h 705368"/>
              <a:gd name="connsiteX6" fmla="*/ 654989 w 1753444"/>
              <a:gd name="connsiteY6" fmla="*/ 22839 h 705368"/>
              <a:gd name="connsiteX7" fmla="*/ 506342 w 1753444"/>
              <a:gd name="connsiteY7" fmla="*/ 9325 h 705368"/>
              <a:gd name="connsiteX8" fmla="*/ 884715 w 1753444"/>
              <a:gd name="connsiteY8" fmla="*/ 121936 h 705368"/>
              <a:gd name="connsiteX9" fmla="*/ 470307 w 1753444"/>
              <a:gd name="connsiteY9" fmla="*/ 27343 h 705368"/>
              <a:gd name="connsiteX10" fmla="*/ 6350 w 1753444"/>
              <a:gd name="connsiteY10" fmla="*/ 4821 h 705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53444" h="705368">
                <a:moveTo>
                  <a:pt x="6350" y="4821"/>
                </a:moveTo>
                <a:cubicBezTo>
                  <a:pt x="66409" y="18334"/>
                  <a:pt x="549134" y="-2686"/>
                  <a:pt x="830661" y="108423"/>
                </a:cubicBezTo>
                <a:cubicBezTo>
                  <a:pt x="1112188" y="219532"/>
                  <a:pt x="1570139" y="592649"/>
                  <a:pt x="1695513" y="671477"/>
                </a:cubicBezTo>
                <a:cubicBezTo>
                  <a:pt x="1820887" y="750305"/>
                  <a:pt x="1724041" y="679735"/>
                  <a:pt x="1582902" y="581388"/>
                </a:cubicBezTo>
                <a:cubicBezTo>
                  <a:pt x="1441763" y="483041"/>
                  <a:pt x="962791" y="160223"/>
                  <a:pt x="848679" y="81396"/>
                </a:cubicBezTo>
                <a:cubicBezTo>
                  <a:pt x="734567" y="2569"/>
                  <a:pt x="930510" y="118183"/>
                  <a:pt x="898228" y="108423"/>
                </a:cubicBezTo>
                <a:cubicBezTo>
                  <a:pt x="865946" y="98663"/>
                  <a:pt x="720303" y="39355"/>
                  <a:pt x="654989" y="22839"/>
                </a:cubicBezTo>
                <a:cubicBezTo>
                  <a:pt x="589675" y="6323"/>
                  <a:pt x="468054" y="-7191"/>
                  <a:pt x="506342" y="9325"/>
                </a:cubicBezTo>
                <a:cubicBezTo>
                  <a:pt x="544630" y="25841"/>
                  <a:pt x="890721" y="118933"/>
                  <a:pt x="884715" y="121936"/>
                </a:cubicBezTo>
                <a:cubicBezTo>
                  <a:pt x="878709" y="124939"/>
                  <a:pt x="612197" y="46112"/>
                  <a:pt x="470307" y="27343"/>
                </a:cubicBezTo>
                <a:cubicBezTo>
                  <a:pt x="328417" y="8575"/>
                  <a:pt x="-53709" y="-8692"/>
                  <a:pt x="6350" y="48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3" name="フリーフォーム 2232">
            <a:extLst>
              <a:ext uri="{FF2B5EF4-FFF2-40B4-BE49-F238E27FC236}">
                <a16:creationId xmlns:a16="http://schemas.microsoft.com/office/drawing/2014/main" id="{3767E795-81C0-E59E-2F63-F2401EAD7F9F}"/>
              </a:ext>
            </a:extLst>
          </p:cNvPr>
          <p:cNvSpPr/>
          <p:nvPr/>
        </p:nvSpPr>
        <p:spPr>
          <a:xfrm>
            <a:off x="4205265" y="1589166"/>
            <a:ext cx="1120662" cy="699603"/>
          </a:xfrm>
          <a:custGeom>
            <a:avLst/>
            <a:gdLst>
              <a:gd name="connsiteX0" fmla="*/ 1876 w 1120662"/>
              <a:gd name="connsiteY0" fmla="*/ 899 h 699603"/>
              <a:gd name="connsiteX1" fmla="*/ 889249 w 1120662"/>
              <a:gd name="connsiteY1" fmla="*/ 379271 h 699603"/>
              <a:gd name="connsiteX2" fmla="*/ 803665 w 1120662"/>
              <a:gd name="connsiteY2" fmla="*/ 298192 h 699603"/>
              <a:gd name="connsiteX3" fmla="*/ 974834 w 1120662"/>
              <a:gd name="connsiteY3" fmla="*/ 451342 h 699603"/>
              <a:gd name="connsiteX4" fmla="*/ 1118975 w 1120662"/>
              <a:gd name="connsiteY4" fmla="*/ 694582 h 699603"/>
              <a:gd name="connsiteX5" fmla="*/ 1042400 w 1120662"/>
              <a:gd name="connsiteY5" fmla="*/ 590980 h 699603"/>
              <a:gd name="connsiteX6" fmla="*/ 875736 w 1120662"/>
              <a:gd name="connsiteY6" fmla="*/ 302696 h 699603"/>
              <a:gd name="connsiteX7" fmla="*/ 875736 w 1120662"/>
              <a:gd name="connsiteY7" fmla="*/ 334227 h 699603"/>
              <a:gd name="connsiteX8" fmla="*/ 632497 w 1120662"/>
              <a:gd name="connsiteY8" fmla="*/ 248643 h 699603"/>
              <a:gd name="connsiteX9" fmla="*/ 808169 w 1120662"/>
              <a:gd name="connsiteY9" fmla="*/ 343236 h 699603"/>
              <a:gd name="connsiteX10" fmla="*/ 519886 w 1120662"/>
              <a:gd name="connsiteY10" fmla="*/ 190085 h 699603"/>
              <a:gd name="connsiteX11" fmla="*/ 650514 w 1120662"/>
              <a:gd name="connsiteY11" fmla="*/ 271165 h 699603"/>
              <a:gd name="connsiteX12" fmla="*/ 1876 w 1120662"/>
              <a:gd name="connsiteY12" fmla="*/ 899 h 699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20662" h="699603">
                <a:moveTo>
                  <a:pt x="1876" y="899"/>
                </a:moveTo>
                <a:cubicBezTo>
                  <a:pt x="41665" y="18917"/>
                  <a:pt x="755618" y="329722"/>
                  <a:pt x="889249" y="379271"/>
                </a:cubicBezTo>
                <a:cubicBezTo>
                  <a:pt x="1022880" y="428820"/>
                  <a:pt x="789401" y="286180"/>
                  <a:pt x="803665" y="298192"/>
                </a:cubicBezTo>
                <a:cubicBezTo>
                  <a:pt x="817929" y="310204"/>
                  <a:pt x="922282" y="385277"/>
                  <a:pt x="974834" y="451342"/>
                </a:cubicBezTo>
                <a:cubicBezTo>
                  <a:pt x="1027386" y="517407"/>
                  <a:pt x="1107714" y="671309"/>
                  <a:pt x="1118975" y="694582"/>
                </a:cubicBezTo>
                <a:cubicBezTo>
                  <a:pt x="1130236" y="717855"/>
                  <a:pt x="1082940" y="656294"/>
                  <a:pt x="1042400" y="590980"/>
                </a:cubicBezTo>
                <a:cubicBezTo>
                  <a:pt x="1001860" y="525666"/>
                  <a:pt x="903513" y="345488"/>
                  <a:pt x="875736" y="302696"/>
                </a:cubicBezTo>
                <a:cubicBezTo>
                  <a:pt x="847959" y="259904"/>
                  <a:pt x="916276" y="343236"/>
                  <a:pt x="875736" y="334227"/>
                </a:cubicBezTo>
                <a:cubicBezTo>
                  <a:pt x="835196" y="325218"/>
                  <a:pt x="643758" y="247142"/>
                  <a:pt x="632497" y="248643"/>
                </a:cubicBezTo>
                <a:cubicBezTo>
                  <a:pt x="621236" y="250144"/>
                  <a:pt x="826938" y="352996"/>
                  <a:pt x="808169" y="343236"/>
                </a:cubicBezTo>
                <a:cubicBezTo>
                  <a:pt x="789401" y="333476"/>
                  <a:pt x="546162" y="202097"/>
                  <a:pt x="519886" y="190085"/>
                </a:cubicBezTo>
                <a:cubicBezTo>
                  <a:pt x="493610" y="178073"/>
                  <a:pt x="733846" y="301194"/>
                  <a:pt x="650514" y="271165"/>
                </a:cubicBezTo>
                <a:cubicBezTo>
                  <a:pt x="567182" y="241136"/>
                  <a:pt x="-37913" y="-17119"/>
                  <a:pt x="1876" y="8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4" name="フリーフォーム 2233">
            <a:extLst>
              <a:ext uri="{FF2B5EF4-FFF2-40B4-BE49-F238E27FC236}">
                <a16:creationId xmlns:a16="http://schemas.microsoft.com/office/drawing/2014/main" id="{5D752947-8198-718B-8A16-6A9278A6BD45}"/>
              </a:ext>
            </a:extLst>
          </p:cNvPr>
          <p:cNvSpPr/>
          <p:nvPr/>
        </p:nvSpPr>
        <p:spPr>
          <a:xfrm>
            <a:off x="5326505" y="1951761"/>
            <a:ext cx="1275850" cy="1533664"/>
          </a:xfrm>
          <a:custGeom>
            <a:avLst/>
            <a:gdLst>
              <a:gd name="connsiteX0" fmla="*/ 2240 w 1275850"/>
              <a:gd name="connsiteY0" fmla="*/ 3163 h 1533664"/>
              <a:gd name="connsiteX1" fmla="*/ 69806 w 1275850"/>
              <a:gd name="connsiteY1" fmla="*/ 313969 h 1533664"/>
              <a:gd name="connsiteX2" fmla="*/ 308541 w 1275850"/>
              <a:gd name="connsiteY2" fmla="*/ 624775 h 1533664"/>
              <a:gd name="connsiteX3" fmla="*/ 218453 w 1275850"/>
              <a:gd name="connsiteY3" fmla="*/ 507660 h 1533664"/>
              <a:gd name="connsiteX4" fmla="*/ 520250 w 1275850"/>
              <a:gd name="connsiteY4" fmla="*/ 908554 h 1533664"/>
              <a:gd name="connsiteX5" fmla="*/ 484214 w 1275850"/>
              <a:gd name="connsiteY5" fmla="*/ 845492 h 1533664"/>
              <a:gd name="connsiteX6" fmla="*/ 1213932 w 1275850"/>
              <a:gd name="connsiteY6" fmla="*/ 1485122 h 1533664"/>
              <a:gd name="connsiteX7" fmla="*/ 1159879 w 1275850"/>
              <a:gd name="connsiteY7" fmla="*/ 1422060 h 1533664"/>
              <a:gd name="connsiteX8" fmla="*/ 542772 w 1275850"/>
              <a:gd name="connsiteY8" fmla="*/ 890537 h 1533664"/>
              <a:gd name="connsiteX9" fmla="*/ 123860 w 1275850"/>
              <a:gd name="connsiteY9" fmla="*/ 530182 h 1533664"/>
              <a:gd name="connsiteX10" fmla="*/ 398630 w 1275850"/>
              <a:gd name="connsiteY10" fmla="*/ 669819 h 1533664"/>
              <a:gd name="connsiteX11" fmla="*/ 204939 w 1275850"/>
              <a:gd name="connsiteY11" fmla="*/ 494146 h 1533664"/>
              <a:gd name="connsiteX12" fmla="*/ 83320 w 1275850"/>
              <a:gd name="connsiteY12" fmla="*/ 282438 h 1533664"/>
              <a:gd name="connsiteX13" fmla="*/ 119355 w 1275850"/>
              <a:gd name="connsiteY13" fmla="*/ 422075 h 1533664"/>
              <a:gd name="connsiteX14" fmla="*/ 74311 w 1275850"/>
              <a:gd name="connsiteY14" fmla="*/ 327482 h 1533664"/>
              <a:gd name="connsiteX15" fmla="*/ 20258 w 1275850"/>
              <a:gd name="connsiteY15" fmla="*/ 160818 h 1533664"/>
              <a:gd name="connsiteX16" fmla="*/ 2240 w 1275850"/>
              <a:gd name="connsiteY16" fmla="*/ 3163 h 1533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75850" h="1533664">
                <a:moveTo>
                  <a:pt x="2240" y="3163"/>
                </a:moveTo>
                <a:cubicBezTo>
                  <a:pt x="10498" y="28688"/>
                  <a:pt x="18756" y="210367"/>
                  <a:pt x="69806" y="313969"/>
                </a:cubicBezTo>
                <a:cubicBezTo>
                  <a:pt x="120856" y="417571"/>
                  <a:pt x="308541" y="624775"/>
                  <a:pt x="308541" y="624775"/>
                </a:cubicBezTo>
                <a:cubicBezTo>
                  <a:pt x="333315" y="657057"/>
                  <a:pt x="183168" y="460364"/>
                  <a:pt x="218453" y="507660"/>
                </a:cubicBezTo>
                <a:cubicBezTo>
                  <a:pt x="253738" y="554956"/>
                  <a:pt x="475957" y="852249"/>
                  <a:pt x="520250" y="908554"/>
                </a:cubicBezTo>
                <a:cubicBezTo>
                  <a:pt x="564543" y="964859"/>
                  <a:pt x="368600" y="749397"/>
                  <a:pt x="484214" y="845492"/>
                </a:cubicBezTo>
                <a:cubicBezTo>
                  <a:pt x="599828" y="941587"/>
                  <a:pt x="1101321" y="1389027"/>
                  <a:pt x="1213932" y="1485122"/>
                </a:cubicBezTo>
                <a:cubicBezTo>
                  <a:pt x="1326543" y="1581217"/>
                  <a:pt x="1271739" y="1521157"/>
                  <a:pt x="1159879" y="1422060"/>
                </a:cubicBezTo>
                <a:cubicBezTo>
                  <a:pt x="1048019" y="1322963"/>
                  <a:pt x="542772" y="890537"/>
                  <a:pt x="542772" y="890537"/>
                </a:cubicBezTo>
                <a:cubicBezTo>
                  <a:pt x="370102" y="741891"/>
                  <a:pt x="147884" y="566968"/>
                  <a:pt x="123860" y="530182"/>
                </a:cubicBezTo>
                <a:cubicBezTo>
                  <a:pt x="99836" y="493396"/>
                  <a:pt x="385117" y="675825"/>
                  <a:pt x="398630" y="669819"/>
                </a:cubicBezTo>
                <a:cubicBezTo>
                  <a:pt x="412143" y="663813"/>
                  <a:pt x="257491" y="558710"/>
                  <a:pt x="204939" y="494146"/>
                </a:cubicBezTo>
                <a:cubicBezTo>
                  <a:pt x="152387" y="429582"/>
                  <a:pt x="97584" y="294450"/>
                  <a:pt x="83320" y="282438"/>
                </a:cubicBezTo>
                <a:cubicBezTo>
                  <a:pt x="69056" y="270426"/>
                  <a:pt x="120856" y="414568"/>
                  <a:pt x="119355" y="422075"/>
                </a:cubicBezTo>
                <a:cubicBezTo>
                  <a:pt x="117854" y="429582"/>
                  <a:pt x="90827" y="371025"/>
                  <a:pt x="74311" y="327482"/>
                </a:cubicBezTo>
                <a:cubicBezTo>
                  <a:pt x="57795" y="283939"/>
                  <a:pt x="30018" y="208115"/>
                  <a:pt x="20258" y="160818"/>
                </a:cubicBezTo>
                <a:cubicBezTo>
                  <a:pt x="10498" y="113522"/>
                  <a:pt x="-6018" y="-22362"/>
                  <a:pt x="2240" y="3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5" name="フリーフォーム 2234">
            <a:extLst>
              <a:ext uri="{FF2B5EF4-FFF2-40B4-BE49-F238E27FC236}">
                <a16:creationId xmlns:a16="http://schemas.microsoft.com/office/drawing/2014/main" id="{CC38BD03-DF31-2702-97DE-3D65E57D7CDC}"/>
              </a:ext>
            </a:extLst>
          </p:cNvPr>
          <p:cNvSpPr/>
          <p:nvPr/>
        </p:nvSpPr>
        <p:spPr>
          <a:xfrm>
            <a:off x="5420175" y="1784474"/>
            <a:ext cx="1117029" cy="1125836"/>
          </a:xfrm>
          <a:custGeom>
            <a:avLst/>
            <a:gdLst>
              <a:gd name="connsiteX0" fmla="*/ 3163 w 1117029"/>
              <a:gd name="connsiteY0" fmla="*/ 3786 h 1125836"/>
              <a:gd name="connsiteX1" fmla="*/ 764412 w 1117029"/>
              <a:gd name="connsiteY1" fmla="*/ 526300 h 1125836"/>
              <a:gd name="connsiteX2" fmla="*/ 971616 w 1117029"/>
              <a:gd name="connsiteY2" fmla="*/ 823593 h 1125836"/>
              <a:gd name="connsiteX3" fmla="*/ 944590 w 1117029"/>
              <a:gd name="connsiteY3" fmla="*/ 724495 h 1125836"/>
              <a:gd name="connsiteX4" fmla="*/ 1115758 w 1117029"/>
              <a:gd name="connsiteY4" fmla="*/ 1120886 h 1125836"/>
              <a:gd name="connsiteX5" fmla="*/ 1007652 w 1117029"/>
              <a:gd name="connsiteY5" fmla="*/ 909177 h 1125836"/>
              <a:gd name="connsiteX6" fmla="*/ 741890 w 1117029"/>
              <a:gd name="connsiteY6" fmla="*/ 373150 h 1125836"/>
              <a:gd name="connsiteX7" fmla="*/ 877023 w 1117029"/>
              <a:gd name="connsiteY7" fmla="*/ 665938 h 1125836"/>
              <a:gd name="connsiteX8" fmla="*/ 719368 w 1117029"/>
              <a:gd name="connsiteY8" fmla="*/ 494769 h 1125836"/>
              <a:gd name="connsiteX9" fmla="*/ 449102 w 1117029"/>
              <a:gd name="connsiteY9" fmla="*/ 242521 h 1125836"/>
              <a:gd name="connsiteX10" fmla="*/ 489642 w 1117029"/>
              <a:gd name="connsiteY10" fmla="*/ 287565 h 1125836"/>
              <a:gd name="connsiteX11" fmla="*/ 3163 w 1117029"/>
              <a:gd name="connsiteY11" fmla="*/ 3786 h 112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17029" h="1125836">
                <a:moveTo>
                  <a:pt x="3163" y="3786"/>
                </a:moveTo>
                <a:cubicBezTo>
                  <a:pt x="48958" y="43575"/>
                  <a:pt x="603003" y="389666"/>
                  <a:pt x="764412" y="526300"/>
                </a:cubicBezTo>
                <a:cubicBezTo>
                  <a:pt x="925821" y="662934"/>
                  <a:pt x="941586" y="790561"/>
                  <a:pt x="971616" y="823593"/>
                </a:cubicBezTo>
                <a:cubicBezTo>
                  <a:pt x="1001646" y="856625"/>
                  <a:pt x="920566" y="674946"/>
                  <a:pt x="944590" y="724495"/>
                </a:cubicBezTo>
                <a:cubicBezTo>
                  <a:pt x="968614" y="774044"/>
                  <a:pt x="1105248" y="1090106"/>
                  <a:pt x="1115758" y="1120886"/>
                </a:cubicBezTo>
                <a:cubicBezTo>
                  <a:pt x="1126268" y="1151666"/>
                  <a:pt x="1069963" y="1033800"/>
                  <a:pt x="1007652" y="909177"/>
                </a:cubicBezTo>
                <a:cubicBezTo>
                  <a:pt x="945341" y="784554"/>
                  <a:pt x="763662" y="413690"/>
                  <a:pt x="741890" y="373150"/>
                </a:cubicBezTo>
                <a:cubicBezTo>
                  <a:pt x="720118" y="332610"/>
                  <a:pt x="880777" y="645668"/>
                  <a:pt x="877023" y="665938"/>
                </a:cubicBezTo>
                <a:cubicBezTo>
                  <a:pt x="873269" y="686208"/>
                  <a:pt x="790688" y="565338"/>
                  <a:pt x="719368" y="494769"/>
                </a:cubicBezTo>
                <a:cubicBezTo>
                  <a:pt x="648048" y="424200"/>
                  <a:pt x="487390" y="277055"/>
                  <a:pt x="449102" y="242521"/>
                </a:cubicBezTo>
                <a:cubicBezTo>
                  <a:pt x="410814" y="207987"/>
                  <a:pt x="556458" y="325102"/>
                  <a:pt x="489642" y="287565"/>
                </a:cubicBezTo>
                <a:cubicBezTo>
                  <a:pt x="422826" y="250028"/>
                  <a:pt x="-42632" y="-36003"/>
                  <a:pt x="3163" y="37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6" name="フリーフォーム 2235">
            <a:extLst>
              <a:ext uri="{FF2B5EF4-FFF2-40B4-BE49-F238E27FC236}">
                <a16:creationId xmlns:a16="http://schemas.microsoft.com/office/drawing/2014/main" id="{27ED13CF-B0D5-1673-A36E-246FF7570E54}"/>
              </a:ext>
            </a:extLst>
          </p:cNvPr>
          <p:cNvSpPr/>
          <p:nvPr/>
        </p:nvSpPr>
        <p:spPr>
          <a:xfrm>
            <a:off x="5850278" y="2225316"/>
            <a:ext cx="935755" cy="1133308"/>
          </a:xfrm>
          <a:custGeom>
            <a:avLst/>
            <a:gdLst>
              <a:gd name="connsiteX0" fmla="*/ 28008 w 935755"/>
              <a:gd name="connsiteY0" fmla="*/ 31405 h 1133308"/>
              <a:gd name="connsiteX1" fmla="*/ 676646 w 935755"/>
              <a:gd name="connsiteY1" fmla="*/ 752115 h 1133308"/>
              <a:gd name="connsiteX2" fmla="*/ 928894 w 935755"/>
              <a:gd name="connsiteY2" fmla="*/ 1125983 h 1133308"/>
              <a:gd name="connsiteX3" fmla="*/ 802770 w 935755"/>
              <a:gd name="connsiteY3" fmla="*/ 936796 h 1133308"/>
              <a:gd name="connsiteX4" fmla="*/ 185663 w 935755"/>
              <a:gd name="connsiteY4" fmla="*/ 207078 h 1133308"/>
              <a:gd name="connsiteX5" fmla="*/ 28008 w 935755"/>
              <a:gd name="connsiteY5" fmla="*/ 31405 h 113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5755" h="1133308">
                <a:moveTo>
                  <a:pt x="28008" y="31405"/>
                </a:moveTo>
                <a:cubicBezTo>
                  <a:pt x="109838" y="122244"/>
                  <a:pt x="526498" y="569685"/>
                  <a:pt x="676646" y="752115"/>
                </a:cubicBezTo>
                <a:cubicBezTo>
                  <a:pt x="826794" y="934545"/>
                  <a:pt x="907873" y="1095203"/>
                  <a:pt x="928894" y="1125983"/>
                </a:cubicBezTo>
                <a:cubicBezTo>
                  <a:pt x="949915" y="1156763"/>
                  <a:pt x="926642" y="1089947"/>
                  <a:pt x="802770" y="936796"/>
                </a:cubicBezTo>
                <a:cubicBezTo>
                  <a:pt x="678898" y="783645"/>
                  <a:pt x="314039" y="352721"/>
                  <a:pt x="185663" y="207078"/>
                </a:cubicBezTo>
                <a:cubicBezTo>
                  <a:pt x="57287" y="61435"/>
                  <a:pt x="-53822" y="-59434"/>
                  <a:pt x="28008" y="314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7" name="フリーフォーム 2236">
            <a:extLst>
              <a:ext uri="{FF2B5EF4-FFF2-40B4-BE49-F238E27FC236}">
                <a16:creationId xmlns:a16="http://schemas.microsoft.com/office/drawing/2014/main" id="{9CF59688-6E3E-B0F2-F3BD-5F29C69026AD}"/>
              </a:ext>
            </a:extLst>
          </p:cNvPr>
          <p:cNvSpPr/>
          <p:nvPr/>
        </p:nvSpPr>
        <p:spPr>
          <a:xfrm>
            <a:off x="5792989" y="2559087"/>
            <a:ext cx="779256" cy="1606836"/>
          </a:xfrm>
          <a:custGeom>
            <a:avLst/>
            <a:gdLst>
              <a:gd name="connsiteX0" fmla="*/ 4217 w 779256"/>
              <a:gd name="connsiteY0" fmla="*/ 8440 h 1606836"/>
              <a:gd name="connsiteX1" fmla="*/ 562767 w 779256"/>
              <a:gd name="connsiteY1" fmla="*/ 1044460 h 1606836"/>
              <a:gd name="connsiteX2" fmla="*/ 477182 w 779256"/>
              <a:gd name="connsiteY2" fmla="*/ 954371 h 1606836"/>
              <a:gd name="connsiteX3" fmla="*/ 765466 w 779256"/>
              <a:gd name="connsiteY3" fmla="*/ 1580487 h 1606836"/>
              <a:gd name="connsiteX4" fmla="*/ 684386 w 779256"/>
              <a:gd name="connsiteY4" fmla="*/ 1400310 h 1606836"/>
              <a:gd name="connsiteX5" fmla="*/ 260970 w 779256"/>
              <a:gd name="connsiteY5" fmla="*/ 594016 h 1606836"/>
              <a:gd name="connsiteX6" fmla="*/ 585289 w 779256"/>
              <a:gd name="connsiteY6" fmla="*/ 1161575 h 1606836"/>
              <a:gd name="connsiteX7" fmla="*/ 319527 w 779256"/>
              <a:gd name="connsiteY7" fmla="*/ 585008 h 1606836"/>
              <a:gd name="connsiteX8" fmla="*/ 4217 w 779256"/>
              <a:gd name="connsiteY8" fmla="*/ 8440 h 1606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9256" h="1606836">
                <a:moveTo>
                  <a:pt x="4217" y="8440"/>
                </a:moveTo>
                <a:cubicBezTo>
                  <a:pt x="44757" y="85015"/>
                  <a:pt x="483940" y="886805"/>
                  <a:pt x="562767" y="1044460"/>
                </a:cubicBezTo>
                <a:cubicBezTo>
                  <a:pt x="641594" y="1202115"/>
                  <a:pt x="443399" y="865033"/>
                  <a:pt x="477182" y="954371"/>
                </a:cubicBezTo>
                <a:cubicBezTo>
                  <a:pt x="510965" y="1043709"/>
                  <a:pt x="730932" y="1506164"/>
                  <a:pt x="765466" y="1580487"/>
                </a:cubicBezTo>
                <a:cubicBezTo>
                  <a:pt x="800000" y="1654810"/>
                  <a:pt x="768469" y="1564722"/>
                  <a:pt x="684386" y="1400310"/>
                </a:cubicBezTo>
                <a:cubicBezTo>
                  <a:pt x="600303" y="1235898"/>
                  <a:pt x="277486" y="633805"/>
                  <a:pt x="260970" y="594016"/>
                </a:cubicBezTo>
                <a:cubicBezTo>
                  <a:pt x="244454" y="554227"/>
                  <a:pt x="575530" y="1163076"/>
                  <a:pt x="585289" y="1161575"/>
                </a:cubicBezTo>
                <a:cubicBezTo>
                  <a:pt x="595049" y="1160074"/>
                  <a:pt x="412619" y="773444"/>
                  <a:pt x="319527" y="585008"/>
                </a:cubicBezTo>
                <a:cubicBezTo>
                  <a:pt x="226435" y="396573"/>
                  <a:pt x="-36323" y="-68135"/>
                  <a:pt x="4217" y="84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8" name="フリーフォーム 2237">
            <a:extLst>
              <a:ext uri="{FF2B5EF4-FFF2-40B4-BE49-F238E27FC236}">
                <a16:creationId xmlns:a16="http://schemas.microsoft.com/office/drawing/2014/main" id="{0710A34E-9D79-058C-A020-D537666515C9}"/>
              </a:ext>
            </a:extLst>
          </p:cNvPr>
          <p:cNvSpPr/>
          <p:nvPr/>
        </p:nvSpPr>
        <p:spPr>
          <a:xfrm>
            <a:off x="5904111" y="3027796"/>
            <a:ext cx="295770" cy="849616"/>
          </a:xfrm>
          <a:custGeom>
            <a:avLst/>
            <a:gdLst>
              <a:gd name="connsiteX0" fmla="*/ 1201 w 295770"/>
              <a:gd name="connsiteY0" fmla="*/ 3688 h 849616"/>
              <a:gd name="connsiteX1" fmla="*/ 208405 w 295770"/>
              <a:gd name="connsiteY1" fmla="*/ 490167 h 849616"/>
              <a:gd name="connsiteX2" fmla="*/ 185883 w 295770"/>
              <a:gd name="connsiteY2" fmla="*/ 427104 h 849616"/>
              <a:gd name="connsiteX3" fmla="*/ 293989 w 295770"/>
              <a:gd name="connsiteY3" fmla="*/ 846017 h 849616"/>
              <a:gd name="connsiteX4" fmla="*/ 244441 w 295770"/>
              <a:gd name="connsiteY4" fmla="*/ 611786 h 849616"/>
              <a:gd name="connsiteX5" fmla="*/ 131830 w 295770"/>
              <a:gd name="connsiteY5" fmla="*/ 300980 h 849616"/>
              <a:gd name="connsiteX6" fmla="*/ 122821 w 295770"/>
              <a:gd name="connsiteY6" fmla="*/ 269449 h 849616"/>
              <a:gd name="connsiteX7" fmla="*/ 1201 w 295770"/>
              <a:gd name="connsiteY7" fmla="*/ 3688 h 84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5770" h="849616">
                <a:moveTo>
                  <a:pt x="1201" y="3688"/>
                </a:moveTo>
                <a:cubicBezTo>
                  <a:pt x="15465" y="40474"/>
                  <a:pt x="177625" y="419598"/>
                  <a:pt x="208405" y="490167"/>
                </a:cubicBezTo>
                <a:cubicBezTo>
                  <a:pt x="239185" y="560736"/>
                  <a:pt x="171619" y="367796"/>
                  <a:pt x="185883" y="427104"/>
                </a:cubicBezTo>
                <a:cubicBezTo>
                  <a:pt x="200147" y="486412"/>
                  <a:pt x="284229" y="815237"/>
                  <a:pt x="293989" y="846017"/>
                </a:cubicBezTo>
                <a:cubicBezTo>
                  <a:pt x="303749" y="876797"/>
                  <a:pt x="271468" y="702626"/>
                  <a:pt x="244441" y="611786"/>
                </a:cubicBezTo>
                <a:cubicBezTo>
                  <a:pt x="217415" y="520947"/>
                  <a:pt x="152100" y="358036"/>
                  <a:pt x="131830" y="300980"/>
                </a:cubicBezTo>
                <a:cubicBezTo>
                  <a:pt x="111560" y="243924"/>
                  <a:pt x="141589" y="322751"/>
                  <a:pt x="122821" y="269449"/>
                </a:cubicBezTo>
                <a:cubicBezTo>
                  <a:pt x="104053" y="216147"/>
                  <a:pt x="-13063" y="-33098"/>
                  <a:pt x="1201" y="36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9" name="フリーフォーム 2238">
            <a:extLst>
              <a:ext uri="{FF2B5EF4-FFF2-40B4-BE49-F238E27FC236}">
                <a16:creationId xmlns:a16="http://schemas.microsoft.com/office/drawing/2014/main" id="{6C63D90B-4E76-3555-AC2C-1D7F6E6B7F42}"/>
              </a:ext>
            </a:extLst>
          </p:cNvPr>
          <p:cNvSpPr/>
          <p:nvPr/>
        </p:nvSpPr>
        <p:spPr>
          <a:xfrm>
            <a:off x="6120901" y="3560232"/>
            <a:ext cx="1140034" cy="1280874"/>
          </a:xfrm>
          <a:custGeom>
            <a:avLst/>
            <a:gdLst>
              <a:gd name="connsiteX0" fmla="*/ 5129 w 1140034"/>
              <a:gd name="connsiteY0" fmla="*/ 11784 h 1280874"/>
              <a:gd name="connsiteX1" fmla="*/ 667280 w 1140034"/>
              <a:gd name="connsiteY1" fmla="*/ 894653 h 1280874"/>
              <a:gd name="connsiteX2" fmla="*/ 581696 w 1140034"/>
              <a:gd name="connsiteY2" fmla="*/ 804564 h 1280874"/>
              <a:gd name="connsiteX3" fmla="*/ 1135741 w 1140034"/>
              <a:gd name="connsiteY3" fmla="*/ 1277530 h 1280874"/>
              <a:gd name="connsiteX4" fmla="*/ 811422 w 1140034"/>
              <a:gd name="connsiteY4" fmla="*/ 989246 h 1280874"/>
              <a:gd name="connsiteX5" fmla="*/ 320439 w 1140034"/>
              <a:gd name="connsiteY5" fmla="*/ 493758 h 1280874"/>
              <a:gd name="connsiteX6" fmla="*/ 487103 w 1140034"/>
              <a:gd name="connsiteY6" fmla="*/ 619882 h 1280874"/>
              <a:gd name="connsiteX7" fmla="*/ 212332 w 1140034"/>
              <a:gd name="connsiteY7" fmla="*/ 273041 h 1280874"/>
              <a:gd name="connsiteX8" fmla="*/ 351970 w 1140034"/>
              <a:gd name="connsiteY8" fmla="*/ 376643 h 1280874"/>
              <a:gd name="connsiteX9" fmla="*/ 5129 w 1140034"/>
              <a:gd name="connsiteY9" fmla="*/ 11784 h 1280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0034" h="1280874">
                <a:moveTo>
                  <a:pt x="5129" y="11784"/>
                </a:moveTo>
                <a:cubicBezTo>
                  <a:pt x="57681" y="98119"/>
                  <a:pt x="571186" y="762523"/>
                  <a:pt x="667280" y="894653"/>
                </a:cubicBezTo>
                <a:cubicBezTo>
                  <a:pt x="763375" y="1026783"/>
                  <a:pt x="503619" y="740751"/>
                  <a:pt x="581696" y="804564"/>
                </a:cubicBezTo>
                <a:cubicBezTo>
                  <a:pt x="659773" y="868377"/>
                  <a:pt x="1097453" y="1246750"/>
                  <a:pt x="1135741" y="1277530"/>
                </a:cubicBezTo>
                <a:cubicBezTo>
                  <a:pt x="1174029" y="1308310"/>
                  <a:pt x="947306" y="1119875"/>
                  <a:pt x="811422" y="989246"/>
                </a:cubicBezTo>
                <a:cubicBezTo>
                  <a:pt x="675538" y="858617"/>
                  <a:pt x="374492" y="555319"/>
                  <a:pt x="320439" y="493758"/>
                </a:cubicBezTo>
                <a:cubicBezTo>
                  <a:pt x="266386" y="432197"/>
                  <a:pt x="505121" y="656668"/>
                  <a:pt x="487103" y="619882"/>
                </a:cubicBezTo>
                <a:cubicBezTo>
                  <a:pt x="469085" y="583096"/>
                  <a:pt x="234854" y="313581"/>
                  <a:pt x="212332" y="273041"/>
                </a:cubicBezTo>
                <a:cubicBezTo>
                  <a:pt x="189810" y="232501"/>
                  <a:pt x="383501" y="412678"/>
                  <a:pt x="351970" y="376643"/>
                </a:cubicBezTo>
                <a:cubicBezTo>
                  <a:pt x="320439" y="340608"/>
                  <a:pt x="-47423" y="-74551"/>
                  <a:pt x="5129" y="117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0" name="フリーフォーム 2239">
            <a:extLst>
              <a:ext uri="{FF2B5EF4-FFF2-40B4-BE49-F238E27FC236}">
                <a16:creationId xmlns:a16="http://schemas.microsoft.com/office/drawing/2014/main" id="{D01F44B6-D063-B07D-B563-675DF79C7F57}"/>
              </a:ext>
            </a:extLst>
          </p:cNvPr>
          <p:cNvSpPr/>
          <p:nvPr/>
        </p:nvSpPr>
        <p:spPr>
          <a:xfrm>
            <a:off x="6265797" y="3894651"/>
            <a:ext cx="703059" cy="930932"/>
          </a:xfrm>
          <a:custGeom>
            <a:avLst/>
            <a:gdLst>
              <a:gd name="connsiteX0" fmla="*/ 1188 w 703059"/>
              <a:gd name="connsiteY0" fmla="*/ 842 h 930932"/>
              <a:gd name="connsiteX1" fmla="*/ 172174 w 703059"/>
              <a:gd name="connsiteY1" fmla="*/ 402286 h 930932"/>
              <a:gd name="connsiteX2" fmla="*/ 458388 w 703059"/>
              <a:gd name="connsiteY2" fmla="*/ 699651 h 930932"/>
              <a:gd name="connsiteX3" fmla="*/ 402632 w 703059"/>
              <a:gd name="connsiteY3" fmla="*/ 669915 h 930932"/>
              <a:gd name="connsiteX4" fmla="*/ 692564 w 703059"/>
              <a:gd name="connsiteY4" fmla="*/ 922676 h 930932"/>
              <a:gd name="connsiteX5" fmla="*/ 644242 w 703059"/>
              <a:gd name="connsiteY5" fmla="*/ 874354 h 930932"/>
              <a:gd name="connsiteX6" fmla="*/ 413783 w 703059"/>
              <a:gd name="connsiteY6" fmla="*/ 640178 h 930932"/>
              <a:gd name="connsiteX7" fmla="*/ 90398 w 703059"/>
              <a:gd name="connsiteY7" fmla="*/ 301925 h 930932"/>
              <a:gd name="connsiteX8" fmla="*/ 116418 w 703059"/>
              <a:gd name="connsiteY8" fmla="*/ 335378 h 930932"/>
              <a:gd name="connsiteX9" fmla="*/ 56944 w 703059"/>
              <a:gd name="connsiteY9" fmla="*/ 235017 h 930932"/>
              <a:gd name="connsiteX10" fmla="*/ 94115 w 703059"/>
              <a:gd name="connsiteY10" fmla="*/ 294490 h 930932"/>
              <a:gd name="connsiteX11" fmla="*/ 1188 w 703059"/>
              <a:gd name="connsiteY11" fmla="*/ 842 h 930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03059" h="930932">
                <a:moveTo>
                  <a:pt x="1188" y="842"/>
                </a:moveTo>
                <a:cubicBezTo>
                  <a:pt x="14198" y="18808"/>
                  <a:pt x="95974" y="285818"/>
                  <a:pt x="172174" y="402286"/>
                </a:cubicBezTo>
                <a:cubicBezTo>
                  <a:pt x="248374" y="518754"/>
                  <a:pt x="419978" y="655046"/>
                  <a:pt x="458388" y="699651"/>
                </a:cubicBezTo>
                <a:cubicBezTo>
                  <a:pt x="496798" y="744256"/>
                  <a:pt x="363603" y="632744"/>
                  <a:pt x="402632" y="669915"/>
                </a:cubicBezTo>
                <a:cubicBezTo>
                  <a:pt x="441661" y="707086"/>
                  <a:pt x="652296" y="888603"/>
                  <a:pt x="692564" y="922676"/>
                </a:cubicBezTo>
                <a:cubicBezTo>
                  <a:pt x="732832" y="956749"/>
                  <a:pt x="644242" y="874354"/>
                  <a:pt x="644242" y="874354"/>
                </a:cubicBezTo>
                <a:cubicBezTo>
                  <a:pt x="597779" y="827271"/>
                  <a:pt x="506090" y="735583"/>
                  <a:pt x="413783" y="640178"/>
                </a:cubicBezTo>
                <a:cubicBezTo>
                  <a:pt x="321476" y="544773"/>
                  <a:pt x="139959" y="352725"/>
                  <a:pt x="90398" y="301925"/>
                </a:cubicBezTo>
                <a:cubicBezTo>
                  <a:pt x="40837" y="251125"/>
                  <a:pt x="121994" y="346529"/>
                  <a:pt x="116418" y="335378"/>
                </a:cubicBezTo>
                <a:cubicBezTo>
                  <a:pt x="110842" y="324227"/>
                  <a:pt x="60661" y="241832"/>
                  <a:pt x="56944" y="235017"/>
                </a:cubicBezTo>
                <a:cubicBezTo>
                  <a:pt x="53227" y="228202"/>
                  <a:pt x="102168" y="331041"/>
                  <a:pt x="94115" y="294490"/>
                </a:cubicBezTo>
                <a:cubicBezTo>
                  <a:pt x="86062" y="257939"/>
                  <a:pt x="-11822" y="-17124"/>
                  <a:pt x="1188" y="8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1" name="フリーフォーム 2240">
            <a:extLst>
              <a:ext uri="{FF2B5EF4-FFF2-40B4-BE49-F238E27FC236}">
                <a16:creationId xmlns:a16="http://schemas.microsoft.com/office/drawing/2014/main" id="{13099D51-C9BE-2CC3-8B3A-F56655538628}"/>
              </a:ext>
            </a:extLst>
          </p:cNvPr>
          <p:cNvSpPr/>
          <p:nvPr/>
        </p:nvSpPr>
        <p:spPr>
          <a:xfrm>
            <a:off x="6270624" y="4140618"/>
            <a:ext cx="743309" cy="1066128"/>
          </a:xfrm>
          <a:custGeom>
            <a:avLst/>
            <a:gdLst>
              <a:gd name="connsiteX0" fmla="*/ 78 w 743309"/>
              <a:gd name="connsiteY0" fmla="*/ 202 h 1066128"/>
              <a:gd name="connsiteX1" fmla="*/ 249122 w 743309"/>
              <a:gd name="connsiteY1" fmla="*/ 446250 h 1066128"/>
              <a:gd name="connsiteX2" fmla="*/ 316030 w 743309"/>
              <a:gd name="connsiteY2" fmla="*/ 687860 h 1066128"/>
              <a:gd name="connsiteX3" fmla="*/ 286293 w 743309"/>
              <a:gd name="connsiteY3" fmla="*/ 580065 h 1066128"/>
              <a:gd name="connsiteX4" fmla="*/ 405239 w 743309"/>
              <a:gd name="connsiteY4" fmla="*/ 929470 h 1066128"/>
              <a:gd name="connsiteX5" fmla="*/ 360635 w 743309"/>
              <a:gd name="connsiteY5" fmla="*/ 732465 h 1066128"/>
              <a:gd name="connsiteX6" fmla="*/ 728625 w 743309"/>
              <a:gd name="connsiteY6" fmla="*/ 1055850 h 1066128"/>
              <a:gd name="connsiteX7" fmla="*/ 635698 w 743309"/>
              <a:gd name="connsiteY7" fmla="*/ 955489 h 1066128"/>
              <a:gd name="connsiteX8" fmla="*/ 316030 w 743309"/>
              <a:gd name="connsiteY8" fmla="*/ 654406 h 1066128"/>
              <a:gd name="connsiteX9" fmla="*/ 249122 w 743309"/>
              <a:gd name="connsiteY9" fmla="*/ 475987 h 1066128"/>
              <a:gd name="connsiteX10" fmla="*/ 304878 w 743309"/>
              <a:gd name="connsiteY10" fmla="*/ 583782 h 1066128"/>
              <a:gd name="connsiteX11" fmla="*/ 145044 w 743309"/>
              <a:gd name="connsiteY11" fmla="*/ 319870 h 1066128"/>
              <a:gd name="connsiteX12" fmla="*/ 286293 w 743309"/>
              <a:gd name="connsiteY12" fmla="*/ 502006 h 1066128"/>
              <a:gd name="connsiteX13" fmla="*/ 223103 w 743309"/>
              <a:gd name="connsiteY13" fmla="*/ 390494 h 1066128"/>
              <a:gd name="connsiteX14" fmla="*/ 78 w 743309"/>
              <a:gd name="connsiteY14" fmla="*/ 202 h 1066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43309" h="1066128">
                <a:moveTo>
                  <a:pt x="78" y="202"/>
                </a:moveTo>
                <a:cubicBezTo>
                  <a:pt x="4414" y="9495"/>
                  <a:pt x="196463" y="331640"/>
                  <a:pt x="249122" y="446250"/>
                </a:cubicBezTo>
                <a:cubicBezTo>
                  <a:pt x="301781" y="560860"/>
                  <a:pt x="309835" y="665557"/>
                  <a:pt x="316030" y="687860"/>
                </a:cubicBezTo>
                <a:cubicBezTo>
                  <a:pt x="322225" y="710163"/>
                  <a:pt x="271425" y="539797"/>
                  <a:pt x="286293" y="580065"/>
                </a:cubicBezTo>
                <a:cubicBezTo>
                  <a:pt x="301161" y="620333"/>
                  <a:pt x="392849" y="904070"/>
                  <a:pt x="405239" y="929470"/>
                </a:cubicBezTo>
                <a:cubicBezTo>
                  <a:pt x="417629" y="954870"/>
                  <a:pt x="306737" y="711402"/>
                  <a:pt x="360635" y="732465"/>
                </a:cubicBezTo>
                <a:cubicBezTo>
                  <a:pt x="414533" y="753528"/>
                  <a:pt x="682781" y="1018679"/>
                  <a:pt x="728625" y="1055850"/>
                </a:cubicBezTo>
                <a:cubicBezTo>
                  <a:pt x="774469" y="1093021"/>
                  <a:pt x="704464" y="1022396"/>
                  <a:pt x="635698" y="955489"/>
                </a:cubicBezTo>
                <a:cubicBezTo>
                  <a:pt x="566932" y="888582"/>
                  <a:pt x="380459" y="734323"/>
                  <a:pt x="316030" y="654406"/>
                </a:cubicBezTo>
                <a:cubicBezTo>
                  <a:pt x="251601" y="574489"/>
                  <a:pt x="250981" y="487758"/>
                  <a:pt x="249122" y="475987"/>
                </a:cubicBezTo>
                <a:cubicBezTo>
                  <a:pt x="247263" y="464216"/>
                  <a:pt x="322224" y="609801"/>
                  <a:pt x="304878" y="583782"/>
                </a:cubicBezTo>
                <a:cubicBezTo>
                  <a:pt x="287532" y="557763"/>
                  <a:pt x="148141" y="333499"/>
                  <a:pt x="145044" y="319870"/>
                </a:cubicBezTo>
                <a:cubicBezTo>
                  <a:pt x="141947" y="306241"/>
                  <a:pt x="273283" y="490235"/>
                  <a:pt x="286293" y="502006"/>
                </a:cubicBezTo>
                <a:cubicBezTo>
                  <a:pt x="299303" y="513777"/>
                  <a:pt x="273903" y="477226"/>
                  <a:pt x="223103" y="390494"/>
                </a:cubicBezTo>
                <a:cubicBezTo>
                  <a:pt x="172303" y="303762"/>
                  <a:pt x="-4258" y="-9091"/>
                  <a:pt x="78" y="2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2" name="フリーフォーム 2241">
            <a:extLst>
              <a:ext uri="{FF2B5EF4-FFF2-40B4-BE49-F238E27FC236}">
                <a16:creationId xmlns:a16="http://schemas.microsoft.com/office/drawing/2014/main" id="{1A2914FF-1056-9C35-4DB9-1649E047A838}"/>
              </a:ext>
            </a:extLst>
          </p:cNvPr>
          <p:cNvSpPr/>
          <p:nvPr/>
        </p:nvSpPr>
        <p:spPr>
          <a:xfrm>
            <a:off x="6318969" y="4408447"/>
            <a:ext cx="313517" cy="1281235"/>
          </a:xfrm>
          <a:custGeom>
            <a:avLst/>
            <a:gdLst>
              <a:gd name="connsiteX0" fmla="*/ 55 w 313517"/>
              <a:gd name="connsiteY0" fmla="*/ 2 h 1281235"/>
              <a:gd name="connsiteX1" fmla="*/ 96699 w 313517"/>
              <a:gd name="connsiteY1" fmla="*/ 215592 h 1281235"/>
              <a:gd name="connsiteX2" fmla="*/ 107851 w 313517"/>
              <a:gd name="connsiteY2" fmla="*/ 505524 h 1281235"/>
              <a:gd name="connsiteX3" fmla="*/ 115285 w 313517"/>
              <a:gd name="connsiteY3" fmla="*/ 408880 h 1281235"/>
              <a:gd name="connsiteX4" fmla="*/ 133870 w 313517"/>
              <a:gd name="connsiteY4" fmla="*/ 702529 h 1281235"/>
              <a:gd name="connsiteX5" fmla="*/ 304855 w 313517"/>
              <a:gd name="connsiteY5" fmla="*/ 1252655 h 1281235"/>
              <a:gd name="connsiteX6" fmla="*/ 289987 w 313517"/>
              <a:gd name="connsiteY6" fmla="*/ 1208051 h 1281235"/>
              <a:gd name="connsiteX7" fmla="*/ 163607 w 313517"/>
              <a:gd name="connsiteY7" fmla="*/ 817758 h 1281235"/>
              <a:gd name="connsiteX8" fmla="*/ 74397 w 313517"/>
              <a:gd name="connsiteY8" fmla="*/ 453485 h 1281235"/>
              <a:gd name="connsiteX9" fmla="*/ 85548 w 313517"/>
              <a:gd name="connsiteY9" fmla="*/ 568714 h 1281235"/>
              <a:gd name="connsiteX10" fmla="*/ 78114 w 313517"/>
              <a:gd name="connsiteY10" fmla="*/ 334538 h 1281235"/>
              <a:gd name="connsiteX11" fmla="*/ 74397 w 313517"/>
              <a:gd name="connsiteY11" fmla="*/ 624470 h 1281235"/>
              <a:gd name="connsiteX12" fmla="*/ 74397 w 313517"/>
              <a:gd name="connsiteY12" fmla="*/ 516675 h 1281235"/>
              <a:gd name="connsiteX13" fmla="*/ 111568 w 313517"/>
              <a:gd name="connsiteY13" fmla="*/ 219309 h 1281235"/>
              <a:gd name="connsiteX14" fmla="*/ 55 w 313517"/>
              <a:gd name="connsiteY14" fmla="*/ 2 h 1281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13517" h="1281235">
                <a:moveTo>
                  <a:pt x="55" y="2"/>
                </a:moveTo>
                <a:cubicBezTo>
                  <a:pt x="-2423" y="-618"/>
                  <a:pt x="78733" y="131338"/>
                  <a:pt x="96699" y="215592"/>
                </a:cubicBezTo>
                <a:cubicBezTo>
                  <a:pt x="114665" y="299846"/>
                  <a:pt x="104753" y="473309"/>
                  <a:pt x="107851" y="505524"/>
                </a:cubicBezTo>
                <a:cubicBezTo>
                  <a:pt x="110949" y="537739"/>
                  <a:pt x="110949" y="376046"/>
                  <a:pt x="115285" y="408880"/>
                </a:cubicBezTo>
                <a:cubicBezTo>
                  <a:pt x="119621" y="441714"/>
                  <a:pt x="102275" y="561900"/>
                  <a:pt x="133870" y="702529"/>
                </a:cubicBezTo>
                <a:cubicBezTo>
                  <a:pt x="165465" y="843158"/>
                  <a:pt x="278836" y="1168401"/>
                  <a:pt x="304855" y="1252655"/>
                </a:cubicBezTo>
                <a:cubicBezTo>
                  <a:pt x="330874" y="1336909"/>
                  <a:pt x="289987" y="1208051"/>
                  <a:pt x="289987" y="1208051"/>
                </a:cubicBezTo>
                <a:cubicBezTo>
                  <a:pt x="266446" y="1135568"/>
                  <a:pt x="199539" y="943519"/>
                  <a:pt x="163607" y="817758"/>
                </a:cubicBezTo>
                <a:cubicBezTo>
                  <a:pt x="127675" y="691997"/>
                  <a:pt x="87407" y="494992"/>
                  <a:pt x="74397" y="453485"/>
                </a:cubicBezTo>
                <a:cubicBezTo>
                  <a:pt x="61387" y="411978"/>
                  <a:pt x="84929" y="588538"/>
                  <a:pt x="85548" y="568714"/>
                </a:cubicBezTo>
                <a:cubicBezTo>
                  <a:pt x="86167" y="548890"/>
                  <a:pt x="79972" y="325245"/>
                  <a:pt x="78114" y="334538"/>
                </a:cubicBezTo>
                <a:cubicBezTo>
                  <a:pt x="76256" y="343831"/>
                  <a:pt x="75016" y="594114"/>
                  <a:pt x="74397" y="624470"/>
                </a:cubicBezTo>
                <a:cubicBezTo>
                  <a:pt x="73778" y="654826"/>
                  <a:pt x="68202" y="584202"/>
                  <a:pt x="74397" y="516675"/>
                </a:cubicBezTo>
                <a:cubicBezTo>
                  <a:pt x="80592" y="449148"/>
                  <a:pt x="124578" y="304802"/>
                  <a:pt x="111568" y="219309"/>
                </a:cubicBezTo>
                <a:cubicBezTo>
                  <a:pt x="98558" y="133816"/>
                  <a:pt x="2533" y="622"/>
                  <a:pt x="55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3" name="フリーフォーム 2242">
            <a:extLst>
              <a:ext uri="{FF2B5EF4-FFF2-40B4-BE49-F238E27FC236}">
                <a16:creationId xmlns:a16="http://schemas.microsoft.com/office/drawing/2014/main" id="{D2DCDCC1-B9BA-6D3D-2BEE-FF5C6A64FD58}"/>
              </a:ext>
            </a:extLst>
          </p:cNvPr>
          <p:cNvSpPr/>
          <p:nvPr/>
        </p:nvSpPr>
        <p:spPr>
          <a:xfrm>
            <a:off x="6363572" y="4928736"/>
            <a:ext cx="78330" cy="1009538"/>
          </a:xfrm>
          <a:custGeom>
            <a:avLst/>
            <a:gdLst>
              <a:gd name="connsiteX0" fmla="*/ 78116 w 78330"/>
              <a:gd name="connsiteY0" fmla="*/ 103 h 1009538"/>
              <a:gd name="connsiteX1" fmla="*/ 59530 w 78330"/>
              <a:gd name="connsiteY1" fmla="*/ 338357 h 1009538"/>
              <a:gd name="connsiteX2" fmla="*/ 70682 w 78330"/>
              <a:gd name="connsiteY2" fmla="*/ 516776 h 1009538"/>
              <a:gd name="connsiteX3" fmla="*/ 48379 w 78330"/>
              <a:gd name="connsiteY3" fmla="*/ 382962 h 1009538"/>
              <a:gd name="connsiteX4" fmla="*/ 3774 w 78330"/>
              <a:gd name="connsiteY4" fmla="*/ 691479 h 1009538"/>
              <a:gd name="connsiteX5" fmla="*/ 18643 w 78330"/>
              <a:gd name="connsiteY5" fmla="*/ 605986 h 1009538"/>
              <a:gd name="connsiteX6" fmla="*/ 57 w 78330"/>
              <a:gd name="connsiteY6" fmla="*/ 1007430 h 1009538"/>
              <a:gd name="connsiteX7" fmla="*/ 26077 w 78330"/>
              <a:gd name="connsiteY7" fmla="*/ 750952 h 1009538"/>
              <a:gd name="connsiteX8" fmla="*/ 52096 w 78330"/>
              <a:gd name="connsiteY8" fmla="*/ 461020 h 1009538"/>
              <a:gd name="connsiteX9" fmla="*/ 44662 w 78330"/>
              <a:gd name="connsiteY9" fmla="*/ 204542 h 1009538"/>
              <a:gd name="connsiteX10" fmla="*/ 44662 w 78330"/>
              <a:gd name="connsiteY10" fmla="*/ 301186 h 1009538"/>
              <a:gd name="connsiteX11" fmla="*/ 78116 w 78330"/>
              <a:gd name="connsiteY11" fmla="*/ 103 h 1009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330" h="1009538">
                <a:moveTo>
                  <a:pt x="78116" y="103"/>
                </a:moveTo>
                <a:cubicBezTo>
                  <a:pt x="80594" y="6298"/>
                  <a:pt x="60769" y="252245"/>
                  <a:pt x="59530" y="338357"/>
                </a:cubicBezTo>
                <a:cubicBezTo>
                  <a:pt x="58291" y="424469"/>
                  <a:pt x="72540" y="509342"/>
                  <a:pt x="70682" y="516776"/>
                </a:cubicBezTo>
                <a:cubicBezTo>
                  <a:pt x="68823" y="524210"/>
                  <a:pt x="59530" y="353845"/>
                  <a:pt x="48379" y="382962"/>
                </a:cubicBezTo>
                <a:cubicBezTo>
                  <a:pt x="37228" y="412079"/>
                  <a:pt x="8730" y="654308"/>
                  <a:pt x="3774" y="691479"/>
                </a:cubicBezTo>
                <a:cubicBezTo>
                  <a:pt x="-1182" y="728650"/>
                  <a:pt x="19262" y="553328"/>
                  <a:pt x="18643" y="605986"/>
                </a:cubicBezTo>
                <a:cubicBezTo>
                  <a:pt x="18023" y="658645"/>
                  <a:pt x="-1182" y="983269"/>
                  <a:pt x="57" y="1007430"/>
                </a:cubicBezTo>
                <a:cubicBezTo>
                  <a:pt x="1296" y="1031591"/>
                  <a:pt x="17404" y="842020"/>
                  <a:pt x="26077" y="750952"/>
                </a:cubicBezTo>
                <a:cubicBezTo>
                  <a:pt x="34750" y="659884"/>
                  <a:pt x="48998" y="552088"/>
                  <a:pt x="52096" y="461020"/>
                </a:cubicBezTo>
                <a:cubicBezTo>
                  <a:pt x="55193" y="369952"/>
                  <a:pt x="45901" y="231181"/>
                  <a:pt x="44662" y="204542"/>
                </a:cubicBezTo>
                <a:cubicBezTo>
                  <a:pt x="43423" y="177903"/>
                  <a:pt x="39086" y="333401"/>
                  <a:pt x="44662" y="301186"/>
                </a:cubicBezTo>
                <a:cubicBezTo>
                  <a:pt x="50238" y="268971"/>
                  <a:pt x="75638" y="-6092"/>
                  <a:pt x="78116" y="1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4" name="フリーフォーム 2243">
            <a:extLst>
              <a:ext uri="{FF2B5EF4-FFF2-40B4-BE49-F238E27FC236}">
                <a16:creationId xmlns:a16="http://schemas.microsoft.com/office/drawing/2014/main" id="{64E24F94-BC40-30E3-7D2C-9F707C11F919}"/>
              </a:ext>
            </a:extLst>
          </p:cNvPr>
          <p:cNvSpPr/>
          <p:nvPr/>
        </p:nvSpPr>
        <p:spPr>
          <a:xfrm>
            <a:off x="6466303" y="4858116"/>
            <a:ext cx="85409" cy="730746"/>
          </a:xfrm>
          <a:custGeom>
            <a:avLst/>
            <a:gdLst>
              <a:gd name="connsiteX0" fmla="*/ 1404 w 85409"/>
              <a:gd name="connsiteY0" fmla="*/ 99 h 730746"/>
              <a:gd name="connsiteX1" fmla="*/ 8838 w 85409"/>
              <a:gd name="connsiteY1" fmla="*/ 397825 h 730746"/>
              <a:gd name="connsiteX2" fmla="*/ 83180 w 85409"/>
              <a:gd name="connsiteY2" fmla="*/ 717494 h 730746"/>
              <a:gd name="connsiteX3" fmla="*/ 60877 w 85409"/>
              <a:gd name="connsiteY3" fmla="*/ 646869 h 730746"/>
              <a:gd name="connsiteX4" fmla="*/ 8838 w 85409"/>
              <a:gd name="connsiteY4" fmla="*/ 434996 h 730746"/>
              <a:gd name="connsiteX5" fmla="*/ 1404 w 85409"/>
              <a:gd name="connsiteY5" fmla="*/ 99 h 730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409" h="730746">
                <a:moveTo>
                  <a:pt x="1404" y="99"/>
                </a:moveTo>
                <a:cubicBezTo>
                  <a:pt x="1404" y="-6096"/>
                  <a:pt x="-4791" y="278259"/>
                  <a:pt x="8838" y="397825"/>
                </a:cubicBezTo>
                <a:cubicBezTo>
                  <a:pt x="22467" y="517391"/>
                  <a:pt x="74507" y="675987"/>
                  <a:pt x="83180" y="717494"/>
                </a:cubicBezTo>
                <a:cubicBezTo>
                  <a:pt x="91853" y="759001"/>
                  <a:pt x="73267" y="693952"/>
                  <a:pt x="60877" y="646869"/>
                </a:cubicBezTo>
                <a:cubicBezTo>
                  <a:pt x="48487" y="599786"/>
                  <a:pt x="17511" y="538454"/>
                  <a:pt x="8838" y="434996"/>
                </a:cubicBezTo>
                <a:cubicBezTo>
                  <a:pt x="165" y="331538"/>
                  <a:pt x="1404" y="6294"/>
                  <a:pt x="1404" y="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5" name="フリーフォーム 2244">
            <a:extLst>
              <a:ext uri="{FF2B5EF4-FFF2-40B4-BE49-F238E27FC236}">
                <a16:creationId xmlns:a16="http://schemas.microsoft.com/office/drawing/2014/main" id="{CE7304BF-D03F-4199-1CAD-E9C9E32F8944}"/>
              </a:ext>
            </a:extLst>
          </p:cNvPr>
          <p:cNvSpPr/>
          <p:nvPr/>
        </p:nvSpPr>
        <p:spPr>
          <a:xfrm>
            <a:off x="6255621" y="2872904"/>
            <a:ext cx="370096" cy="1309475"/>
          </a:xfrm>
          <a:custGeom>
            <a:avLst/>
            <a:gdLst>
              <a:gd name="connsiteX0" fmla="*/ 213 w 370096"/>
              <a:gd name="connsiteY0" fmla="*/ 394 h 1309475"/>
              <a:gd name="connsiteX1" fmla="*/ 312447 w 370096"/>
              <a:gd name="connsiteY1" fmla="*/ 409272 h 1309475"/>
              <a:gd name="connsiteX2" fmla="*/ 368203 w 370096"/>
              <a:gd name="connsiteY2" fmla="*/ 680618 h 1309475"/>
              <a:gd name="connsiteX3" fmla="*/ 357052 w 370096"/>
              <a:gd name="connsiteY3" fmla="*/ 557955 h 1309475"/>
              <a:gd name="connsiteX4" fmla="*/ 357052 w 370096"/>
              <a:gd name="connsiteY4" fmla="*/ 914794 h 1309475"/>
              <a:gd name="connsiteX5" fmla="*/ 364486 w 370096"/>
              <a:gd name="connsiteY5" fmla="*/ 806998 h 1309475"/>
              <a:gd name="connsiteX6" fmla="*/ 327316 w 370096"/>
              <a:gd name="connsiteY6" fmla="*/ 1297652 h 1309475"/>
              <a:gd name="connsiteX7" fmla="*/ 331033 w 370096"/>
              <a:gd name="connsiteY7" fmla="*/ 1119233 h 1309475"/>
              <a:gd name="connsiteX8" fmla="*/ 364486 w 370096"/>
              <a:gd name="connsiteY8" fmla="*/ 699203 h 1309475"/>
              <a:gd name="connsiteX9" fmla="*/ 297579 w 370096"/>
              <a:gd name="connsiteY9" fmla="*/ 193681 h 1309475"/>
              <a:gd name="connsiteX10" fmla="*/ 323599 w 370096"/>
              <a:gd name="connsiteY10" fmla="*/ 524501 h 1309475"/>
              <a:gd name="connsiteX11" fmla="*/ 316164 w 370096"/>
              <a:gd name="connsiteY11" fmla="*/ 398120 h 1309475"/>
              <a:gd name="connsiteX12" fmla="*/ 264125 w 370096"/>
              <a:gd name="connsiteY12" fmla="*/ 334930 h 1309475"/>
              <a:gd name="connsiteX13" fmla="*/ 213 w 370096"/>
              <a:gd name="connsiteY13" fmla="*/ 394 h 1309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70096" h="1309475">
                <a:moveTo>
                  <a:pt x="213" y="394"/>
                </a:moveTo>
                <a:cubicBezTo>
                  <a:pt x="8267" y="12784"/>
                  <a:pt x="251115" y="295901"/>
                  <a:pt x="312447" y="409272"/>
                </a:cubicBezTo>
                <a:cubicBezTo>
                  <a:pt x="373779" y="522643"/>
                  <a:pt x="360769" y="655838"/>
                  <a:pt x="368203" y="680618"/>
                </a:cubicBezTo>
                <a:cubicBezTo>
                  <a:pt x="375637" y="705398"/>
                  <a:pt x="358910" y="518926"/>
                  <a:pt x="357052" y="557955"/>
                </a:cubicBezTo>
                <a:cubicBezTo>
                  <a:pt x="355194" y="596984"/>
                  <a:pt x="355813" y="873287"/>
                  <a:pt x="357052" y="914794"/>
                </a:cubicBezTo>
                <a:cubicBezTo>
                  <a:pt x="358291" y="956301"/>
                  <a:pt x="369442" y="743188"/>
                  <a:pt x="364486" y="806998"/>
                </a:cubicBezTo>
                <a:cubicBezTo>
                  <a:pt x="359530" y="870808"/>
                  <a:pt x="332892" y="1245613"/>
                  <a:pt x="327316" y="1297652"/>
                </a:cubicBezTo>
                <a:cubicBezTo>
                  <a:pt x="321740" y="1349691"/>
                  <a:pt x="324838" y="1218975"/>
                  <a:pt x="331033" y="1119233"/>
                </a:cubicBezTo>
                <a:cubicBezTo>
                  <a:pt x="337228" y="1019492"/>
                  <a:pt x="370062" y="853462"/>
                  <a:pt x="364486" y="699203"/>
                </a:cubicBezTo>
                <a:cubicBezTo>
                  <a:pt x="358910" y="544944"/>
                  <a:pt x="304394" y="222798"/>
                  <a:pt x="297579" y="193681"/>
                </a:cubicBezTo>
                <a:cubicBezTo>
                  <a:pt x="290764" y="164564"/>
                  <a:pt x="320502" y="490428"/>
                  <a:pt x="323599" y="524501"/>
                </a:cubicBezTo>
                <a:cubicBezTo>
                  <a:pt x="326696" y="558574"/>
                  <a:pt x="326076" y="429715"/>
                  <a:pt x="316164" y="398120"/>
                </a:cubicBezTo>
                <a:cubicBezTo>
                  <a:pt x="306252" y="366525"/>
                  <a:pt x="313686" y="398740"/>
                  <a:pt x="264125" y="334930"/>
                </a:cubicBezTo>
                <a:cubicBezTo>
                  <a:pt x="214564" y="271120"/>
                  <a:pt x="-7841" y="-11996"/>
                  <a:pt x="213" y="3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6" name="フリーフォーム 2245">
            <a:extLst>
              <a:ext uri="{FF2B5EF4-FFF2-40B4-BE49-F238E27FC236}">
                <a16:creationId xmlns:a16="http://schemas.microsoft.com/office/drawing/2014/main" id="{C9BE20EF-6A71-0D66-C0C2-22FF5856AA72}"/>
              </a:ext>
            </a:extLst>
          </p:cNvPr>
          <p:cNvSpPr/>
          <p:nvPr/>
        </p:nvSpPr>
        <p:spPr>
          <a:xfrm>
            <a:off x="1324042" y="1177510"/>
            <a:ext cx="2414078" cy="1463312"/>
          </a:xfrm>
          <a:custGeom>
            <a:avLst/>
            <a:gdLst>
              <a:gd name="connsiteX0" fmla="*/ 2414025 w 2414078"/>
              <a:gd name="connsiteY0" fmla="*/ 73389 h 1463312"/>
              <a:gd name="connsiteX1" fmla="*/ 1960483 w 2414078"/>
              <a:gd name="connsiteY1" fmla="*/ 36813 h 1463312"/>
              <a:gd name="connsiteX2" fmla="*/ 1082659 w 2414078"/>
              <a:gd name="connsiteY2" fmla="*/ 395258 h 1463312"/>
              <a:gd name="connsiteX3" fmla="*/ 1228963 w 2414078"/>
              <a:gd name="connsiteY3" fmla="*/ 278215 h 1463312"/>
              <a:gd name="connsiteX4" fmla="*/ 694953 w 2414078"/>
              <a:gd name="connsiteY4" fmla="*/ 731757 h 1463312"/>
              <a:gd name="connsiteX5" fmla="*/ 9 w 2414078"/>
              <a:gd name="connsiteY5" fmla="*/ 1463277 h 1463312"/>
              <a:gd name="connsiteX6" fmla="*/ 680323 w 2414078"/>
              <a:gd name="connsiteY6" fmla="*/ 761018 h 1463312"/>
              <a:gd name="connsiteX7" fmla="*/ 1360636 w 2414078"/>
              <a:gd name="connsiteY7" fmla="*/ 175802 h 1463312"/>
              <a:gd name="connsiteX8" fmla="*/ 1075344 w 2414078"/>
              <a:gd name="connsiteY8" fmla="*/ 446464 h 1463312"/>
              <a:gd name="connsiteX9" fmla="*/ 1397212 w 2414078"/>
              <a:gd name="connsiteY9" fmla="*/ 263584 h 1463312"/>
              <a:gd name="connsiteX10" fmla="*/ 1602038 w 2414078"/>
              <a:gd name="connsiteY10" fmla="*/ 153856 h 1463312"/>
              <a:gd name="connsiteX11" fmla="*/ 1843440 w 2414078"/>
              <a:gd name="connsiteY11" fmla="*/ 117280 h 1463312"/>
              <a:gd name="connsiteX12" fmla="*/ 1806864 w 2414078"/>
              <a:gd name="connsiteY12" fmla="*/ 109965 h 1463312"/>
              <a:gd name="connsiteX13" fmla="*/ 1989744 w 2414078"/>
              <a:gd name="connsiteY13" fmla="*/ 237 h 1463312"/>
              <a:gd name="connsiteX14" fmla="*/ 2414025 w 2414078"/>
              <a:gd name="connsiteY14" fmla="*/ 73389 h 1463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14078" h="1463312">
                <a:moveTo>
                  <a:pt x="2414025" y="73389"/>
                </a:moveTo>
                <a:cubicBezTo>
                  <a:pt x="2409148" y="79485"/>
                  <a:pt x="2182377" y="-16832"/>
                  <a:pt x="1960483" y="36813"/>
                </a:cubicBezTo>
                <a:cubicBezTo>
                  <a:pt x="1738589" y="90458"/>
                  <a:pt x="1204579" y="355024"/>
                  <a:pt x="1082659" y="395258"/>
                </a:cubicBezTo>
                <a:cubicBezTo>
                  <a:pt x="960739" y="435492"/>
                  <a:pt x="1293581" y="222132"/>
                  <a:pt x="1228963" y="278215"/>
                </a:cubicBezTo>
                <a:cubicBezTo>
                  <a:pt x="1164345" y="334298"/>
                  <a:pt x="899779" y="534247"/>
                  <a:pt x="694953" y="731757"/>
                </a:cubicBezTo>
                <a:cubicBezTo>
                  <a:pt x="490127" y="929267"/>
                  <a:pt x="2447" y="1458400"/>
                  <a:pt x="9" y="1463277"/>
                </a:cubicBezTo>
                <a:cubicBezTo>
                  <a:pt x="-2429" y="1468154"/>
                  <a:pt x="453552" y="975597"/>
                  <a:pt x="680323" y="761018"/>
                </a:cubicBezTo>
                <a:cubicBezTo>
                  <a:pt x="907094" y="546439"/>
                  <a:pt x="1294799" y="228228"/>
                  <a:pt x="1360636" y="175802"/>
                </a:cubicBezTo>
                <a:cubicBezTo>
                  <a:pt x="1426473" y="123376"/>
                  <a:pt x="1069248" y="431834"/>
                  <a:pt x="1075344" y="446464"/>
                </a:cubicBezTo>
                <a:cubicBezTo>
                  <a:pt x="1081440" y="461094"/>
                  <a:pt x="1309430" y="312352"/>
                  <a:pt x="1397212" y="263584"/>
                </a:cubicBezTo>
                <a:cubicBezTo>
                  <a:pt x="1484994" y="214816"/>
                  <a:pt x="1527667" y="178240"/>
                  <a:pt x="1602038" y="153856"/>
                </a:cubicBezTo>
                <a:cubicBezTo>
                  <a:pt x="1676409" y="129472"/>
                  <a:pt x="1843440" y="117280"/>
                  <a:pt x="1843440" y="117280"/>
                </a:cubicBezTo>
                <a:cubicBezTo>
                  <a:pt x="1877578" y="109965"/>
                  <a:pt x="1782480" y="129472"/>
                  <a:pt x="1806864" y="109965"/>
                </a:cubicBezTo>
                <a:cubicBezTo>
                  <a:pt x="1831248" y="90458"/>
                  <a:pt x="1889770" y="5114"/>
                  <a:pt x="1989744" y="237"/>
                </a:cubicBezTo>
                <a:cubicBezTo>
                  <a:pt x="2089718" y="-4640"/>
                  <a:pt x="2418902" y="67293"/>
                  <a:pt x="2414025" y="733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7" name="フリーフォーム 2246">
            <a:extLst>
              <a:ext uri="{FF2B5EF4-FFF2-40B4-BE49-F238E27FC236}">
                <a16:creationId xmlns:a16="http://schemas.microsoft.com/office/drawing/2014/main" id="{6B612C9C-2AE2-B3C4-CC89-479309260C47}"/>
              </a:ext>
            </a:extLst>
          </p:cNvPr>
          <p:cNvSpPr/>
          <p:nvPr/>
        </p:nvSpPr>
        <p:spPr>
          <a:xfrm>
            <a:off x="2618098" y="1086855"/>
            <a:ext cx="1068915" cy="266612"/>
          </a:xfrm>
          <a:custGeom>
            <a:avLst/>
            <a:gdLst>
              <a:gd name="connsiteX0" fmla="*/ 1068763 w 1068915"/>
              <a:gd name="connsiteY0" fmla="*/ 120153 h 266612"/>
              <a:gd name="connsiteX1" fmla="*/ 571329 w 1068915"/>
              <a:gd name="connsiteY1" fmla="*/ 17740 h 266612"/>
              <a:gd name="connsiteX2" fmla="*/ 744 w 1068915"/>
              <a:gd name="connsiteY2" fmla="*/ 266457 h 266612"/>
              <a:gd name="connsiteX3" fmla="*/ 454286 w 1068915"/>
              <a:gd name="connsiteY3" fmla="*/ 54316 h 266612"/>
              <a:gd name="connsiteX4" fmla="*/ 622536 w 1068915"/>
              <a:gd name="connsiteY4" fmla="*/ 3110 h 266612"/>
              <a:gd name="connsiteX5" fmla="*/ 1068763 w 1068915"/>
              <a:gd name="connsiteY5" fmla="*/ 120153 h 266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8915" h="266612">
                <a:moveTo>
                  <a:pt x="1068763" y="120153"/>
                </a:moveTo>
                <a:cubicBezTo>
                  <a:pt x="1060228" y="122591"/>
                  <a:pt x="749332" y="-6644"/>
                  <a:pt x="571329" y="17740"/>
                </a:cubicBezTo>
                <a:cubicBezTo>
                  <a:pt x="393326" y="42124"/>
                  <a:pt x="20251" y="260361"/>
                  <a:pt x="744" y="266457"/>
                </a:cubicBezTo>
                <a:cubicBezTo>
                  <a:pt x="-18763" y="272553"/>
                  <a:pt x="350654" y="98207"/>
                  <a:pt x="454286" y="54316"/>
                </a:cubicBezTo>
                <a:cubicBezTo>
                  <a:pt x="557918" y="10425"/>
                  <a:pt x="518904" y="-7863"/>
                  <a:pt x="622536" y="3110"/>
                </a:cubicBezTo>
                <a:cubicBezTo>
                  <a:pt x="726168" y="14083"/>
                  <a:pt x="1077298" y="117715"/>
                  <a:pt x="1068763" y="120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8" name="フリーフォーム 2247">
            <a:extLst>
              <a:ext uri="{FF2B5EF4-FFF2-40B4-BE49-F238E27FC236}">
                <a16:creationId xmlns:a16="http://schemas.microsoft.com/office/drawing/2014/main" id="{98C3F5CC-9EB5-9230-A2AD-2BE857868E45}"/>
              </a:ext>
            </a:extLst>
          </p:cNvPr>
          <p:cNvSpPr/>
          <p:nvPr/>
        </p:nvSpPr>
        <p:spPr>
          <a:xfrm>
            <a:off x="1667386" y="1358046"/>
            <a:ext cx="2099945" cy="1086769"/>
          </a:xfrm>
          <a:custGeom>
            <a:avLst/>
            <a:gdLst>
              <a:gd name="connsiteX0" fmla="*/ 2099942 w 2099945"/>
              <a:gd name="connsiteY0" fmla="*/ 39157 h 1086769"/>
              <a:gd name="connsiteX1" fmla="*/ 1419628 w 2099945"/>
              <a:gd name="connsiteY1" fmla="*/ 90364 h 1086769"/>
              <a:gd name="connsiteX2" fmla="*/ 15110 w 2099945"/>
              <a:gd name="connsiteY2" fmla="*/ 1077916 h 1086769"/>
              <a:gd name="connsiteX3" fmla="*/ 710054 w 2099945"/>
              <a:gd name="connsiteY3" fmla="*/ 551221 h 1086769"/>
              <a:gd name="connsiteX4" fmla="*/ 1244064 w 2099945"/>
              <a:gd name="connsiteY4" fmla="*/ 119624 h 1086769"/>
              <a:gd name="connsiteX5" fmla="*/ 1163596 w 2099945"/>
              <a:gd name="connsiteY5" fmla="*/ 229352 h 1086769"/>
              <a:gd name="connsiteX6" fmla="*/ 1412313 w 2099945"/>
              <a:gd name="connsiteY6" fmla="*/ 39157 h 1086769"/>
              <a:gd name="connsiteX7" fmla="*/ 2099942 w 2099945"/>
              <a:gd name="connsiteY7" fmla="*/ 39157 h 108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99945" h="1086769">
                <a:moveTo>
                  <a:pt x="2099942" y="39157"/>
                </a:moveTo>
                <a:cubicBezTo>
                  <a:pt x="2101161" y="47691"/>
                  <a:pt x="1767100" y="-82763"/>
                  <a:pt x="1419628" y="90364"/>
                </a:cubicBezTo>
                <a:cubicBezTo>
                  <a:pt x="1072156" y="263491"/>
                  <a:pt x="133372" y="1001107"/>
                  <a:pt x="15110" y="1077916"/>
                </a:cubicBezTo>
                <a:cubicBezTo>
                  <a:pt x="-103152" y="1154725"/>
                  <a:pt x="505228" y="710936"/>
                  <a:pt x="710054" y="551221"/>
                </a:cubicBezTo>
                <a:cubicBezTo>
                  <a:pt x="914880" y="391506"/>
                  <a:pt x="1168474" y="173269"/>
                  <a:pt x="1244064" y="119624"/>
                </a:cubicBezTo>
                <a:cubicBezTo>
                  <a:pt x="1319654" y="65979"/>
                  <a:pt x="1135555" y="242763"/>
                  <a:pt x="1163596" y="229352"/>
                </a:cubicBezTo>
                <a:cubicBezTo>
                  <a:pt x="1191637" y="215941"/>
                  <a:pt x="1256255" y="78171"/>
                  <a:pt x="1412313" y="39157"/>
                </a:cubicBezTo>
                <a:cubicBezTo>
                  <a:pt x="1568371" y="143"/>
                  <a:pt x="2098723" y="30623"/>
                  <a:pt x="2099942" y="3915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9" name="フリーフォーム 2248">
            <a:extLst>
              <a:ext uri="{FF2B5EF4-FFF2-40B4-BE49-F238E27FC236}">
                <a16:creationId xmlns:a16="http://schemas.microsoft.com/office/drawing/2014/main" id="{ABB1A33E-7AEE-D2E3-3D91-98E526EA7CD0}"/>
              </a:ext>
            </a:extLst>
          </p:cNvPr>
          <p:cNvSpPr/>
          <p:nvPr/>
        </p:nvSpPr>
        <p:spPr>
          <a:xfrm>
            <a:off x="1135346" y="1881908"/>
            <a:ext cx="1799781" cy="2076784"/>
          </a:xfrm>
          <a:custGeom>
            <a:avLst/>
            <a:gdLst>
              <a:gd name="connsiteX0" fmla="*/ 1776104 w 1799781"/>
              <a:gd name="connsiteY0" fmla="*/ 27359 h 2076784"/>
              <a:gd name="connsiteX1" fmla="*/ 525204 w 1799781"/>
              <a:gd name="connsiteY1" fmla="*/ 1329465 h 2076784"/>
              <a:gd name="connsiteX2" fmla="*/ 744660 w 1799781"/>
              <a:gd name="connsiteY2" fmla="*/ 1088063 h 2076784"/>
              <a:gd name="connsiteX3" fmla="*/ 20456 w 1799781"/>
              <a:gd name="connsiteY3" fmla="*/ 2053670 h 2076784"/>
              <a:gd name="connsiteX4" fmla="*/ 298433 w 1799781"/>
              <a:gd name="connsiteY4" fmla="*/ 1651334 h 2076784"/>
              <a:gd name="connsiteX5" fmla="*/ 1315246 w 1799781"/>
              <a:gd name="connsiteY5" fmla="*/ 298022 h 2076784"/>
              <a:gd name="connsiteX6" fmla="*/ 744660 w 1799781"/>
              <a:gd name="connsiteY6" fmla="*/ 1124639 h 2076784"/>
              <a:gd name="connsiteX7" fmla="*/ 1300616 w 1799781"/>
              <a:gd name="connsiteY7" fmla="*/ 495532 h 2076784"/>
              <a:gd name="connsiteX8" fmla="*/ 1776104 w 1799781"/>
              <a:gd name="connsiteY8" fmla="*/ 27359 h 2076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99781" h="2076784">
                <a:moveTo>
                  <a:pt x="1776104" y="27359"/>
                </a:moveTo>
                <a:cubicBezTo>
                  <a:pt x="1646869" y="166348"/>
                  <a:pt x="697111" y="1152681"/>
                  <a:pt x="525204" y="1329465"/>
                </a:cubicBezTo>
                <a:cubicBezTo>
                  <a:pt x="353297" y="1506249"/>
                  <a:pt x="828785" y="967362"/>
                  <a:pt x="744660" y="1088063"/>
                </a:cubicBezTo>
                <a:cubicBezTo>
                  <a:pt x="660535" y="1208764"/>
                  <a:pt x="94827" y="1959792"/>
                  <a:pt x="20456" y="2053670"/>
                </a:cubicBezTo>
                <a:cubicBezTo>
                  <a:pt x="-53915" y="2147549"/>
                  <a:pt x="82635" y="1943942"/>
                  <a:pt x="298433" y="1651334"/>
                </a:cubicBezTo>
                <a:cubicBezTo>
                  <a:pt x="514231" y="1358726"/>
                  <a:pt x="1240875" y="385805"/>
                  <a:pt x="1315246" y="298022"/>
                </a:cubicBezTo>
                <a:cubicBezTo>
                  <a:pt x="1389617" y="210240"/>
                  <a:pt x="747098" y="1091721"/>
                  <a:pt x="744660" y="1124639"/>
                </a:cubicBezTo>
                <a:cubicBezTo>
                  <a:pt x="742222" y="1157557"/>
                  <a:pt x="1129928" y="675973"/>
                  <a:pt x="1300616" y="495532"/>
                </a:cubicBezTo>
                <a:cubicBezTo>
                  <a:pt x="1471304" y="315091"/>
                  <a:pt x="1905339" y="-111630"/>
                  <a:pt x="1776104" y="273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0" name="フリーフォーム 2249">
            <a:extLst>
              <a:ext uri="{FF2B5EF4-FFF2-40B4-BE49-F238E27FC236}">
                <a16:creationId xmlns:a16="http://schemas.microsoft.com/office/drawing/2014/main" id="{615D69A2-FC81-8A7D-A03B-BCF5C0BD286F}"/>
              </a:ext>
            </a:extLst>
          </p:cNvPr>
          <p:cNvSpPr/>
          <p:nvPr/>
        </p:nvSpPr>
        <p:spPr>
          <a:xfrm>
            <a:off x="5100246" y="1773050"/>
            <a:ext cx="1554418" cy="1779236"/>
          </a:xfrm>
          <a:custGeom>
            <a:avLst/>
            <a:gdLst>
              <a:gd name="connsiteX0" fmla="*/ 13079 w 1554418"/>
              <a:gd name="connsiteY0" fmla="*/ 11859 h 1779236"/>
              <a:gd name="connsiteX1" fmla="*/ 971370 w 1554418"/>
              <a:gd name="connsiteY1" fmla="*/ 1145715 h 1779236"/>
              <a:gd name="connsiteX2" fmla="*/ 934794 w 1554418"/>
              <a:gd name="connsiteY2" fmla="*/ 992096 h 1779236"/>
              <a:gd name="connsiteX3" fmla="*/ 1527325 w 1554418"/>
              <a:gd name="connsiteY3" fmla="*/ 1745561 h 1779236"/>
              <a:gd name="connsiteX4" fmla="*/ 1461488 w 1554418"/>
              <a:gd name="connsiteY4" fmla="*/ 1657779 h 1779236"/>
              <a:gd name="connsiteX5" fmla="*/ 854327 w 1554418"/>
              <a:gd name="connsiteY5" fmla="*/ 794585 h 1779236"/>
              <a:gd name="connsiteX6" fmla="*/ 1373706 w 1554418"/>
              <a:gd name="connsiteY6" fmla="*/ 1643148 h 1779236"/>
              <a:gd name="connsiteX7" fmla="*/ 832381 w 1554418"/>
              <a:gd name="connsiteY7" fmla="*/ 911628 h 1779236"/>
              <a:gd name="connsiteX8" fmla="*/ 364208 w 1554418"/>
              <a:gd name="connsiteY8" fmla="*/ 348358 h 1779236"/>
              <a:gd name="connsiteX9" fmla="*/ 642186 w 1554418"/>
              <a:gd name="connsiteY9" fmla="*/ 670227 h 1779236"/>
              <a:gd name="connsiteX10" fmla="*/ 430045 w 1554418"/>
              <a:gd name="connsiteY10" fmla="*/ 560499 h 1779236"/>
              <a:gd name="connsiteX11" fmla="*/ 13079 w 1554418"/>
              <a:gd name="connsiteY11" fmla="*/ 11859 h 1779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54418" h="1779236">
                <a:moveTo>
                  <a:pt x="13079" y="11859"/>
                </a:moveTo>
                <a:cubicBezTo>
                  <a:pt x="103300" y="109395"/>
                  <a:pt x="817751" y="982342"/>
                  <a:pt x="971370" y="1145715"/>
                </a:cubicBezTo>
                <a:cubicBezTo>
                  <a:pt x="1124989" y="1309088"/>
                  <a:pt x="842135" y="892122"/>
                  <a:pt x="934794" y="992096"/>
                </a:cubicBezTo>
                <a:cubicBezTo>
                  <a:pt x="1027453" y="1092070"/>
                  <a:pt x="1439543" y="1634614"/>
                  <a:pt x="1527325" y="1745561"/>
                </a:cubicBezTo>
                <a:cubicBezTo>
                  <a:pt x="1615107" y="1856508"/>
                  <a:pt x="1461488" y="1657779"/>
                  <a:pt x="1461488" y="1657779"/>
                </a:cubicBezTo>
                <a:cubicBezTo>
                  <a:pt x="1349322" y="1499283"/>
                  <a:pt x="868957" y="797023"/>
                  <a:pt x="854327" y="794585"/>
                </a:cubicBezTo>
                <a:cubicBezTo>
                  <a:pt x="839697" y="792147"/>
                  <a:pt x="1377364" y="1623641"/>
                  <a:pt x="1373706" y="1643148"/>
                </a:cubicBezTo>
                <a:cubicBezTo>
                  <a:pt x="1370048" y="1662655"/>
                  <a:pt x="1000631" y="1127426"/>
                  <a:pt x="832381" y="911628"/>
                </a:cubicBezTo>
                <a:cubicBezTo>
                  <a:pt x="664131" y="695830"/>
                  <a:pt x="395907" y="388591"/>
                  <a:pt x="364208" y="348358"/>
                </a:cubicBezTo>
                <a:cubicBezTo>
                  <a:pt x="332509" y="308125"/>
                  <a:pt x="631213" y="634870"/>
                  <a:pt x="642186" y="670227"/>
                </a:cubicBezTo>
                <a:cubicBezTo>
                  <a:pt x="653159" y="705584"/>
                  <a:pt x="534896" y="673885"/>
                  <a:pt x="430045" y="560499"/>
                </a:cubicBezTo>
                <a:cubicBezTo>
                  <a:pt x="325194" y="447113"/>
                  <a:pt x="-77142" y="-85677"/>
                  <a:pt x="13079" y="118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1" name="フリーフォーム 2250">
            <a:extLst>
              <a:ext uri="{FF2B5EF4-FFF2-40B4-BE49-F238E27FC236}">
                <a16:creationId xmlns:a16="http://schemas.microsoft.com/office/drawing/2014/main" id="{1D13FA79-F7A6-4975-781C-F62607B4867A}"/>
              </a:ext>
            </a:extLst>
          </p:cNvPr>
          <p:cNvSpPr/>
          <p:nvPr/>
        </p:nvSpPr>
        <p:spPr>
          <a:xfrm>
            <a:off x="1358888" y="3850226"/>
            <a:ext cx="507613" cy="1217291"/>
          </a:xfrm>
          <a:custGeom>
            <a:avLst/>
            <a:gdLst>
              <a:gd name="connsiteX0" fmla="*/ 505276 w 507613"/>
              <a:gd name="connsiteY0" fmla="*/ 9451 h 1217291"/>
              <a:gd name="connsiteX1" fmla="*/ 75861 w 507613"/>
              <a:gd name="connsiteY1" fmla="*/ 964267 h 1217291"/>
              <a:gd name="connsiteX2" fmla="*/ 166796 w 507613"/>
              <a:gd name="connsiteY2" fmla="*/ 797553 h 1217291"/>
              <a:gd name="connsiteX3" fmla="*/ 82 w 507613"/>
              <a:gd name="connsiteY3" fmla="*/ 1216864 h 1217291"/>
              <a:gd name="connsiteX4" fmla="*/ 192056 w 507613"/>
              <a:gd name="connsiteY4" fmla="*/ 706618 h 1217291"/>
              <a:gd name="connsiteX5" fmla="*/ 156692 w 507613"/>
              <a:gd name="connsiteY5" fmla="*/ 741982 h 1217291"/>
              <a:gd name="connsiteX6" fmla="*/ 343614 w 507613"/>
              <a:gd name="connsiteY6" fmla="*/ 312567 h 1217291"/>
              <a:gd name="connsiteX7" fmla="*/ 252679 w 507613"/>
              <a:gd name="connsiteY7" fmla="*/ 464125 h 1217291"/>
              <a:gd name="connsiteX8" fmla="*/ 505276 w 507613"/>
              <a:gd name="connsiteY8" fmla="*/ 9451 h 1217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7613" h="1217291">
                <a:moveTo>
                  <a:pt x="505276" y="9451"/>
                </a:moveTo>
                <a:cubicBezTo>
                  <a:pt x="475806" y="92808"/>
                  <a:pt x="132274" y="832917"/>
                  <a:pt x="75861" y="964267"/>
                </a:cubicBezTo>
                <a:cubicBezTo>
                  <a:pt x="19448" y="1095617"/>
                  <a:pt x="179426" y="755454"/>
                  <a:pt x="166796" y="797553"/>
                </a:cubicBezTo>
                <a:cubicBezTo>
                  <a:pt x="154166" y="839652"/>
                  <a:pt x="-4128" y="1232020"/>
                  <a:pt x="82" y="1216864"/>
                </a:cubicBezTo>
                <a:cubicBezTo>
                  <a:pt x="4292" y="1201708"/>
                  <a:pt x="165954" y="785765"/>
                  <a:pt x="192056" y="706618"/>
                </a:cubicBezTo>
                <a:cubicBezTo>
                  <a:pt x="218158" y="627471"/>
                  <a:pt x="131432" y="807657"/>
                  <a:pt x="156692" y="741982"/>
                </a:cubicBezTo>
                <a:cubicBezTo>
                  <a:pt x="181952" y="676307"/>
                  <a:pt x="327616" y="358876"/>
                  <a:pt x="343614" y="312567"/>
                </a:cubicBezTo>
                <a:cubicBezTo>
                  <a:pt x="359612" y="266258"/>
                  <a:pt x="229103" y="507908"/>
                  <a:pt x="252679" y="464125"/>
                </a:cubicBezTo>
                <a:cubicBezTo>
                  <a:pt x="276255" y="420342"/>
                  <a:pt x="534746" y="-73906"/>
                  <a:pt x="505276" y="94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2" name="フリーフォーム 2251">
            <a:extLst>
              <a:ext uri="{FF2B5EF4-FFF2-40B4-BE49-F238E27FC236}">
                <a16:creationId xmlns:a16="http://schemas.microsoft.com/office/drawing/2014/main" id="{9BF03098-471B-7E88-B0C0-EC8390D7D836}"/>
              </a:ext>
            </a:extLst>
          </p:cNvPr>
          <p:cNvSpPr/>
          <p:nvPr/>
        </p:nvSpPr>
        <p:spPr>
          <a:xfrm>
            <a:off x="1418412" y="4383038"/>
            <a:ext cx="274494" cy="701656"/>
          </a:xfrm>
          <a:custGeom>
            <a:avLst/>
            <a:gdLst>
              <a:gd name="connsiteX0" fmla="*/ 273986 w 274494"/>
              <a:gd name="connsiteY0" fmla="*/ 2040 h 701656"/>
              <a:gd name="connsiteX1" fmla="*/ 11285 w 274494"/>
              <a:gd name="connsiteY1" fmla="*/ 537545 h 701656"/>
              <a:gd name="connsiteX2" fmla="*/ 66857 w 274494"/>
              <a:gd name="connsiteY2" fmla="*/ 411247 h 701656"/>
              <a:gd name="connsiteX3" fmla="*/ 238622 w 274494"/>
              <a:gd name="connsiteY3" fmla="*/ 254637 h 701656"/>
              <a:gd name="connsiteX4" fmla="*/ 157791 w 274494"/>
              <a:gd name="connsiteY4" fmla="*/ 461766 h 701656"/>
              <a:gd name="connsiteX5" fmla="*/ 31493 w 274494"/>
              <a:gd name="connsiteY5" fmla="*/ 699207 h 701656"/>
              <a:gd name="connsiteX6" fmla="*/ 203259 w 274494"/>
              <a:gd name="connsiteY6" fmla="*/ 305156 h 701656"/>
              <a:gd name="connsiteX7" fmla="*/ 82012 w 274494"/>
              <a:gd name="connsiteY7" fmla="*/ 350624 h 701656"/>
              <a:gd name="connsiteX8" fmla="*/ 273986 w 274494"/>
              <a:gd name="connsiteY8" fmla="*/ 2040 h 70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4494" h="701656">
                <a:moveTo>
                  <a:pt x="273986" y="2040"/>
                </a:moveTo>
                <a:cubicBezTo>
                  <a:pt x="262198" y="33193"/>
                  <a:pt x="45806" y="469344"/>
                  <a:pt x="11285" y="537545"/>
                </a:cubicBezTo>
                <a:cubicBezTo>
                  <a:pt x="-23236" y="605746"/>
                  <a:pt x="28967" y="458398"/>
                  <a:pt x="66857" y="411247"/>
                </a:cubicBezTo>
                <a:cubicBezTo>
                  <a:pt x="104747" y="364096"/>
                  <a:pt x="223466" y="246217"/>
                  <a:pt x="238622" y="254637"/>
                </a:cubicBezTo>
                <a:cubicBezTo>
                  <a:pt x="253778" y="263057"/>
                  <a:pt x="192312" y="387671"/>
                  <a:pt x="157791" y="461766"/>
                </a:cubicBezTo>
                <a:cubicBezTo>
                  <a:pt x="123270" y="535861"/>
                  <a:pt x="23915" y="725309"/>
                  <a:pt x="31493" y="699207"/>
                </a:cubicBezTo>
                <a:cubicBezTo>
                  <a:pt x="39071" y="673105"/>
                  <a:pt x="194839" y="363253"/>
                  <a:pt x="203259" y="305156"/>
                </a:cubicBezTo>
                <a:cubicBezTo>
                  <a:pt x="211679" y="247059"/>
                  <a:pt x="75276" y="395249"/>
                  <a:pt x="82012" y="350624"/>
                </a:cubicBezTo>
                <a:cubicBezTo>
                  <a:pt x="88748" y="305999"/>
                  <a:pt x="285774" y="-29113"/>
                  <a:pt x="273986" y="20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3" name="フリーフォーム 2252">
            <a:extLst>
              <a:ext uri="{FF2B5EF4-FFF2-40B4-BE49-F238E27FC236}">
                <a16:creationId xmlns:a16="http://schemas.microsoft.com/office/drawing/2014/main" id="{E3C161EA-C759-1E33-56E0-3FC7D9B5034F}"/>
              </a:ext>
            </a:extLst>
          </p:cNvPr>
          <p:cNvSpPr/>
          <p:nvPr/>
        </p:nvSpPr>
        <p:spPr>
          <a:xfrm>
            <a:off x="1444459" y="4509032"/>
            <a:ext cx="330926" cy="776896"/>
          </a:xfrm>
          <a:custGeom>
            <a:avLst/>
            <a:gdLst>
              <a:gd name="connsiteX0" fmla="*/ 182264 w 330926"/>
              <a:gd name="connsiteY0" fmla="*/ 12449 h 776896"/>
              <a:gd name="connsiteX1" fmla="*/ 308562 w 330926"/>
              <a:gd name="connsiteY1" fmla="*/ 259993 h 776896"/>
              <a:gd name="connsiteX2" fmla="*/ 273198 w 330926"/>
              <a:gd name="connsiteY2" fmla="*/ 497434 h 776896"/>
              <a:gd name="connsiteX3" fmla="*/ 318666 w 330926"/>
              <a:gd name="connsiteY3" fmla="*/ 376188 h 776896"/>
              <a:gd name="connsiteX4" fmla="*/ 242887 w 330926"/>
              <a:gd name="connsiteY4" fmla="*/ 770239 h 776896"/>
              <a:gd name="connsiteX5" fmla="*/ 273198 w 330926"/>
              <a:gd name="connsiteY5" fmla="*/ 603525 h 776896"/>
              <a:gd name="connsiteX6" fmla="*/ 308562 w 330926"/>
              <a:gd name="connsiteY6" fmla="*/ 340824 h 776896"/>
              <a:gd name="connsiteX7" fmla="*/ 177212 w 330926"/>
              <a:gd name="connsiteY7" fmla="*/ 547954 h 776896"/>
              <a:gd name="connsiteX8" fmla="*/ 328770 w 330926"/>
              <a:gd name="connsiteY8" fmla="*/ 259993 h 776896"/>
              <a:gd name="connsiteX9" fmla="*/ 247939 w 330926"/>
              <a:gd name="connsiteY9" fmla="*/ 290305 h 776896"/>
              <a:gd name="connsiteX10" fmla="*/ 394 w 330926"/>
              <a:gd name="connsiteY10" fmla="*/ 578265 h 776896"/>
              <a:gd name="connsiteX11" fmla="*/ 192368 w 330926"/>
              <a:gd name="connsiteY11" fmla="*/ 330720 h 776896"/>
              <a:gd name="connsiteX12" fmla="*/ 268147 w 330926"/>
              <a:gd name="connsiteY12" fmla="*/ 229682 h 776896"/>
              <a:gd name="connsiteX13" fmla="*/ 207523 w 330926"/>
              <a:gd name="connsiteY13" fmla="*/ 57916 h 776896"/>
              <a:gd name="connsiteX14" fmla="*/ 182264 w 330926"/>
              <a:gd name="connsiteY14" fmla="*/ 12449 h 77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30926" h="776896">
                <a:moveTo>
                  <a:pt x="182264" y="12449"/>
                </a:moveTo>
                <a:cubicBezTo>
                  <a:pt x="199104" y="46129"/>
                  <a:pt x="293406" y="179162"/>
                  <a:pt x="308562" y="259993"/>
                </a:cubicBezTo>
                <a:cubicBezTo>
                  <a:pt x="323718" y="340824"/>
                  <a:pt x="271514" y="478068"/>
                  <a:pt x="273198" y="497434"/>
                </a:cubicBezTo>
                <a:cubicBezTo>
                  <a:pt x="274882" y="516800"/>
                  <a:pt x="323718" y="330721"/>
                  <a:pt x="318666" y="376188"/>
                </a:cubicBezTo>
                <a:cubicBezTo>
                  <a:pt x="313614" y="421655"/>
                  <a:pt x="250465" y="732350"/>
                  <a:pt x="242887" y="770239"/>
                </a:cubicBezTo>
                <a:cubicBezTo>
                  <a:pt x="235309" y="808128"/>
                  <a:pt x="262252" y="675094"/>
                  <a:pt x="273198" y="603525"/>
                </a:cubicBezTo>
                <a:cubicBezTo>
                  <a:pt x="284144" y="531956"/>
                  <a:pt x="324560" y="350086"/>
                  <a:pt x="308562" y="340824"/>
                </a:cubicBezTo>
                <a:cubicBezTo>
                  <a:pt x="292564" y="331562"/>
                  <a:pt x="173844" y="561426"/>
                  <a:pt x="177212" y="547954"/>
                </a:cubicBezTo>
                <a:cubicBezTo>
                  <a:pt x="180580" y="534482"/>
                  <a:pt x="316982" y="302934"/>
                  <a:pt x="328770" y="259993"/>
                </a:cubicBezTo>
                <a:cubicBezTo>
                  <a:pt x="340558" y="217052"/>
                  <a:pt x="302668" y="237260"/>
                  <a:pt x="247939" y="290305"/>
                </a:cubicBezTo>
                <a:cubicBezTo>
                  <a:pt x="193210" y="343350"/>
                  <a:pt x="9656" y="571529"/>
                  <a:pt x="394" y="578265"/>
                </a:cubicBezTo>
                <a:cubicBezTo>
                  <a:pt x="-8868" y="585001"/>
                  <a:pt x="147743" y="388817"/>
                  <a:pt x="192368" y="330720"/>
                </a:cubicBezTo>
                <a:cubicBezTo>
                  <a:pt x="236993" y="272623"/>
                  <a:pt x="265621" y="275149"/>
                  <a:pt x="268147" y="229682"/>
                </a:cubicBezTo>
                <a:cubicBezTo>
                  <a:pt x="270673" y="184215"/>
                  <a:pt x="226047" y="95806"/>
                  <a:pt x="207523" y="57916"/>
                </a:cubicBezTo>
                <a:cubicBezTo>
                  <a:pt x="188999" y="20026"/>
                  <a:pt x="165424" y="-21231"/>
                  <a:pt x="182264" y="124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4" name="フリーフォーム 2253">
            <a:extLst>
              <a:ext uri="{FF2B5EF4-FFF2-40B4-BE49-F238E27FC236}">
                <a16:creationId xmlns:a16="http://schemas.microsoft.com/office/drawing/2014/main" id="{9B41ED7A-A727-4992-AFD4-92227A95AE6C}"/>
              </a:ext>
            </a:extLst>
          </p:cNvPr>
          <p:cNvSpPr/>
          <p:nvPr/>
        </p:nvSpPr>
        <p:spPr>
          <a:xfrm>
            <a:off x="954515" y="4875063"/>
            <a:ext cx="803006" cy="305705"/>
          </a:xfrm>
          <a:custGeom>
            <a:avLst/>
            <a:gdLst>
              <a:gd name="connsiteX0" fmla="*/ 300 w 803006"/>
              <a:gd name="connsiteY0" fmla="*/ 53 h 305705"/>
              <a:gd name="connsiteX1" fmla="*/ 257949 w 803006"/>
              <a:gd name="connsiteY1" fmla="*/ 272857 h 305705"/>
              <a:gd name="connsiteX2" fmla="*/ 768194 w 803006"/>
              <a:gd name="connsiteY2" fmla="*/ 202130 h 305705"/>
              <a:gd name="connsiteX3" fmla="*/ 707571 w 803006"/>
              <a:gd name="connsiteY3" fmla="*/ 227390 h 305705"/>
              <a:gd name="connsiteX4" fmla="*/ 303416 w 803006"/>
              <a:gd name="connsiteY4" fmla="*/ 298117 h 305705"/>
              <a:gd name="connsiteX5" fmla="*/ 300 w 803006"/>
              <a:gd name="connsiteY5" fmla="*/ 53 h 305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3006" h="305705">
                <a:moveTo>
                  <a:pt x="300" y="53"/>
                </a:moveTo>
                <a:cubicBezTo>
                  <a:pt x="-7278" y="-4157"/>
                  <a:pt x="129967" y="239178"/>
                  <a:pt x="257949" y="272857"/>
                </a:cubicBezTo>
                <a:cubicBezTo>
                  <a:pt x="385931" y="306536"/>
                  <a:pt x="693257" y="209708"/>
                  <a:pt x="768194" y="202130"/>
                </a:cubicBezTo>
                <a:cubicBezTo>
                  <a:pt x="843131" y="194552"/>
                  <a:pt x="785034" y="211392"/>
                  <a:pt x="707571" y="227390"/>
                </a:cubicBezTo>
                <a:cubicBezTo>
                  <a:pt x="630108" y="243388"/>
                  <a:pt x="420453" y="331797"/>
                  <a:pt x="303416" y="298117"/>
                </a:cubicBezTo>
                <a:cubicBezTo>
                  <a:pt x="186379" y="264437"/>
                  <a:pt x="7878" y="4263"/>
                  <a:pt x="300" y="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5" name="フリーフォーム 2254">
            <a:extLst>
              <a:ext uri="{FF2B5EF4-FFF2-40B4-BE49-F238E27FC236}">
                <a16:creationId xmlns:a16="http://schemas.microsoft.com/office/drawing/2014/main" id="{74C9ECA8-E162-5B7C-8692-07AA3CE91B17}"/>
              </a:ext>
            </a:extLst>
          </p:cNvPr>
          <p:cNvSpPr/>
          <p:nvPr/>
        </p:nvSpPr>
        <p:spPr>
          <a:xfrm>
            <a:off x="1055816" y="5120122"/>
            <a:ext cx="690591" cy="265239"/>
          </a:xfrm>
          <a:custGeom>
            <a:avLst/>
            <a:gdLst>
              <a:gd name="connsiteX0" fmla="*/ 38 w 690591"/>
              <a:gd name="connsiteY0" fmla="*/ 113681 h 265239"/>
              <a:gd name="connsiteX1" fmla="*/ 318310 w 690591"/>
              <a:gd name="connsiteY1" fmla="*/ 239980 h 265239"/>
              <a:gd name="connsiteX2" fmla="*/ 682049 w 690591"/>
              <a:gd name="connsiteY2" fmla="*/ 2539 h 265239"/>
              <a:gd name="connsiteX3" fmla="*/ 565855 w 690591"/>
              <a:gd name="connsiteY3" fmla="*/ 118733 h 265239"/>
              <a:gd name="connsiteX4" fmla="*/ 454712 w 690591"/>
              <a:gd name="connsiteY4" fmla="*/ 184408 h 265239"/>
              <a:gd name="connsiteX5" fmla="*/ 510283 w 690591"/>
              <a:gd name="connsiteY5" fmla="*/ 133889 h 265239"/>
              <a:gd name="connsiteX6" fmla="*/ 298102 w 690591"/>
              <a:gd name="connsiteY6" fmla="*/ 265239 h 265239"/>
              <a:gd name="connsiteX7" fmla="*/ 38 w 690591"/>
              <a:gd name="connsiteY7" fmla="*/ 113681 h 265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90591" h="265239">
                <a:moveTo>
                  <a:pt x="38" y="113681"/>
                </a:moveTo>
                <a:cubicBezTo>
                  <a:pt x="3406" y="109471"/>
                  <a:pt x="204642" y="258504"/>
                  <a:pt x="318310" y="239980"/>
                </a:cubicBezTo>
                <a:cubicBezTo>
                  <a:pt x="431979" y="221456"/>
                  <a:pt x="640792" y="22747"/>
                  <a:pt x="682049" y="2539"/>
                </a:cubicBezTo>
                <a:cubicBezTo>
                  <a:pt x="723306" y="-17669"/>
                  <a:pt x="603745" y="88421"/>
                  <a:pt x="565855" y="118733"/>
                </a:cubicBezTo>
                <a:cubicBezTo>
                  <a:pt x="527966" y="149045"/>
                  <a:pt x="463974" y="181882"/>
                  <a:pt x="454712" y="184408"/>
                </a:cubicBezTo>
                <a:cubicBezTo>
                  <a:pt x="445450" y="186934"/>
                  <a:pt x="536385" y="120417"/>
                  <a:pt x="510283" y="133889"/>
                </a:cubicBezTo>
                <a:cubicBezTo>
                  <a:pt x="484181" y="147361"/>
                  <a:pt x="379775" y="265239"/>
                  <a:pt x="298102" y="265239"/>
                </a:cubicBezTo>
                <a:cubicBezTo>
                  <a:pt x="216429" y="265239"/>
                  <a:pt x="-3330" y="117891"/>
                  <a:pt x="38" y="1136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6" name="フリーフォーム 2255">
            <a:extLst>
              <a:ext uri="{FF2B5EF4-FFF2-40B4-BE49-F238E27FC236}">
                <a16:creationId xmlns:a16="http://schemas.microsoft.com/office/drawing/2014/main" id="{168FB250-D121-63C6-DCC9-63442784E19F}"/>
              </a:ext>
            </a:extLst>
          </p:cNvPr>
          <p:cNvSpPr/>
          <p:nvPr/>
        </p:nvSpPr>
        <p:spPr>
          <a:xfrm>
            <a:off x="1636827" y="5334207"/>
            <a:ext cx="238795" cy="687014"/>
          </a:xfrm>
          <a:custGeom>
            <a:avLst/>
            <a:gdLst>
              <a:gd name="connsiteX0" fmla="*/ 0 w 238795"/>
              <a:gd name="connsiteY0" fmla="*/ 635 h 687014"/>
              <a:gd name="connsiteX1" fmla="*/ 207129 w 238795"/>
              <a:gd name="connsiteY1" fmla="*/ 197660 h 687014"/>
              <a:gd name="connsiteX2" fmla="*/ 207129 w 238795"/>
              <a:gd name="connsiteY2" fmla="*/ 450257 h 687014"/>
              <a:gd name="connsiteX3" fmla="*/ 212181 w 238795"/>
              <a:gd name="connsiteY3" fmla="*/ 233024 h 687014"/>
              <a:gd name="connsiteX4" fmla="*/ 237440 w 238795"/>
              <a:gd name="connsiteY4" fmla="*/ 682646 h 687014"/>
              <a:gd name="connsiteX5" fmla="*/ 232388 w 238795"/>
              <a:gd name="connsiteY5" fmla="*/ 450257 h 687014"/>
              <a:gd name="connsiteX6" fmla="*/ 207129 w 238795"/>
              <a:gd name="connsiteY6" fmla="*/ 263336 h 687014"/>
              <a:gd name="connsiteX7" fmla="*/ 0 w 238795"/>
              <a:gd name="connsiteY7" fmla="*/ 635 h 687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8795" h="687014">
                <a:moveTo>
                  <a:pt x="0" y="635"/>
                </a:moveTo>
                <a:cubicBezTo>
                  <a:pt x="0" y="-10311"/>
                  <a:pt x="172608" y="122723"/>
                  <a:pt x="207129" y="197660"/>
                </a:cubicBezTo>
                <a:cubicBezTo>
                  <a:pt x="241650" y="272597"/>
                  <a:pt x="206287" y="444363"/>
                  <a:pt x="207129" y="450257"/>
                </a:cubicBezTo>
                <a:cubicBezTo>
                  <a:pt x="207971" y="456151"/>
                  <a:pt x="207129" y="194293"/>
                  <a:pt x="212181" y="233024"/>
                </a:cubicBezTo>
                <a:cubicBezTo>
                  <a:pt x="217233" y="271756"/>
                  <a:pt x="234072" y="646440"/>
                  <a:pt x="237440" y="682646"/>
                </a:cubicBezTo>
                <a:cubicBezTo>
                  <a:pt x="240808" y="718852"/>
                  <a:pt x="237440" y="520142"/>
                  <a:pt x="232388" y="450257"/>
                </a:cubicBezTo>
                <a:cubicBezTo>
                  <a:pt x="227336" y="380372"/>
                  <a:pt x="244177" y="336589"/>
                  <a:pt x="207129" y="263336"/>
                </a:cubicBezTo>
                <a:cubicBezTo>
                  <a:pt x="170082" y="190083"/>
                  <a:pt x="0" y="11581"/>
                  <a:pt x="0" y="6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7" name="フリーフォーム 2256">
            <a:extLst>
              <a:ext uri="{FF2B5EF4-FFF2-40B4-BE49-F238E27FC236}">
                <a16:creationId xmlns:a16="http://schemas.microsoft.com/office/drawing/2014/main" id="{CE4BA0F9-9043-D734-2829-D4EC3CF2E908}"/>
              </a:ext>
            </a:extLst>
          </p:cNvPr>
          <p:cNvSpPr/>
          <p:nvPr/>
        </p:nvSpPr>
        <p:spPr>
          <a:xfrm>
            <a:off x="2910063" y="3984526"/>
            <a:ext cx="692700" cy="278762"/>
          </a:xfrm>
          <a:custGeom>
            <a:avLst/>
            <a:gdLst>
              <a:gd name="connsiteX0" fmla="*/ 1412 w 692700"/>
              <a:gd name="connsiteY0" fmla="*/ 35024 h 278762"/>
              <a:gd name="connsiteX1" fmla="*/ 249062 w 692700"/>
              <a:gd name="connsiteY1" fmla="*/ 99 h 278762"/>
              <a:gd name="connsiteX2" fmla="*/ 398287 w 692700"/>
              <a:gd name="connsiteY2" fmla="*/ 47724 h 278762"/>
              <a:gd name="connsiteX3" fmla="*/ 382412 w 692700"/>
              <a:gd name="connsiteY3" fmla="*/ 28674 h 278762"/>
              <a:gd name="connsiteX4" fmla="*/ 484012 w 692700"/>
              <a:gd name="connsiteY4" fmla="*/ 92174 h 278762"/>
              <a:gd name="connsiteX5" fmla="*/ 487187 w 692700"/>
              <a:gd name="connsiteY5" fmla="*/ 73124 h 278762"/>
              <a:gd name="connsiteX6" fmla="*/ 566562 w 692700"/>
              <a:gd name="connsiteY6" fmla="*/ 149324 h 278762"/>
              <a:gd name="connsiteX7" fmla="*/ 566562 w 692700"/>
              <a:gd name="connsiteY7" fmla="*/ 127099 h 278762"/>
              <a:gd name="connsiteX8" fmla="*/ 687212 w 692700"/>
              <a:gd name="connsiteY8" fmla="*/ 273149 h 278762"/>
              <a:gd name="connsiteX9" fmla="*/ 652287 w 692700"/>
              <a:gd name="connsiteY9" fmla="*/ 231874 h 278762"/>
              <a:gd name="connsiteX10" fmla="*/ 477662 w 692700"/>
              <a:gd name="connsiteY10" fmla="*/ 76299 h 278762"/>
              <a:gd name="connsiteX11" fmla="*/ 496712 w 692700"/>
              <a:gd name="connsiteY11" fmla="*/ 95349 h 278762"/>
              <a:gd name="connsiteX12" fmla="*/ 334787 w 692700"/>
              <a:gd name="connsiteY12" fmla="*/ 28674 h 278762"/>
              <a:gd name="connsiteX13" fmla="*/ 195087 w 692700"/>
              <a:gd name="connsiteY13" fmla="*/ 15974 h 278762"/>
              <a:gd name="connsiteX14" fmla="*/ 226837 w 692700"/>
              <a:gd name="connsiteY14" fmla="*/ 3274 h 278762"/>
              <a:gd name="connsiteX15" fmla="*/ 150637 w 692700"/>
              <a:gd name="connsiteY15" fmla="*/ 28674 h 278762"/>
              <a:gd name="connsiteX16" fmla="*/ 1412 w 692700"/>
              <a:gd name="connsiteY16" fmla="*/ 35024 h 278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92700" h="278762">
                <a:moveTo>
                  <a:pt x="1412" y="35024"/>
                </a:moveTo>
                <a:cubicBezTo>
                  <a:pt x="17816" y="30261"/>
                  <a:pt x="182916" y="-2018"/>
                  <a:pt x="249062" y="99"/>
                </a:cubicBezTo>
                <a:cubicBezTo>
                  <a:pt x="315208" y="2216"/>
                  <a:pt x="398287" y="47724"/>
                  <a:pt x="398287" y="47724"/>
                </a:cubicBezTo>
                <a:cubicBezTo>
                  <a:pt x="420512" y="52487"/>
                  <a:pt x="368125" y="21266"/>
                  <a:pt x="382412" y="28674"/>
                </a:cubicBezTo>
                <a:cubicBezTo>
                  <a:pt x="396699" y="36082"/>
                  <a:pt x="466550" y="84766"/>
                  <a:pt x="484012" y="92174"/>
                </a:cubicBezTo>
                <a:cubicBezTo>
                  <a:pt x="501474" y="99582"/>
                  <a:pt x="473429" y="63599"/>
                  <a:pt x="487187" y="73124"/>
                </a:cubicBezTo>
                <a:cubicBezTo>
                  <a:pt x="500945" y="82649"/>
                  <a:pt x="553333" y="140328"/>
                  <a:pt x="566562" y="149324"/>
                </a:cubicBezTo>
                <a:cubicBezTo>
                  <a:pt x="579791" y="158320"/>
                  <a:pt x="546454" y="106462"/>
                  <a:pt x="566562" y="127099"/>
                </a:cubicBezTo>
                <a:cubicBezTo>
                  <a:pt x="586670" y="147736"/>
                  <a:pt x="672925" y="255687"/>
                  <a:pt x="687212" y="273149"/>
                </a:cubicBezTo>
                <a:cubicBezTo>
                  <a:pt x="701499" y="290611"/>
                  <a:pt x="687212" y="264682"/>
                  <a:pt x="652287" y="231874"/>
                </a:cubicBezTo>
                <a:cubicBezTo>
                  <a:pt x="617362" y="199066"/>
                  <a:pt x="503591" y="99053"/>
                  <a:pt x="477662" y="76299"/>
                </a:cubicBezTo>
                <a:cubicBezTo>
                  <a:pt x="451733" y="53545"/>
                  <a:pt x="520525" y="103287"/>
                  <a:pt x="496712" y="95349"/>
                </a:cubicBezTo>
                <a:cubicBezTo>
                  <a:pt x="472900" y="87412"/>
                  <a:pt x="385058" y="41903"/>
                  <a:pt x="334787" y="28674"/>
                </a:cubicBezTo>
                <a:cubicBezTo>
                  <a:pt x="284516" y="15445"/>
                  <a:pt x="213079" y="20207"/>
                  <a:pt x="195087" y="15974"/>
                </a:cubicBezTo>
                <a:cubicBezTo>
                  <a:pt x="177095" y="11741"/>
                  <a:pt x="234245" y="1157"/>
                  <a:pt x="226837" y="3274"/>
                </a:cubicBezTo>
                <a:cubicBezTo>
                  <a:pt x="219429" y="5391"/>
                  <a:pt x="185033" y="24441"/>
                  <a:pt x="150637" y="28674"/>
                </a:cubicBezTo>
                <a:cubicBezTo>
                  <a:pt x="116241" y="32907"/>
                  <a:pt x="-14992" y="39787"/>
                  <a:pt x="1412" y="350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8" name="フリーフォーム 2257">
            <a:extLst>
              <a:ext uri="{FF2B5EF4-FFF2-40B4-BE49-F238E27FC236}">
                <a16:creationId xmlns:a16="http://schemas.microsoft.com/office/drawing/2014/main" id="{0E7E5780-DB39-95D4-4A80-20ABD75BE546}"/>
              </a:ext>
            </a:extLst>
          </p:cNvPr>
          <p:cNvSpPr/>
          <p:nvPr/>
        </p:nvSpPr>
        <p:spPr>
          <a:xfrm>
            <a:off x="3473408" y="4276690"/>
            <a:ext cx="230221" cy="276262"/>
          </a:xfrm>
          <a:custGeom>
            <a:avLst/>
            <a:gdLst>
              <a:gd name="connsiteX0" fmla="*/ 114342 w 230221"/>
              <a:gd name="connsiteY0" fmla="*/ 35 h 276262"/>
              <a:gd name="connsiteX1" fmla="*/ 190542 w 230221"/>
              <a:gd name="connsiteY1" fmla="*/ 117510 h 276262"/>
              <a:gd name="connsiteX2" fmla="*/ 219117 w 230221"/>
              <a:gd name="connsiteY2" fmla="*/ 165135 h 276262"/>
              <a:gd name="connsiteX3" fmla="*/ 184192 w 230221"/>
              <a:gd name="connsiteY3" fmla="*/ 206410 h 276262"/>
              <a:gd name="connsiteX4" fmla="*/ 222292 w 230221"/>
              <a:gd name="connsiteY4" fmla="*/ 181010 h 276262"/>
              <a:gd name="connsiteX5" fmla="*/ 42 w 230221"/>
              <a:gd name="connsiteY5" fmla="*/ 276260 h 276262"/>
              <a:gd name="connsiteX6" fmla="*/ 203242 w 230221"/>
              <a:gd name="connsiteY6" fmla="*/ 177835 h 276262"/>
              <a:gd name="connsiteX7" fmla="*/ 193717 w 230221"/>
              <a:gd name="connsiteY7" fmla="*/ 127035 h 276262"/>
              <a:gd name="connsiteX8" fmla="*/ 149267 w 230221"/>
              <a:gd name="connsiteY8" fmla="*/ 177835 h 276262"/>
              <a:gd name="connsiteX9" fmla="*/ 184192 w 230221"/>
              <a:gd name="connsiteY9" fmla="*/ 130210 h 276262"/>
              <a:gd name="connsiteX10" fmla="*/ 114342 w 230221"/>
              <a:gd name="connsiteY10" fmla="*/ 35 h 27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0221" h="276262">
                <a:moveTo>
                  <a:pt x="114342" y="35"/>
                </a:moveTo>
                <a:cubicBezTo>
                  <a:pt x="115400" y="-2082"/>
                  <a:pt x="173080" y="89993"/>
                  <a:pt x="190542" y="117510"/>
                </a:cubicBezTo>
                <a:cubicBezTo>
                  <a:pt x="208005" y="145027"/>
                  <a:pt x="220175" y="150318"/>
                  <a:pt x="219117" y="165135"/>
                </a:cubicBezTo>
                <a:cubicBezTo>
                  <a:pt x="218059" y="179952"/>
                  <a:pt x="183663" y="203764"/>
                  <a:pt x="184192" y="206410"/>
                </a:cubicBezTo>
                <a:cubicBezTo>
                  <a:pt x="184721" y="209056"/>
                  <a:pt x="252984" y="169368"/>
                  <a:pt x="222292" y="181010"/>
                </a:cubicBezTo>
                <a:cubicBezTo>
                  <a:pt x="191600" y="192652"/>
                  <a:pt x="3217" y="276789"/>
                  <a:pt x="42" y="276260"/>
                </a:cubicBezTo>
                <a:cubicBezTo>
                  <a:pt x="-3133" y="275731"/>
                  <a:pt x="170963" y="202706"/>
                  <a:pt x="203242" y="177835"/>
                </a:cubicBezTo>
                <a:cubicBezTo>
                  <a:pt x="235521" y="152964"/>
                  <a:pt x="202713" y="127035"/>
                  <a:pt x="193717" y="127035"/>
                </a:cubicBezTo>
                <a:cubicBezTo>
                  <a:pt x="184721" y="127035"/>
                  <a:pt x="150854" y="177306"/>
                  <a:pt x="149267" y="177835"/>
                </a:cubicBezTo>
                <a:cubicBezTo>
                  <a:pt x="147680" y="178364"/>
                  <a:pt x="187367" y="157727"/>
                  <a:pt x="184192" y="130210"/>
                </a:cubicBezTo>
                <a:cubicBezTo>
                  <a:pt x="181017" y="102693"/>
                  <a:pt x="113284" y="2152"/>
                  <a:pt x="114342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9" name="フリーフォーム 2258">
            <a:extLst>
              <a:ext uri="{FF2B5EF4-FFF2-40B4-BE49-F238E27FC236}">
                <a16:creationId xmlns:a16="http://schemas.microsoft.com/office/drawing/2014/main" id="{CF000EEA-BD87-F99F-0FCD-5F2647AFF295}"/>
              </a:ext>
            </a:extLst>
          </p:cNvPr>
          <p:cNvSpPr/>
          <p:nvPr/>
        </p:nvSpPr>
        <p:spPr>
          <a:xfrm>
            <a:off x="2565988" y="4311447"/>
            <a:ext cx="202966" cy="165763"/>
          </a:xfrm>
          <a:custGeom>
            <a:avLst/>
            <a:gdLst>
              <a:gd name="connsiteX0" fmla="*/ 202612 w 202966"/>
              <a:gd name="connsiteY0" fmla="*/ 203 h 165763"/>
              <a:gd name="connsiteX1" fmla="*/ 2587 w 202966"/>
              <a:gd name="connsiteY1" fmla="*/ 162128 h 165763"/>
              <a:gd name="connsiteX2" fmla="*/ 91487 w 202966"/>
              <a:gd name="connsiteY2" fmla="*/ 111328 h 165763"/>
              <a:gd name="connsiteX3" fmla="*/ 129587 w 202966"/>
              <a:gd name="connsiteY3" fmla="*/ 92278 h 165763"/>
              <a:gd name="connsiteX4" fmla="*/ 97837 w 202966"/>
              <a:gd name="connsiteY4" fmla="*/ 149428 h 165763"/>
              <a:gd name="connsiteX5" fmla="*/ 120062 w 202966"/>
              <a:gd name="connsiteY5" fmla="*/ 76403 h 165763"/>
              <a:gd name="connsiteX6" fmla="*/ 53387 w 202966"/>
              <a:gd name="connsiteY6" fmla="*/ 127203 h 165763"/>
              <a:gd name="connsiteX7" fmla="*/ 202612 w 202966"/>
              <a:gd name="connsiteY7" fmla="*/ 203 h 165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2966" h="165763">
                <a:moveTo>
                  <a:pt x="202612" y="203"/>
                </a:moveTo>
                <a:cubicBezTo>
                  <a:pt x="194145" y="6024"/>
                  <a:pt x="21108" y="143607"/>
                  <a:pt x="2587" y="162128"/>
                </a:cubicBezTo>
                <a:cubicBezTo>
                  <a:pt x="-15934" y="180649"/>
                  <a:pt x="70320" y="122970"/>
                  <a:pt x="91487" y="111328"/>
                </a:cubicBezTo>
                <a:cubicBezTo>
                  <a:pt x="112654" y="99686"/>
                  <a:pt x="128529" y="85928"/>
                  <a:pt x="129587" y="92278"/>
                </a:cubicBezTo>
                <a:cubicBezTo>
                  <a:pt x="130645" y="98628"/>
                  <a:pt x="99424" y="152074"/>
                  <a:pt x="97837" y="149428"/>
                </a:cubicBezTo>
                <a:cubicBezTo>
                  <a:pt x="96249" y="146782"/>
                  <a:pt x="127470" y="80107"/>
                  <a:pt x="120062" y="76403"/>
                </a:cubicBezTo>
                <a:cubicBezTo>
                  <a:pt x="112654" y="72699"/>
                  <a:pt x="41745" y="138845"/>
                  <a:pt x="53387" y="127203"/>
                </a:cubicBezTo>
                <a:cubicBezTo>
                  <a:pt x="65029" y="115561"/>
                  <a:pt x="211079" y="-5618"/>
                  <a:pt x="202612" y="2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0" name="フリーフォーム 2259">
            <a:extLst>
              <a:ext uri="{FF2B5EF4-FFF2-40B4-BE49-F238E27FC236}">
                <a16:creationId xmlns:a16="http://schemas.microsoft.com/office/drawing/2014/main" id="{3511B3AF-782F-0A2E-00BC-123051BBE7CE}"/>
              </a:ext>
            </a:extLst>
          </p:cNvPr>
          <p:cNvSpPr/>
          <p:nvPr/>
        </p:nvSpPr>
        <p:spPr>
          <a:xfrm>
            <a:off x="3168273" y="4470322"/>
            <a:ext cx="467102" cy="66968"/>
          </a:xfrm>
          <a:custGeom>
            <a:avLst/>
            <a:gdLst>
              <a:gd name="connsiteX0" fmla="*/ 377 w 467102"/>
              <a:gd name="connsiteY0" fmla="*/ 66753 h 66968"/>
              <a:gd name="connsiteX1" fmla="*/ 251202 w 467102"/>
              <a:gd name="connsiteY1" fmla="*/ 9603 h 66968"/>
              <a:gd name="connsiteX2" fmla="*/ 467102 w 467102"/>
              <a:gd name="connsiteY2" fmla="*/ 78 h 66968"/>
              <a:gd name="connsiteX3" fmla="*/ 390902 w 467102"/>
              <a:gd name="connsiteY3" fmla="*/ 3253 h 66968"/>
              <a:gd name="connsiteX4" fmla="*/ 263902 w 467102"/>
              <a:gd name="connsiteY4" fmla="*/ 9603 h 66968"/>
              <a:gd name="connsiteX5" fmla="*/ 340102 w 467102"/>
              <a:gd name="connsiteY5" fmla="*/ 3253 h 66968"/>
              <a:gd name="connsiteX6" fmla="*/ 197227 w 467102"/>
              <a:gd name="connsiteY6" fmla="*/ 19128 h 66968"/>
              <a:gd name="connsiteX7" fmla="*/ 194052 w 467102"/>
              <a:gd name="connsiteY7" fmla="*/ 28653 h 66968"/>
              <a:gd name="connsiteX8" fmla="*/ 377 w 467102"/>
              <a:gd name="connsiteY8" fmla="*/ 66753 h 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102" h="66968">
                <a:moveTo>
                  <a:pt x="377" y="66753"/>
                </a:moveTo>
                <a:cubicBezTo>
                  <a:pt x="9902" y="63578"/>
                  <a:pt x="173415" y="20715"/>
                  <a:pt x="251202" y="9603"/>
                </a:cubicBezTo>
                <a:cubicBezTo>
                  <a:pt x="328990" y="-1510"/>
                  <a:pt x="467102" y="78"/>
                  <a:pt x="467102" y="78"/>
                </a:cubicBezTo>
                <a:lnTo>
                  <a:pt x="390902" y="3253"/>
                </a:lnTo>
                <a:lnTo>
                  <a:pt x="263902" y="9603"/>
                </a:lnTo>
                <a:cubicBezTo>
                  <a:pt x="255435" y="9603"/>
                  <a:pt x="351214" y="1666"/>
                  <a:pt x="340102" y="3253"/>
                </a:cubicBezTo>
                <a:cubicBezTo>
                  <a:pt x="328990" y="4840"/>
                  <a:pt x="221569" y="14895"/>
                  <a:pt x="197227" y="19128"/>
                </a:cubicBezTo>
                <a:cubicBezTo>
                  <a:pt x="172885" y="23361"/>
                  <a:pt x="223685" y="20186"/>
                  <a:pt x="194052" y="28653"/>
                </a:cubicBezTo>
                <a:cubicBezTo>
                  <a:pt x="164419" y="37120"/>
                  <a:pt x="-9148" y="69928"/>
                  <a:pt x="377" y="667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1" name="フリーフォーム 2260">
            <a:extLst>
              <a:ext uri="{FF2B5EF4-FFF2-40B4-BE49-F238E27FC236}">
                <a16:creationId xmlns:a16="http://schemas.microsoft.com/office/drawing/2014/main" id="{5303D2F7-F393-65CF-ED77-DB7AD7D4DACF}"/>
              </a:ext>
            </a:extLst>
          </p:cNvPr>
          <p:cNvSpPr/>
          <p:nvPr/>
        </p:nvSpPr>
        <p:spPr>
          <a:xfrm>
            <a:off x="2658576" y="4520696"/>
            <a:ext cx="726443" cy="105975"/>
          </a:xfrm>
          <a:custGeom>
            <a:avLst/>
            <a:gdLst>
              <a:gd name="connsiteX0" fmla="*/ 2074 w 726443"/>
              <a:gd name="connsiteY0" fmla="*/ 105279 h 105975"/>
              <a:gd name="connsiteX1" fmla="*/ 468799 w 726443"/>
              <a:gd name="connsiteY1" fmla="*/ 76704 h 105975"/>
              <a:gd name="connsiteX2" fmla="*/ 433874 w 726443"/>
              <a:gd name="connsiteY2" fmla="*/ 95754 h 105975"/>
              <a:gd name="connsiteX3" fmla="*/ 725974 w 726443"/>
              <a:gd name="connsiteY3" fmla="*/ 504 h 105975"/>
              <a:gd name="connsiteX4" fmla="*/ 500549 w 726443"/>
              <a:gd name="connsiteY4" fmla="*/ 57654 h 105975"/>
              <a:gd name="connsiteX5" fmla="*/ 443399 w 726443"/>
              <a:gd name="connsiteY5" fmla="*/ 48129 h 105975"/>
              <a:gd name="connsiteX6" fmla="*/ 551349 w 726443"/>
              <a:gd name="connsiteY6" fmla="*/ 16379 h 105975"/>
              <a:gd name="connsiteX7" fmla="*/ 437049 w 726443"/>
              <a:gd name="connsiteY7" fmla="*/ 60829 h 105975"/>
              <a:gd name="connsiteX8" fmla="*/ 383074 w 726443"/>
              <a:gd name="connsiteY8" fmla="*/ 64004 h 105975"/>
              <a:gd name="connsiteX9" fmla="*/ 497374 w 726443"/>
              <a:gd name="connsiteY9" fmla="*/ 48129 h 105975"/>
              <a:gd name="connsiteX10" fmla="*/ 411649 w 726443"/>
              <a:gd name="connsiteY10" fmla="*/ 73529 h 105975"/>
              <a:gd name="connsiteX11" fmla="*/ 300524 w 726443"/>
              <a:gd name="connsiteY11" fmla="*/ 95754 h 105975"/>
              <a:gd name="connsiteX12" fmla="*/ 2074 w 726443"/>
              <a:gd name="connsiteY12" fmla="*/ 105279 h 10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26443" h="105975">
                <a:moveTo>
                  <a:pt x="2074" y="105279"/>
                </a:moveTo>
                <a:cubicBezTo>
                  <a:pt x="30120" y="102104"/>
                  <a:pt x="396832" y="78291"/>
                  <a:pt x="468799" y="76704"/>
                </a:cubicBezTo>
                <a:cubicBezTo>
                  <a:pt x="540766" y="75117"/>
                  <a:pt x="391012" y="108454"/>
                  <a:pt x="433874" y="95754"/>
                </a:cubicBezTo>
                <a:cubicBezTo>
                  <a:pt x="476737" y="83054"/>
                  <a:pt x="714862" y="6854"/>
                  <a:pt x="725974" y="504"/>
                </a:cubicBezTo>
                <a:cubicBezTo>
                  <a:pt x="737086" y="-5846"/>
                  <a:pt x="547645" y="49717"/>
                  <a:pt x="500549" y="57654"/>
                </a:cubicBezTo>
                <a:cubicBezTo>
                  <a:pt x="453453" y="65591"/>
                  <a:pt x="434932" y="55008"/>
                  <a:pt x="443399" y="48129"/>
                </a:cubicBezTo>
                <a:cubicBezTo>
                  <a:pt x="451866" y="41250"/>
                  <a:pt x="552407" y="14262"/>
                  <a:pt x="551349" y="16379"/>
                </a:cubicBezTo>
                <a:cubicBezTo>
                  <a:pt x="550291" y="18496"/>
                  <a:pt x="465095" y="52891"/>
                  <a:pt x="437049" y="60829"/>
                </a:cubicBezTo>
                <a:cubicBezTo>
                  <a:pt x="409003" y="68766"/>
                  <a:pt x="373020" y="66121"/>
                  <a:pt x="383074" y="64004"/>
                </a:cubicBezTo>
                <a:cubicBezTo>
                  <a:pt x="393128" y="61887"/>
                  <a:pt x="492612" y="46542"/>
                  <a:pt x="497374" y="48129"/>
                </a:cubicBezTo>
                <a:cubicBezTo>
                  <a:pt x="502136" y="49716"/>
                  <a:pt x="444457" y="65592"/>
                  <a:pt x="411649" y="73529"/>
                </a:cubicBezTo>
                <a:cubicBezTo>
                  <a:pt x="378841" y="81466"/>
                  <a:pt x="362437" y="91521"/>
                  <a:pt x="300524" y="95754"/>
                </a:cubicBezTo>
                <a:cubicBezTo>
                  <a:pt x="238611" y="99987"/>
                  <a:pt x="-25972" y="108454"/>
                  <a:pt x="2074" y="1052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2" name="フリーフォーム 2261">
            <a:extLst>
              <a:ext uri="{FF2B5EF4-FFF2-40B4-BE49-F238E27FC236}">
                <a16:creationId xmlns:a16="http://schemas.microsoft.com/office/drawing/2014/main" id="{DB05FB5D-E67C-B95E-CC79-AA305B707AA1}"/>
              </a:ext>
            </a:extLst>
          </p:cNvPr>
          <p:cNvSpPr/>
          <p:nvPr/>
        </p:nvSpPr>
        <p:spPr>
          <a:xfrm>
            <a:off x="5444368" y="4370936"/>
            <a:ext cx="385302" cy="89986"/>
          </a:xfrm>
          <a:custGeom>
            <a:avLst/>
            <a:gdLst>
              <a:gd name="connsiteX0" fmla="*/ 757 w 385302"/>
              <a:gd name="connsiteY0" fmla="*/ 89939 h 89986"/>
              <a:gd name="connsiteX1" fmla="*/ 318257 w 385302"/>
              <a:gd name="connsiteY1" fmla="*/ 1039 h 89986"/>
              <a:gd name="connsiteX2" fmla="*/ 286507 w 385302"/>
              <a:gd name="connsiteY2" fmla="*/ 39139 h 89986"/>
              <a:gd name="connsiteX3" fmla="*/ 384932 w 385302"/>
              <a:gd name="connsiteY3" fmla="*/ 4214 h 89986"/>
              <a:gd name="connsiteX4" fmla="*/ 321432 w 385302"/>
              <a:gd name="connsiteY4" fmla="*/ 45489 h 89986"/>
              <a:gd name="connsiteX5" fmla="*/ 356357 w 385302"/>
              <a:gd name="connsiteY5" fmla="*/ 7389 h 89986"/>
              <a:gd name="connsiteX6" fmla="*/ 276982 w 385302"/>
              <a:gd name="connsiteY6" fmla="*/ 13739 h 89986"/>
              <a:gd name="connsiteX7" fmla="*/ 127757 w 385302"/>
              <a:gd name="connsiteY7" fmla="*/ 45489 h 89986"/>
              <a:gd name="connsiteX8" fmla="*/ 226182 w 385302"/>
              <a:gd name="connsiteY8" fmla="*/ 13739 h 89986"/>
              <a:gd name="connsiteX9" fmla="*/ 757 w 385302"/>
              <a:gd name="connsiteY9" fmla="*/ 89939 h 89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5302" h="89986">
                <a:moveTo>
                  <a:pt x="757" y="89939"/>
                </a:moveTo>
                <a:cubicBezTo>
                  <a:pt x="16103" y="87822"/>
                  <a:pt x="270632" y="9506"/>
                  <a:pt x="318257" y="1039"/>
                </a:cubicBezTo>
                <a:cubicBezTo>
                  <a:pt x="365882" y="-7428"/>
                  <a:pt x="275395" y="38610"/>
                  <a:pt x="286507" y="39139"/>
                </a:cubicBezTo>
                <a:cubicBezTo>
                  <a:pt x="297619" y="39668"/>
                  <a:pt x="379111" y="3156"/>
                  <a:pt x="384932" y="4214"/>
                </a:cubicBezTo>
                <a:cubicBezTo>
                  <a:pt x="390753" y="5272"/>
                  <a:pt x="326195" y="44960"/>
                  <a:pt x="321432" y="45489"/>
                </a:cubicBezTo>
                <a:cubicBezTo>
                  <a:pt x="316670" y="46018"/>
                  <a:pt x="363765" y="12681"/>
                  <a:pt x="356357" y="7389"/>
                </a:cubicBezTo>
                <a:cubicBezTo>
                  <a:pt x="348949" y="2097"/>
                  <a:pt x="315082" y="7389"/>
                  <a:pt x="276982" y="13739"/>
                </a:cubicBezTo>
                <a:cubicBezTo>
                  <a:pt x="238882" y="20089"/>
                  <a:pt x="136224" y="45489"/>
                  <a:pt x="127757" y="45489"/>
                </a:cubicBezTo>
                <a:cubicBezTo>
                  <a:pt x="119290" y="45489"/>
                  <a:pt x="244174" y="4743"/>
                  <a:pt x="226182" y="13739"/>
                </a:cubicBezTo>
                <a:cubicBezTo>
                  <a:pt x="208190" y="22735"/>
                  <a:pt x="-14589" y="92056"/>
                  <a:pt x="757" y="899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3" name="フリーフォーム 2262">
            <a:extLst>
              <a:ext uri="{FF2B5EF4-FFF2-40B4-BE49-F238E27FC236}">
                <a16:creationId xmlns:a16="http://schemas.microsoft.com/office/drawing/2014/main" id="{5D22174E-7B39-9BD3-DDC2-EE1DC1A05223}"/>
              </a:ext>
            </a:extLst>
          </p:cNvPr>
          <p:cNvSpPr/>
          <p:nvPr/>
        </p:nvSpPr>
        <p:spPr>
          <a:xfrm>
            <a:off x="4956112" y="4403651"/>
            <a:ext cx="384294" cy="63616"/>
          </a:xfrm>
          <a:custGeom>
            <a:avLst/>
            <a:gdLst>
              <a:gd name="connsiteX0" fmla="*/ 63 w 384294"/>
              <a:gd name="connsiteY0" fmla="*/ 63574 h 63616"/>
              <a:gd name="connsiteX1" fmla="*/ 177863 w 384294"/>
              <a:gd name="connsiteY1" fmla="*/ 12774 h 63616"/>
              <a:gd name="connsiteX2" fmla="*/ 384238 w 384294"/>
              <a:gd name="connsiteY2" fmla="*/ 9599 h 63616"/>
              <a:gd name="connsiteX3" fmla="*/ 196913 w 384294"/>
              <a:gd name="connsiteY3" fmla="*/ 3249 h 63616"/>
              <a:gd name="connsiteX4" fmla="*/ 63 w 384294"/>
              <a:gd name="connsiteY4" fmla="*/ 63574 h 63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294" h="63616">
                <a:moveTo>
                  <a:pt x="63" y="63574"/>
                </a:moveTo>
                <a:cubicBezTo>
                  <a:pt x="-3112" y="65161"/>
                  <a:pt x="113834" y="21770"/>
                  <a:pt x="177863" y="12774"/>
                </a:cubicBezTo>
                <a:cubicBezTo>
                  <a:pt x="241892" y="3778"/>
                  <a:pt x="381063" y="11186"/>
                  <a:pt x="384238" y="9599"/>
                </a:cubicBezTo>
                <a:cubicBezTo>
                  <a:pt x="387413" y="8012"/>
                  <a:pt x="255651" y="-6276"/>
                  <a:pt x="196913" y="3249"/>
                </a:cubicBezTo>
                <a:cubicBezTo>
                  <a:pt x="138176" y="12774"/>
                  <a:pt x="3238" y="61987"/>
                  <a:pt x="63" y="635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5" name="フリーフォーム 2264">
            <a:extLst>
              <a:ext uri="{FF2B5EF4-FFF2-40B4-BE49-F238E27FC236}">
                <a16:creationId xmlns:a16="http://schemas.microsoft.com/office/drawing/2014/main" id="{D6E9C0D7-0770-7248-C33D-DB1AB9862961}"/>
              </a:ext>
            </a:extLst>
          </p:cNvPr>
          <p:cNvSpPr/>
          <p:nvPr/>
        </p:nvSpPr>
        <p:spPr>
          <a:xfrm>
            <a:off x="4312633" y="4006463"/>
            <a:ext cx="97932" cy="423716"/>
          </a:xfrm>
          <a:custGeom>
            <a:avLst/>
            <a:gdLst>
              <a:gd name="connsiteX0" fmla="*/ 97442 w 97932"/>
              <a:gd name="connsiteY0" fmla="*/ 3562 h 423716"/>
              <a:gd name="connsiteX1" fmla="*/ 5367 w 97932"/>
              <a:gd name="connsiteY1" fmla="*/ 406787 h 423716"/>
              <a:gd name="connsiteX2" fmla="*/ 11717 w 97932"/>
              <a:gd name="connsiteY2" fmla="*/ 324237 h 423716"/>
              <a:gd name="connsiteX3" fmla="*/ 18067 w 97932"/>
              <a:gd name="connsiteY3" fmla="*/ 105162 h 423716"/>
              <a:gd name="connsiteX4" fmla="*/ 18067 w 97932"/>
              <a:gd name="connsiteY4" fmla="*/ 330587 h 423716"/>
              <a:gd name="connsiteX5" fmla="*/ 40292 w 97932"/>
              <a:gd name="connsiteY5" fmla="*/ 216287 h 423716"/>
              <a:gd name="connsiteX6" fmla="*/ 97442 w 97932"/>
              <a:gd name="connsiteY6" fmla="*/ 3562 h 42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932" h="423716">
                <a:moveTo>
                  <a:pt x="97442" y="3562"/>
                </a:moveTo>
                <a:cubicBezTo>
                  <a:pt x="91621" y="35312"/>
                  <a:pt x="19654" y="353341"/>
                  <a:pt x="5367" y="406787"/>
                </a:cubicBezTo>
                <a:cubicBezTo>
                  <a:pt x="-8920" y="460233"/>
                  <a:pt x="9600" y="374508"/>
                  <a:pt x="11717" y="324237"/>
                </a:cubicBezTo>
                <a:cubicBezTo>
                  <a:pt x="13834" y="273966"/>
                  <a:pt x="17009" y="104104"/>
                  <a:pt x="18067" y="105162"/>
                </a:cubicBezTo>
                <a:cubicBezTo>
                  <a:pt x="19125" y="106220"/>
                  <a:pt x="14363" y="312066"/>
                  <a:pt x="18067" y="330587"/>
                </a:cubicBezTo>
                <a:cubicBezTo>
                  <a:pt x="21771" y="349108"/>
                  <a:pt x="24946" y="271320"/>
                  <a:pt x="40292" y="216287"/>
                </a:cubicBezTo>
                <a:cubicBezTo>
                  <a:pt x="55638" y="161254"/>
                  <a:pt x="103263" y="-28188"/>
                  <a:pt x="97442" y="35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7" name="フリーフォーム 2266">
            <a:extLst>
              <a:ext uri="{FF2B5EF4-FFF2-40B4-BE49-F238E27FC236}">
                <a16:creationId xmlns:a16="http://schemas.microsoft.com/office/drawing/2014/main" id="{D3E16018-B48D-7A88-4CE0-C812ED2DBCFE}"/>
              </a:ext>
            </a:extLst>
          </p:cNvPr>
          <p:cNvSpPr/>
          <p:nvPr/>
        </p:nvSpPr>
        <p:spPr>
          <a:xfrm>
            <a:off x="4123995" y="4040771"/>
            <a:ext cx="42103" cy="314256"/>
          </a:xfrm>
          <a:custGeom>
            <a:avLst/>
            <a:gdLst>
              <a:gd name="connsiteX0" fmla="*/ 330 w 42103"/>
              <a:gd name="connsiteY0" fmla="*/ 1004 h 314256"/>
              <a:gd name="connsiteX1" fmla="*/ 41605 w 42103"/>
              <a:gd name="connsiteY1" fmla="*/ 305804 h 314256"/>
              <a:gd name="connsiteX2" fmla="*/ 22555 w 42103"/>
              <a:gd name="connsiteY2" fmla="*/ 210554 h 314256"/>
              <a:gd name="connsiteX3" fmla="*/ 330 w 42103"/>
              <a:gd name="connsiteY3" fmla="*/ 1004 h 314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103" h="314256">
                <a:moveTo>
                  <a:pt x="330" y="1004"/>
                </a:moveTo>
                <a:cubicBezTo>
                  <a:pt x="3505" y="16879"/>
                  <a:pt x="37901" y="270879"/>
                  <a:pt x="41605" y="305804"/>
                </a:cubicBezTo>
                <a:cubicBezTo>
                  <a:pt x="45309" y="340729"/>
                  <a:pt x="27318" y="259237"/>
                  <a:pt x="22555" y="210554"/>
                </a:cubicBezTo>
                <a:cubicBezTo>
                  <a:pt x="17793" y="161871"/>
                  <a:pt x="-2845" y="-14871"/>
                  <a:pt x="330" y="10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8" name="フリーフォーム 2267">
            <a:extLst>
              <a:ext uri="{FF2B5EF4-FFF2-40B4-BE49-F238E27FC236}">
                <a16:creationId xmlns:a16="http://schemas.microsoft.com/office/drawing/2014/main" id="{F7BE3B5D-4E95-330C-3402-2A7615AEC4E7}"/>
              </a:ext>
            </a:extLst>
          </p:cNvPr>
          <p:cNvSpPr/>
          <p:nvPr/>
        </p:nvSpPr>
        <p:spPr>
          <a:xfrm>
            <a:off x="4051735" y="4425949"/>
            <a:ext cx="63082" cy="434978"/>
          </a:xfrm>
          <a:custGeom>
            <a:avLst/>
            <a:gdLst>
              <a:gd name="connsiteX0" fmla="*/ 63065 w 63082"/>
              <a:gd name="connsiteY0" fmla="*/ 1 h 434978"/>
              <a:gd name="connsiteX1" fmla="*/ 9090 w 63082"/>
              <a:gd name="connsiteY1" fmla="*/ 269876 h 434978"/>
              <a:gd name="connsiteX2" fmla="*/ 9090 w 63082"/>
              <a:gd name="connsiteY2" fmla="*/ 434976 h 434978"/>
              <a:gd name="connsiteX3" fmla="*/ 2740 w 63082"/>
              <a:gd name="connsiteY3" fmla="*/ 273051 h 434978"/>
              <a:gd name="connsiteX4" fmla="*/ 63065 w 63082"/>
              <a:gd name="connsiteY4" fmla="*/ 1 h 434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082" h="434978">
                <a:moveTo>
                  <a:pt x="63065" y="1"/>
                </a:moveTo>
                <a:cubicBezTo>
                  <a:pt x="64123" y="-528"/>
                  <a:pt x="18086" y="197380"/>
                  <a:pt x="9090" y="269876"/>
                </a:cubicBezTo>
                <a:cubicBezTo>
                  <a:pt x="94" y="342372"/>
                  <a:pt x="10148" y="434447"/>
                  <a:pt x="9090" y="434976"/>
                </a:cubicBezTo>
                <a:cubicBezTo>
                  <a:pt x="8032" y="435505"/>
                  <a:pt x="-5727" y="348193"/>
                  <a:pt x="2740" y="273051"/>
                </a:cubicBezTo>
                <a:cubicBezTo>
                  <a:pt x="11207" y="197909"/>
                  <a:pt x="62007" y="530"/>
                  <a:pt x="63065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9" name="フリーフォーム 2268">
            <a:extLst>
              <a:ext uri="{FF2B5EF4-FFF2-40B4-BE49-F238E27FC236}">
                <a16:creationId xmlns:a16="http://schemas.microsoft.com/office/drawing/2014/main" id="{CFAEAC9D-2E04-CE90-6CE0-3FD09AC3715F}"/>
              </a:ext>
            </a:extLst>
          </p:cNvPr>
          <p:cNvSpPr/>
          <p:nvPr/>
        </p:nvSpPr>
        <p:spPr>
          <a:xfrm>
            <a:off x="4498669" y="4609913"/>
            <a:ext cx="28881" cy="205452"/>
          </a:xfrm>
          <a:custGeom>
            <a:avLst/>
            <a:gdLst>
              <a:gd name="connsiteX0" fmla="*/ 13006 w 28881"/>
              <a:gd name="connsiteY0" fmla="*/ 187 h 205452"/>
              <a:gd name="connsiteX1" fmla="*/ 306 w 28881"/>
              <a:gd name="connsiteY1" fmla="*/ 136712 h 205452"/>
              <a:gd name="connsiteX2" fmla="*/ 28881 w 28881"/>
              <a:gd name="connsiteY2" fmla="*/ 203387 h 205452"/>
              <a:gd name="connsiteX3" fmla="*/ 306 w 28881"/>
              <a:gd name="connsiteY3" fmla="*/ 168462 h 205452"/>
              <a:gd name="connsiteX4" fmla="*/ 13006 w 28881"/>
              <a:gd name="connsiteY4" fmla="*/ 187 h 205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81" h="205452">
                <a:moveTo>
                  <a:pt x="13006" y="187"/>
                </a:moveTo>
                <a:cubicBezTo>
                  <a:pt x="13006" y="-5105"/>
                  <a:pt x="-2340" y="102845"/>
                  <a:pt x="306" y="136712"/>
                </a:cubicBezTo>
                <a:cubicBezTo>
                  <a:pt x="2952" y="170579"/>
                  <a:pt x="28881" y="198095"/>
                  <a:pt x="28881" y="203387"/>
                </a:cubicBezTo>
                <a:cubicBezTo>
                  <a:pt x="28881" y="208679"/>
                  <a:pt x="2952" y="206033"/>
                  <a:pt x="306" y="168462"/>
                </a:cubicBezTo>
                <a:cubicBezTo>
                  <a:pt x="-2340" y="130891"/>
                  <a:pt x="13006" y="5479"/>
                  <a:pt x="13006" y="1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0" name="フリーフォーム 2269">
            <a:extLst>
              <a:ext uri="{FF2B5EF4-FFF2-40B4-BE49-F238E27FC236}">
                <a16:creationId xmlns:a16="http://schemas.microsoft.com/office/drawing/2014/main" id="{B4E80A5B-448E-5D07-F59D-8ED45E5F5921}"/>
              </a:ext>
            </a:extLst>
          </p:cNvPr>
          <p:cNvSpPr/>
          <p:nvPr/>
        </p:nvSpPr>
        <p:spPr>
          <a:xfrm>
            <a:off x="4594095" y="4793882"/>
            <a:ext cx="89588" cy="201459"/>
          </a:xfrm>
          <a:custGeom>
            <a:avLst/>
            <a:gdLst>
              <a:gd name="connsiteX0" fmla="*/ 130 w 89588"/>
              <a:gd name="connsiteY0" fmla="*/ 368 h 201459"/>
              <a:gd name="connsiteX1" fmla="*/ 85855 w 89588"/>
              <a:gd name="connsiteY1" fmla="*/ 194043 h 201459"/>
              <a:gd name="connsiteX2" fmla="*/ 66805 w 89588"/>
              <a:gd name="connsiteY2" fmla="*/ 146418 h 201459"/>
              <a:gd name="connsiteX3" fmla="*/ 130 w 89588"/>
              <a:gd name="connsiteY3" fmla="*/ 368 h 201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588" h="201459">
                <a:moveTo>
                  <a:pt x="130" y="368"/>
                </a:moveTo>
                <a:cubicBezTo>
                  <a:pt x="3305" y="8306"/>
                  <a:pt x="74743" y="169701"/>
                  <a:pt x="85855" y="194043"/>
                </a:cubicBezTo>
                <a:cubicBezTo>
                  <a:pt x="96967" y="218385"/>
                  <a:pt x="81093" y="177639"/>
                  <a:pt x="66805" y="146418"/>
                </a:cubicBezTo>
                <a:cubicBezTo>
                  <a:pt x="52518" y="115197"/>
                  <a:pt x="-3045" y="-7570"/>
                  <a:pt x="130" y="3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1" name="フリーフォーム 2270">
            <a:extLst>
              <a:ext uri="{FF2B5EF4-FFF2-40B4-BE49-F238E27FC236}">
                <a16:creationId xmlns:a16="http://schemas.microsoft.com/office/drawing/2014/main" id="{DE073F86-6F10-F98C-1786-537EB54F45D5}"/>
              </a:ext>
            </a:extLst>
          </p:cNvPr>
          <p:cNvSpPr/>
          <p:nvPr/>
        </p:nvSpPr>
        <p:spPr>
          <a:xfrm>
            <a:off x="3765521" y="5159372"/>
            <a:ext cx="187362" cy="187331"/>
          </a:xfrm>
          <a:custGeom>
            <a:avLst/>
            <a:gdLst>
              <a:gd name="connsiteX0" fmla="*/ 187354 w 187362"/>
              <a:gd name="connsiteY0" fmla="*/ 3 h 187331"/>
              <a:gd name="connsiteX1" fmla="*/ 60354 w 187362"/>
              <a:gd name="connsiteY1" fmla="*/ 98428 h 187331"/>
              <a:gd name="connsiteX2" fmla="*/ 29 w 187362"/>
              <a:gd name="connsiteY2" fmla="*/ 187328 h 187331"/>
              <a:gd name="connsiteX3" fmla="*/ 54004 w 187362"/>
              <a:gd name="connsiteY3" fmla="*/ 101603 h 187331"/>
              <a:gd name="connsiteX4" fmla="*/ 187354 w 187362"/>
              <a:gd name="connsiteY4" fmla="*/ 3 h 18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362" h="187331">
                <a:moveTo>
                  <a:pt x="187354" y="3"/>
                </a:moveTo>
                <a:cubicBezTo>
                  <a:pt x="188412" y="-526"/>
                  <a:pt x="91575" y="67207"/>
                  <a:pt x="60354" y="98428"/>
                </a:cubicBezTo>
                <a:cubicBezTo>
                  <a:pt x="29133" y="129649"/>
                  <a:pt x="1087" y="186799"/>
                  <a:pt x="29" y="187328"/>
                </a:cubicBezTo>
                <a:cubicBezTo>
                  <a:pt x="-1029" y="187857"/>
                  <a:pt x="26487" y="131765"/>
                  <a:pt x="54004" y="101603"/>
                </a:cubicBezTo>
                <a:cubicBezTo>
                  <a:pt x="81521" y="71441"/>
                  <a:pt x="186296" y="532"/>
                  <a:pt x="187354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2" name="フリーフォーム 2271">
            <a:extLst>
              <a:ext uri="{FF2B5EF4-FFF2-40B4-BE49-F238E27FC236}">
                <a16:creationId xmlns:a16="http://schemas.microsoft.com/office/drawing/2014/main" id="{7321AB79-8428-0DF0-C9F0-B16E943EACF2}"/>
              </a:ext>
            </a:extLst>
          </p:cNvPr>
          <p:cNvSpPr/>
          <p:nvPr/>
        </p:nvSpPr>
        <p:spPr>
          <a:xfrm>
            <a:off x="2189012" y="4933657"/>
            <a:ext cx="42427" cy="232039"/>
          </a:xfrm>
          <a:custGeom>
            <a:avLst/>
            <a:gdLst>
              <a:gd name="connsiteX0" fmla="*/ 42397 w 42427"/>
              <a:gd name="connsiteY0" fmla="*/ 9 h 232039"/>
              <a:gd name="connsiteX1" fmla="*/ 8278 w 42427"/>
              <a:gd name="connsiteY1" fmla="*/ 136486 h 232039"/>
              <a:gd name="connsiteX2" fmla="*/ 15101 w 42427"/>
              <a:gd name="connsiteY2" fmla="*/ 232021 h 232039"/>
              <a:gd name="connsiteX3" fmla="*/ 1454 w 42427"/>
              <a:gd name="connsiteY3" fmla="*/ 143310 h 232039"/>
              <a:gd name="connsiteX4" fmla="*/ 42397 w 42427"/>
              <a:gd name="connsiteY4" fmla="*/ 9 h 232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427" h="232039">
                <a:moveTo>
                  <a:pt x="42397" y="9"/>
                </a:moveTo>
                <a:cubicBezTo>
                  <a:pt x="43534" y="-1128"/>
                  <a:pt x="12827" y="97817"/>
                  <a:pt x="8278" y="136486"/>
                </a:cubicBezTo>
                <a:cubicBezTo>
                  <a:pt x="3729" y="175155"/>
                  <a:pt x="16238" y="230884"/>
                  <a:pt x="15101" y="232021"/>
                </a:cubicBezTo>
                <a:cubicBezTo>
                  <a:pt x="13964" y="233158"/>
                  <a:pt x="-5370" y="180841"/>
                  <a:pt x="1454" y="143310"/>
                </a:cubicBezTo>
                <a:cubicBezTo>
                  <a:pt x="8278" y="105779"/>
                  <a:pt x="41260" y="1146"/>
                  <a:pt x="42397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3" name="フリーフォーム 2272">
            <a:extLst>
              <a:ext uri="{FF2B5EF4-FFF2-40B4-BE49-F238E27FC236}">
                <a16:creationId xmlns:a16="http://schemas.microsoft.com/office/drawing/2014/main" id="{2FC27583-DEC8-AC8E-EF6F-73296D630EDE}"/>
              </a:ext>
            </a:extLst>
          </p:cNvPr>
          <p:cNvSpPr/>
          <p:nvPr/>
        </p:nvSpPr>
        <p:spPr>
          <a:xfrm>
            <a:off x="2490650" y="6502892"/>
            <a:ext cx="88798" cy="307955"/>
          </a:xfrm>
          <a:custGeom>
            <a:avLst/>
            <a:gdLst>
              <a:gd name="connsiteX0" fmla="*/ 66 w 88798"/>
              <a:gd name="connsiteY0" fmla="*/ 266 h 307955"/>
              <a:gd name="connsiteX1" fmla="*/ 27362 w 88798"/>
              <a:gd name="connsiteY1" fmla="*/ 170863 h 307955"/>
              <a:gd name="connsiteX2" fmla="*/ 88777 w 88798"/>
              <a:gd name="connsiteY2" fmla="*/ 307341 h 307955"/>
              <a:gd name="connsiteX3" fmla="*/ 34186 w 88798"/>
              <a:gd name="connsiteY3" fmla="*/ 211807 h 307955"/>
              <a:gd name="connsiteX4" fmla="*/ 66 w 88798"/>
              <a:gd name="connsiteY4" fmla="*/ 266 h 307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98" h="307955">
                <a:moveTo>
                  <a:pt x="66" y="266"/>
                </a:moveTo>
                <a:cubicBezTo>
                  <a:pt x="-1071" y="-6558"/>
                  <a:pt x="12577" y="119684"/>
                  <a:pt x="27362" y="170863"/>
                </a:cubicBezTo>
                <a:cubicBezTo>
                  <a:pt x="42147" y="222042"/>
                  <a:pt x="87640" y="300517"/>
                  <a:pt x="88777" y="307341"/>
                </a:cubicBezTo>
                <a:cubicBezTo>
                  <a:pt x="89914" y="314165"/>
                  <a:pt x="45559" y="262986"/>
                  <a:pt x="34186" y="211807"/>
                </a:cubicBezTo>
                <a:cubicBezTo>
                  <a:pt x="22813" y="160628"/>
                  <a:pt x="1203" y="7090"/>
                  <a:pt x="66" y="2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4" name="フリーフォーム 2273">
            <a:extLst>
              <a:ext uri="{FF2B5EF4-FFF2-40B4-BE49-F238E27FC236}">
                <a16:creationId xmlns:a16="http://schemas.microsoft.com/office/drawing/2014/main" id="{4123893F-2D8F-56FA-B617-4A628D1D1821}"/>
              </a:ext>
            </a:extLst>
          </p:cNvPr>
          <p:cNvSpPr/>
          <p:nvPr/>
        </p:nvSpPr>
        <p:spPr>
          <a:xfrm>
            <a:off x="5786558" y="6148094"/>
            <a:ext cx="65607" cy="293963"/>
          </a:xfrm>
          <a:custGeom>
            <a:avLst/>
            <a:gdLst>
              <a:gd name="connsiteX0" fmla="*/ 61508 w 65607"/>
              <a:gd name="connsiteY0" fmla="*/ 222 h 293963"/>
              <a:gd name="connsiteX1" fmla="*/ 47860 w 65607"/>
              <a:gd name="connsiteY1" fmla="*/ 177643 h 293963"/>
              <a:gd name="connsiteX2" fmla="*/ 93 w 65607"/>
              <a:gd name="connsiteY2" fmla="*/ 293649 h 293963"/>
              <a:gd name="connsiteX3" fmla="*/ 61508 w 65607"/>
              <a:gd name="connsiteY3" fmla="*/ 143524 h 293963"/>
              <a:gd name="connsiteX4" fmla="*/ 61508 w 65607"/>
              <a:gd name="connsiteY4" fmla="*/ 222 h 29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07" h="293963">
                <a:moveTo>
                  <a:pt x="61508" y="222"/>
                </a:moveTo>
                <a:cubicBezTo>
                  <a:pt x="59233" y="5908"/>
                  <a:pt x="58096" y="128739"/>
                  <a:pt x="47860" y="177643"/>
                </a:cubicBezTo>
                <a:cubicBezTo>
                  <a:pt x="37624" y="226547"/>
                  <a:pt x="-2182" y="299335"/>
                  <a:pt x="93" y="293649"/>
                </a:cubicBezTo>
                <a:cubicBezTo>
                  <a:pt x="2368" y="287963"/>
                  <a:pt x="53547" y="187879"/>
                  <a:pt x="61508" y="143524"/>
                </a:cubicBezTo>
                <a:cubicBezTo>
                  <a:pt x="69469" y="99169"/>
                  <a:pt x="63783" y="-5464"/>
                  <a:pt x="61508" y="2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5" name="フリーフォーム 2274">
            <a:extLst>
              <a:ext uri="{FF2B5EF4-FFF2-40B4-BE49-F238E27FC236}">
                <a16:creationId xmlns:a16="http://schemas.microsoft.com/office/drawing/2014/main" id="{F17059FD-6FD0-9F1C-0FB3-88ECA29B3293}"/>
              </a:ext>
            </a:extLst>
          </p:cNvPr>
          <p:cNvSpPr/>
          <p:nvPr/>
        </p:nvSpPr>
        <p:spPr>
          <a:xfrm>
            <a:off x="5472207" y="5287800"/>
            <a:ext cx="165576" cy="171379"/>
          </a:xfrm>
          <a:custGeom>
            <a:avLst/>
            <a:gdLst>
              <a:gd name="connsiteX0" fmla="*/ 545 w 165576"/>
              <a:gd name="connsiteY0" fmla="*/ 707 h 171379"/>
              <a:gd name="connsiteX1" fmla="*/ 109727 w 165576"/>
              <a:gd name="connsiteY1" fmla="*/ 96242 h 171379"/>
              <a:gd name="connsiteX2" fmla="*/ 164318 w 165576"/>
              <a:gd name="connsiteY2" fmla="*/ 171304 h 171379"/>
              <a:gd name="connsiteX3" fmla="*/ 143847 w 165576"/>
              <a:gd name="connsiteY3" fmla="*/ 109890 h 171379"/>
              <a:gd name="connsiteX4" fmla="*/ 96080 w 165576"/>
              <a:gd name="connsiteY4" fmla="*/ 89418 h 171379"/>
              <a:gd name="connsiteX5" fmla="*/ 68784 w 165576"/>
              <a:gd name="connsiteY5" fmla="*/ 55299 h 171379"/>
              <a:gd name="connsiteX6" fmla="*/ 545 w 165576"/>
              <a:gd name="connsiteY6" fmla="*/ 707 h 17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6" h="171379">
                <a:moveTo>
                  <a:pt x="545" y="707"/>
                </a:moveTo>
                <a:cubicBezTo>
                  <a:pt x="7369" y="7531"/>
                  <a:pt x="82432" y="67809"/>
                  <a:pt x="109727" y="96242"/>
                </a:cubicBezTo>
                <a:cubicBezTo>
                  <a:pt x="137023" y="124675"/>
                  <a:pt x="158631" y="169029"/>
                  <a:pt x="164318" y="171304"/>
                </a:cubicBezTo>
                <a:cubicBezTo>
                  <a:pt x="170005" y="173579"/>
                  <a:pt x="155220" y="123538"/>
                  <a:pt x="143847" y="109890"/>
                </a:cubicBezTo>
                <a:cubicBezTo>
                  <a:pt x="132474" y="96242"/>
                  <a:pt x="108590" y="98516"/>
                  <a:pt x="96080" y="89418"/>
                </a:cubicBezTo>
                <a:cubicBezTo>
                  <a:pt x="83570" y="80320"/>
                  <a:pt x="84707" y="72359"/>
                  <a:pt x="68784" y="55299"/>
                </a:cubicBezTo>
                <a:cubicBezTo>
                  <a:pt x="52862" y="38239"/>
                  <a:pt x="-6279" y="-6117"/>
                  <a:pt x="545" y="7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6" name="フリーフォーム 2275">
            <a:extLst>
              <a:ext uri="{FF2B5EF4-FFF2-40B4-BE49-F238E27FC236}">
                <a16:creationId xmlns:a16="http://schemas.microsoft.com/office/drawing/2014/main" id="{2F6990CD-468D-096C-5D85-CF1C5E545317}"/>
              </a:ext>
            </a:extLst>
          </p:cNvPr>
          <p:cNvSpPr/>
          <p:nvPr/>
        </p:nvSpPr>
        <p:spPr>
          <a:xfrm>
            <a:off x="3132161" y="5540980"/>
            <a:ext cx="80623" cy="184256"/>
          </a:xfrm>
          <a:custGeom>
            <a:avLst/>
            <a:gdLst>
              <a:gd name="connsiteX0" fmla="*/ 0 w 80623"/>
              <a:gd name="connsiteY0" fmla="*/ 11 h 184256"/>
              <a:gd name="connsiteX1" fmla="*/ 75063 w 80623"/>
              <a:gd name="connsiteY1" fmla="*/ 116017 h 184256"/>
              <a:gd name="connsiteX2" fmla="*/ 75063 w 80623"/>
              <a:gd name="connsiteY2" fmla="*/ 184256 h 184256"/>
              <a:gd name="connsiteX3" fmla="*/ 75063 w 80623"/>
              <a:gd name="connsiteY3" fmla="*/ 109193 h 184256"/>
              <a:gd name="connsiteX4" fmla="*/ 0 w 80623"/>
              <a:gd name="connsiteY4" fmla="*/ 11 h 184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623" h="184256">
                <a:moveTo>
                  <a:pt x="0" y="11"/>
                </a:moveTo>
                <a:cubicBezTo>
                  <a:pt x="0" y="1148"/>
                  <a:pt x="62553" y="85310"/>
                  <a:pt x="75063" y="116017"/>
                </a:cubicBezTo>
                <a:cubicBezTo>
                  <a:pt x="87573" y="146724"/>
                  <a:pt x="75063" y="184256"/>
                  <a:pt x="75063" y="184256"/>
                </a:cubicBezTo>
                <a:cubicBezTo>
                  <a:pt x="75063" y="183119"/>
                  <a:pt x="86436" y="138763"/>
                  <a:pt x="75063" y="109193"/>
                </a:cubicBezTo>
                <a:cubicBezTo>
                  <a:pt x="63690" y="79623"/>
                  <a:pt x="0" y="-1126"/>
                  <a:pt x="0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7" name="フリーフォーム 2276">
            <a:extLst>
              <a:ext uri="{FF2B5EF4-FFF2-40B4-BE49-F238E27FC236}">
                <a16:creationId xmlns:a16="http://schemas.microsoft.com/office/drawing/2014/main" id="{0D49138C-B8A0-7C18-919A-EEA30FEF5036}"/>
              </a:ext>
            </a:extLst>
          </p:cNvPr>
          <p:cNvSpPr/>
          <p:nvPr/>
        </p:nvSpPr>
        <p:spPr>
          <a:xfrm>
            <a:off x="2661201" y="5254378"/>
            <a:ext cx="47900" cy="191109"/>
          </a:xfrm>
          <a:custGeom>
            <a:avLst/>
            <a:gdLst>
              <a:gd name="connsiteX0" fmla="*/ 112 w 47900"/>
              <a:gd name="connsiteY0" fmla="*/ 10 h 191109"/>
              <a:gd name="connsiteX1" fmla="*/ 34232 w 47900"/>
              <a:gd name="connsiteY1" fmla="*/ 122840 h 191109"/>
              <a:gd name="connsiteX2" fmla="*/ 20584 w 47900"/>
              <a:gd name="connsiteY2" fmla="*/ 191079 h 191109"/>
              <a:gd name="connsiteX3" fmla="*/ 47880 w 47900"/>
              <a:gd name="connsiteY3" fmla="*/ 129664 h 191109"/>
              <a:gd name="connsiteX4" fmla="*/ 112 w 47900"/>
              <a:gd name="connsiteY4" fmla="*/ 10 h 191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900" h="191109">
                <a:moveTo>
                  <a:pt x="112" y="10"/>
                </a:moveTo>
                <a:cubicBezTo>
                  <a:pt x="-2163" y="-1127"/>
                  <a:pt x="30820" y="90995"/>
                  <a:pt x="34232" y="122840"/>
                </a:cubicBezTo>
                <a:cubicBezTo>
                  <a:pt x="37644" y="154685"/>
                  <a:pt x="18309" y="189942"/>
                  <a:pt x="20584" y="191079"/>
                </a:cubicBezTo>
                <a:cubicBezTo>
                  <a:pt x="22859" y="192216"/>
                  <a:pt x="46743" y="161509"/>
                  <a:pt x="47880" y="129664"/>
                </a:cubicBezTo>
                <a:cubicBezTo>
                  <a:pt x="49017" y="97819"/>
                  <a:pt x="2387" y="1147"/>
                  <a:pt x="112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8" name="フリーフォーム 2277">
            <a:extLst>
              <a:ext uri="{FF2B5EF4-FFF2-40B4-BE49-F238E27FC236}">
                <a16:creationId xmlns:a16="http://schemas.microsoft.com/office/drawing/2014/main" id="{D8C623D8-DC4A-0733-DD03-D283173A8209}"/>
              </a:ext>
            </a:extLst>
          </p:cNvPr>
          <p:cNvSpPr/>
          <p:nvPr/>
        </p:nvSpPr>
        <p:spPr>
          <a:xfrm>
            <a:off x="3158733" y="6748808"/>
            <a:ext cx="55562" cy="204749"/>
          </a:xfrm>
          <a:custGeom>
            <a:avLst/>
            <a:gdLst>
              <a:gd name="connsiteX0" fmla="*/ 55315 w 55562"/>
              <a:gd name="connsiteY0" fmla="*/ 10 h 204749"/>
              <a:gd name="connsiteX1" fmla="*/ 21195 w 55562"/>
              <a:gd name="connsiteY1" fmla="*/ 122840 h 204749"/>
              <a:gd name="connsiteX2" fmla="*/ 28019 w 55562"/>
              <a:gd name="connsiteY2" fmla="*/ 204726 h 204749"/>
              <a:gd name="connsiteX3" fmla="*/ 724 w 55562"/>
              <a:gd name="connsiteY3" fmla="*/ 129664 h 204749"/>
              <a:gd name="connsiteX4" fmla="*/ 55315 w 55562"/>
              <a:gd name="connsiteY4" fmla="*/ 10 h 204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562" h="204749">
                <a:moveTo>
                  <a:pt x="55315" y="10"/>
                </a:moveTo>
                <a:cubicBezTo>
                  <a:pt x="58727" y="-1127"/>
                  <a:pt x="25744" y="88721"/>
                  <a:pt x="21195" y="122840"/>
                </a:cubicBezTo>
                <a:cubicBezTo>
                  <a:pt x="16646" y="156959"/>
                  <a:pt x="31431" y="203589"/>
                  <a:pt x="28019" y="204726"/>
                </a:cubicBezTo>
                <a:cubicBezTo>
                  <a:pt x="24607" y="205863"/>
                  <a:pt x="-4963" y="164921"/>
                  <a:pt x="724" y="129664"/>
                </a:cubicBezTo>
                <a:cubicBezTo>
                  <a:pt x="6411" y="94407"/>
                  <a:pt x="51903" y="1147"/>
                  <a:pt x="55315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79" name="フリーフォーム 2278">
            <a:extLst>
              <a:ext uri="{FF2B5EF4-FFF2-40B4-BE49-F238E27FC236}">
                <a16:creationId xmlns:a16="http://schemas.microsoft.com/office/drawing/2014/main" id="{CB61754B-FDFE-1E56-D50E-7E56253404BF}"/>
              </a:ext>
            </a:extLst>
          </p:cNvPr>
          <p:cNvSpPr/>
          <p:nvPr/>
        </p:nvSpPr>
        <p:spPr>
          <a:xfrm>
            <a:off x="4175948" y="7369791"/>
            <a:ext cx="253119" cy="81887"/>
          </a:xfrm>
          <a:custGeom>
            <a:avLst/>
            <a:gdLst>
              <a:gd name="connsiteX0" fmla="*/ 267 w 253119"/>
              <a:gd name="connsiteY0" fmla="*/ 81887 h 81887"/>
              <a:gd name="connsiteX1" fmla="*/ 123097 w 253119"/>
              <a:gd name="connsiteY1" fmla="*/ 13648 h 81887"/>
              <a:gd name="connsiteX2" fmla="*/ 252751 w 253119"/>
              <a:gd name="connsiteY2" fmla="*/ 0 h 81887"/>
              <a:gd name="connsiteX3" fmla="*/ 157216 w 253119"/>
              <a:gd name="connsiteY3" fmla="*/ 13648 h 81887"/>
              <a:gd name="connsiteX4" fmla="*/ 267 w 253119"/>
              <a:gd name="connsiteY4" fmla="*/ 81887 h 81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119" h="81887">
                <a:moveTo>
                  <a:pt x="267" y="81887"/>
                </a:moveTo>
                <a:cubicBezTo>
                  <a:pt x="-5419" y="81887"/>
                  <a:pt x="81016" y="27296"/>
                  <a:pt x="123097" y="13648"/>
                </a:cubicBezTo>
                <a:cubicBezTo>
                  <a:pt x="165178" y="0"/>
                  <a:pt x="247065" y="0"/>
                  <a:pt x="252751" y="0"/>
                </a:cubicBezTo>
                <a:cubicBezTo>
                  <a:pt x="258437" y="0"/>
                  <a:pt x="197022" y="0"/>
                  <a:pt x="157216" y="13648"/>
                </a:cubicBezTo>
                <a:cubicBezTo>
                  <a:pt x="117410" y="27296"/>
                  <a:pt x="5953" y="81887"/>
                  <a:pt x="267" y="818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0" name="フリーフォーム 2279">
            <a:extLst>
              <a:ext uri="{FF2B5EF4-FFF2-40B4-BE49-F238E27FC236}">
                <a16:creationId xmlns:a16="http://schemas.microsoft.com/office/drawing/2014/main" id="{FD2CBA26-A9CB-D2FB-1185-7AE339FE5A0C}"/>
              </a:ext>
            </a:extLst>
          </p:cNvPr>
          <p:cNvSpPr/>
          <p:nvPr/>
        </p:nvSpPr>
        <p:spPr>
          <a:xfrm>
            <a:off x="4386854" y="7397035"/>
            <a:ext cx="219392" cy="191200"/>
          </a:xfrm>
          <a:custGeom>
            <a:avLst/>
            <a:gdLst>
              <a:gd name="connsiteX0" fmla="*/ 219265 w 219392"/>
              <a:gd name="connsiteY0" fmla="*/ 52 h 191200"/>
              <a:gd name="connsiteX1" fmla="*/ 69140 w 219392"/>
              <a:gd name="connsiteY1" fmla="*/ 102410 h 191200"/>
              <a:gd name="connsiteX2" fmla="*/ 901 w 219392"/>
              <a:gd name="connsiteY2" fmla="*/ 191120 h 191200"/>
              <a:gd name="connsiteX3" fmla="*/ 41845 w 219392"/>
              <a:gd name="connsiteY3" fmla="*/ 116058 h 191200"/>
              <a:gd name="connsiteX4" fmla="*/ 219265 w 219392"/>
              <a:gd name="connsiteY4" fmla="*/ 52 h 19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392" h="191200">
                <a:moveTo>
                  <a:pt x="219265" y="52"/>
                </a:moveTo>
                <a:cubicBezTo>
                  <a:pt x="223814" y="-2223"/>
                  <a:pt x="105534" y="70565"/>
                  <a:pt x="69140" y="102410"/>
                </a:cubicBezTo>
                <a:cubicBezTo>
                  <a:pt x="32746" y="134255"/>
                  <a:pt x="5450" y="188845"/>
                  <a:pt x="901" y="191120"/>
                </a:cubicBezTo>
                <a:cubicBezTo>
                  <a:pt x="-3648" y="193395"/>
                  <a:pt x="8863" y="146766"/>
                  <a:pt x="41845" y="116058"/>
                </a:cubicBezTo>
                <a:cubicBezTo>
                  <a:pt x="74827" y="85351"/>
                  <a:pt x="214716" y="2327"/>
                  <a:pt x="219265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1" name="フリーフォーム 2280">
            <a:extLst>
              <a:ext uri="{FF2B5EF4-FFF2-40B4-BE49-F238E27FC236}">
                <a16:creationId xmlns:a16="http://schemas.microsoft.com/office/drawing/2014/main" id="{BED5CCE8-BE5D-6455-6791-043A509BD582}"/>
              </a:ext>
            </a:extLst>
          </p:cNvPr>
          <p:cNvSpPr/>
          <p:nvPr/>
        </p:nvSpPr>
        <p:spPr>
          <a:xfrm>
            <a:off x="4510230" y="7129915"/>
            <a:ext cx="260224" cy="62478"/>
          </a:xfrm>
          <a:custGeom>
            <a:avLst/>
            <a:gdLst>
              <a:gd name="connsiteX0" fmla="*/ 355 w 260224"/>
              <a:gd name="connsiteY0" fmla="*/ 62455 h 62478"/>
              <a:gd name="connsiteX1" fmla="*/ 130009 w 260224"/>
              <a:gd name="connsiteY1" fmla="*/ 7864 h 62478"/>
              <a:gd name="connsiteX2" fmla="*/ 259663 w 260224"/>
              <a:gd name="connsiteY2" fmla="*/ 1040 h 62478"/>
              <a:gd name="connsiteX3" fmla="*/ 170952 w 260224"/>
              <a:gd name="connsiteY3" fmla="*/ 14688 h 62478"/>
              <a:gd name="connsiteX4" fmla="*/ 355 w 260224"/>
              <a:gd name="connsiteY4" fmla="*/ 62455 h 62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0224" h="62478">
                <a:moveTo>
                  <a:pt x="355" y="62455"/>
                </a:moveTo>
                <a:cubicBezTo>
                  <a:pt x="-6469" y="61318"/>
                  <a:pt x="86791" y="18100"/>
                  <a:pt x="130009" y="7864"/>
                </a:cubicBezTo>
                <a:cubicBezTo>
                  <a:pt x="173227" y="-2372"/>
                  <a:pt x="252839" y="-97"/>
                  <a:pt x="259663" y="1040"/>
                </a:cubicBezTo>
                <a:cubicBezTo>
                  <a:pt x="266487" y="2177"/>
                  <a:pt x="209621" y="5590"/>
                  <a:pt x="170952" y="14688"/>
                </a:cubicBezTo>
                <a:cubicBezTo>
                  <a:pt x="132283" y="23786"/>
                  <a:pt x="7179" y="63592"/>
                  <a:pt x="355" y="624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2" name="フリーフォーム 2281">
            <a:extLst>
              <a:ext uri="{FF2B5EF4-FFF2-40B4-BE49-F238E27FC236}">
                <a16:creationId xmlns:a16="http://schemas.microsoft.com/office/drawing/2014/main" id="{F164CDDA-58B3-5BCD-0E5A-7B27FB8E4FF0}"/>
              </a:ext>
            </a:extLst>
          </p:cNvPr>
          <p:cNvSpPr/>
          <p:nvPr/>
        </p:nvSpPr>
        <p:spPr>
          <a:xfrm>
            <a:off x="4229307" y="6917275"/>
            <a:ext cx="536971" cy="84026"/>
          </a:xfrm>
          <a:custGeom>
            <a:avLst/>
            <a:gdLst>
              <a:gd name="connsiteX0" fmla="*/ 1499 w 536971"/>
              <a:gd name="connsiteY0" fmla="*/ 84026 h 84026"/>
              <a:gd name="connsiteX1" fmla="*/ 308574 w 536971"/>
              <a:gd name="connsiteY1" fmla="*/ 8964 h 84026"/>
              <a:gd name="connsiteX2" fmla="*/ 526938 w 536971"/>
              <a:gd name="connsiteY2" fmla="*/ 2140 h 84026"/>
              <a:gd name="connsiteX3" fmla="*/ 445051 w 536971"/>
              <a:gd name="connsiteY3" fmla="*/ 8964 h 84026"/>
              <a:gd name="connsiteX4" fmla="*/ 1499 w 536971"/>
              <a:gd name="connsiteY4" fmla="*/ 84026 h 84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971" h="84026">
                <a:moveTo>
                  <a:pt x="1499" y="84026"/>
                </a:moveTo>
                <a:cubicBezTo>
                  <a:pt x="-21247" y="84026"/>
                  <a:pt x="221001" y="22612"/>
                  <a:pt x="308574" y="8964"/>
                </a:cubicBezTo>
                <a:cubicBezTo>
                  <a:pt x="396147" y="-4684"/>
                  <a:pt x="504192" y="2140"/>
                  <a:pt x="526938" y="2140"/>
                </a:cubicBezTo>
                <a:cubicBezTo>
                  <a:pt x="549684" y="2140"/>
                  <a:pt x="538311" y="-5821"/>
                  <a:pt x="445051" y="8964"/>
                </a:cubicBezTo>
                <a:cubicBezTo>
                  <a:pt x="351791" y="23749"/>
                  <a:pt x="24245" y="84026"/>
                  <a:pt x="1499" y="840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3" name="フリーフォーム 2282">
            <a:extLst>
              <a:ext uri="{FF2B5EF4-FFF2-40B4-BE49-F238E27FC236}">
                <a16:creationId xmlns:a16="http://schemas.microsoft.com/office/drawing/2014/main" id="{B45ABE7A-7D86-DDF8-AA8F-2DC43AB5F7D8}"/>
              </a:ext>
            </a:extLst>
          </p:cNvPr>
          <p:cNvSpPr/>
          <p:nvPr/>
        </p:nvSpPr>
        <p:spPr>
          <a:xfrm>
            <a:off x="1135422" y="3153514"/>
            <a:ext cx="910962" cy="1883166"/>
          </a:xfrm>
          <a:custGeom>
            <a:avLst/>
            <a:gdLst>
              <a:gd name="connsiteX0" fmla="*/ 910282 w 910962"/>
              <a:gd name="connsiteY0" fmla="*/ 2229 h 1883166"/>
              <a:gd name="connsiteX1" fmla="*/ 251064 w 910962"/>
              <a:gd name="connsiteY1" fmla="*/ 1073991 h 1883166"/>
              <a:gd name="connsiteX2" fmla="*/ 314859 w 910962"/>
              <a:gd name="connsiteY2" fmla="*/ 971919 h 1883166"/>
              <a:gd name="connsiteX3" fmla="*/ 166003 w 910962"/>
              <a:gd name="connsiteY3" fmla="*/ 1375956 h 1883166"/>
              <a:gd name="connsiteX4" fmla="*/ 166003 w 910962"/>
              <a:gd name="connsiteY4" fmla="*/ 1550330 h 1883166"/>
              <a:gd name="connsiteX5" fmla="*/ 157497 w 910962"/>
              <a:gd name="connsiteY5" fmla="*/ 1452510 h 1883166"/>
              <a:gd name="connsiteX6" fmla="*/ 297847 w 910962"/>
              <a:gd name="connsiteY6" fmla="*/ 1877813 h 1883166"/>
              <a:gd name="connsiteX7" fmla="*/ 208533 w 910962"/>
              <a:gd name="connsiteY7" fmla="*/ 1677920 h 1883166"/>
              <a:gd name="connsiteX8" fmla="*/ 97955 w 910962"/>
              <a:gd name="connsiteY8" fmla="*/ 1473775 h 1883166"/>
              <a:gd name="connsiteX9" fmla="*/ 135 w 910962"/>
              <a:gd name="connsiteY9" fmla="*/ 1082497 h 1883166"/>
              <a:gd name="connsiteX10" fmla="*/ 119220 w 910962"/>
              <a:gd name="connsiteY10" fmla="*/ 1503546 h 1883166"/>
              <a:gd name="connsiteX11" fmla="*/ 140485 w 910962"/>
              <a:gd name="connsiteY11" fmla="*/ 1418486 h 1883166"/>
              <a:gd name="connsiteX12" fmla="*/ 323365 w 910962"/>
              <a:gd name="connsiteY12" fmla="*/ 929388 h 1883166"/>
              <a:gd name="connsiteX13" fmla="*/ 268076 w 910962"/>
              <a:gd name="connsiteY13" fmla="*/ 1039967 h 1883166"/>
              <a:gd name="connsiteX14" fmla="*/ 501992 w 910962"/>
              <a:gd name="connsiteY14" fmla="*/ 648689 h 1883166"/>
              <a:gd name="connsiteX15" fmla="*/ 378654 w 910962"/>
              <a:gd name="connsiteY15" fmla="*/ 789039 h 1883166"/>
              <a:gd name="connsiteX16" fmla="*/ 910282 w 910962"/>
              <a:gd name="connsiteY16" fmla="*/ 2229 h 1883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10962" h="1883166">
                <a:moveTo>
                  <a:pt x="910282" y="2229"/>
                </a:moveTo>
                <a:cubicBezTo>
                  <a:pt x="889017" y="49721"/>
                  <a:pt x="350301" y="912376"/>
                  <a:pt x="251064" y="1073991"/>
                </a:cubicBezTo>
                <a:cubicBezTo>
                  <a:pt x="151827" y="1235606"/>
                  <a:pt x="329036" y="921592"/>
                  <a:pt x="314859" y="971919"/>
                </a:cubicBezTo>
                <a:cubicBezTo>
                  <a:pt x="300682" y="1022247"/>
                  <a:pt x="190812" y="1279554"/>
                  <a:pt x="166003" y="1375956"/>
                </a:cubicBezTo>
                <a:cubicBezTo>
                  <a:pt x="141194" y="1472358"/>
                  <a:pt x="167421" y="1537571"/>
                  <a:pt x="166003" y="1550330"/>
                </a:cubicBezTo>
                <a:cubicBezTo>
                  <a:pt x="164585" y="1563089"/>
                  <a:pt x="135523" y="1397930"/>
                  <a:pt x="157497" y="1452510"/>
                </a:cubicBezTo>
                <a:cubicBezTo>
                  <a:pt x="179471" y="1507090"/>
                  <a:pt x="289341" y="1840245"/>
                  <a:pt x="297847" y="1877813"/>
                </a:cubicBezTo>
                <a:cubicBezTo>
                  <a:pt x="306353" y="1915381"/>
                  <a:pt x="241848" y="1745260"/>
                  <a:pt x="208533" y="1677920"/>
                </a:cubicBezTo>
                <a:cubicBezTo>
                  <a:pt x="175218" y="1610580"/>
                  <a:pt x="132688" y="1573012"/>
                  <a:pt x="97955" y="1473775"/>
                </a:cubicBezTo>
                <a:cubicBezTo>
                  <a:pt x="63222" y="1374538"/>
                  <a:pt x="-3409" y="1077535"/>
                  <a:pt x="135" y="1082497"/>
                </a:cubicBezTo>
                <a:cubicBezTo>
                  <a:pt x="3679" y="1087459"/>
                  <a:pt x="95828" y="1447548"/>
                  <a:pt x="119220" y="1503546"/>
                </a:cubicBezTo>
                <a:cubicBezTo>
                  <a:pt x="142612" y="1559544"/>
                  <a:pt x="106461" y="1514179"/>
                  <a:pt x="140485" y="1418486"/>
                </a:cubicBezTo>
                <a:cubicBezTo>
                  <a:pt x="174509" y="1322793"/>
                  <a:pt x="302100" y="992475"/>
                  <a:pt x="323365" y="929388"/>
                </a:cubicBezTo>
                <a:cubicBezTo>
                  <a:pt x="344630" y="866302"/>
                  <a:pt x="238305" y="1086750"/>
                  <a:pt x="268076" y="1039967"/>
                </a:cubicBezTo>
                <a:cubicBezTo>
                  <a:pt x="297847" y="993184"/>
                  <a:pt x="483562" y="690510"/>
                  <a:pt x="501992" y="648689"/>
                </a:cubicBezTo>
                <a:cubicBezTo>
                  <a:pt x="520422" y="606868"/>
                  <a:pt x="309188" y="897491"/>
                  <a:pt x="378654" y="789039"/>
                </a:cubicBezTo>
                <a:cubicBezTo>
                  <a:pt x="448120" y="680587"/>
                  <a:pt x="931547" y="-45263"/>
                  <a:pt x="910282" y="22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4" name="フリーフォーム 2283">
            <a:extLst>
              <a:ext uri="{FF2B5EF4-FFF2-40B4-BE49-F238E27FC236}">
                <a16:creationId xmlns:a16="http://schemas.microsoft.com/office/drawing/2014/main" id="{5937D26F-87EA-F3BA-14F7-D9633909795D}"/>
              </a:ext>
            </a:extLst>
          </p:cNvPr>
          <p:cNvSpPr/>
          <p:nvPr/>
        </p:nvSpPr>
        <p:spPr>
          <a:xfrm>
            <a:off x="5967068" y="2930645"/>
            <a:ext cx="635800" cy="1347950"/>
          </a:xfrm>
          <a:custGeom>
            <a:avLst/>
            <a:gdLst>
              <a:gd name="connsiteX0" fmla="*/ 4177 w 635800"/>
              <a:gd name="connsiteY0" fmla="*/ 3941 h 1347950"/>
              <a:gd name="connsiteX1" fmla="*/ 582588 w 635800"/>
              <a:gd name="connsiteY1" fmla="*/ 769485 h 1347950"/>
              <a:gd name="connsiteX2" fmla="*/ 506033 w 635800"/>
              <a:gd name="connsiteY2" fmla="*/ 701437 h 1347950"/>
              <a:gd name="connsiteX3" fmla="*/ 599600 w 635800"/>
              <a:gd name="connsiteY3" fmla="*/ 1007655 h 1347950"/>
              <a:gd name="connsiteX4" fmla="*/ 514539 w 635800"/>
              <a:gd name="connsiteY4" fmla="*/ 871558 h 1347950"/>
              <a:gd name="connsiteX5" fmla="*/ 633624 w 635800"/>
              <a:gd name="connsiteY5" fmla="*/ 1339390 h 1347950"/>
              <a:gd name="connsiteX6" fmla="*/ 586841 w 635800"/>
              <a:gd name="connsiteY6" fmla="*/ 1152257 h 1347950"/>
              <a:gd name="connsiteX7" fmla="*/ 527299 w 635800"/>
              <a:gd name="connsiteY7" fmla="*/ 875811 h 1347950"/>
              <a:gd name="connsiteX8" fmla="*/ 425226 w 635800"/>
              <a:gd name="connsiteY8" fmla="*/ 301653 h 1347950"/>
              <a:gd name="connsiteX9" fmla="*/ 472009 w 635800"/>
              <a:gd name="connsiteY9" fmla="*/ 607870 h 1347950"/>
              <a:gd name="connsiteX10" fmla="*/ 318900 w 635800"/>
              <a:gd name="connsiteY10" fmla="*/ 420737 h 1347950"/>
              <a:gd name="connsiteX11" fmla="*/ 89237 w 635800"/>
              <a:gd name="connsiteY11" fmla="*/ 195327 h 1347950"/>
              <a:gd name="connsiteX12" fmla="*/ 310394 w 635800"/>
              <a:gd name="connsiteY12" fmla="*/ 459015 h 1347950"/>
              <a:gd name="connsiteX13" fmla="*/ 4177 w 635800"/>
              <a:gd name="connsiteY13" fmla="*/ 3941 h 134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5800" h="1347950">
                <a:moveTo>
                  <a:pt x="4177" y="3941"/>
                </a:moveTo>
                <a:cubicBezTo>
                  <a:pt x="49543" y="55686"/>
                  <a:pt x="498945" y="653236"/>
                  <a:pt x="582588" y="769485"/>
                </a:cubicBezTo>
                <a:cubicBezTo>
                  <a:pt x="666231" y="885734"/>
                  <a:pt x="503198" y="661742"/>
                  <a:pt x="506033" y="701437"/>
                </a:cubicBezTo>
                <a:cubicBezTo>
                  <a:pt x="508868" y="741132"/>
                  <a:pt x="598182" y="979302"/>
                  <a:pt x="599600" y="1007655"/>
                </a:cubicBezTo>
                <a:cubicBezTo>
                  <a:pt x="601018" y="1036008"/>
                  <a:pt x="508868" y="816269"/>
                  <a:pt x="514539" y="871558"/>
                </a:cubicBezTo>
                <a:cubicBezTo>
                  <a:pt x="520210" y="926847"/>
                  <a:pt x="621574" y="1292607"/>
                  <a:pt x="633624" y="1339390"/>
                </a:cubicBezTo>
                <a:cubicBezTo>
                  <a:pt x="645674" y="1386173"/>
                  <a:pt x="604562" y="1229520"/>
                  <a:pt x="586841" y="1152257"/>
                </a:cubicBezTo>
                <a:cubicBezTo>
                  <a:pt x="569120" y="1074994"/>
                  <a:pt x="554235" y="1017578"/>
                  <a:pt x="527299" y="875811"/>
                </a:cubicBezTo>
                <a:cubicBezTo>
                  <a:pt x="500363" y="734044"/>
                  <a:pt x="434441" y="346310"/>
                  <a:pt x="425226" y="301653"/>
                </a:cubicBezTo>
                <a:cubicBezTo>
                  <a:pt x="416011" y="256996"/>
                  <a:pt x="489730" y="588023"/>
                  <a:pt x="472009" y="607870"/>
                </a:cubicBezTo>
                <a:cubicBezTo>
                  <a:pt x="454288" y="627717"/>
                  <a:pt x="382695" y="489494"/>
                  <a:pt x="318900" y="420737"/>
                </a:cubicBezTo>
                <a:cubicBezTo>
                  <a:pt x="255105" y="351980"/>
                  <a:pt x="90655" y="188947"/>
                  <a:pt x="89237" y="195327"/>
                </a:cubicBezTo>
                <a:cubicBezTo>
                  <a:pt x="87819" y="201707"/>
                  <a:pt x="323153" y="491622"/>
                  <a:pt x="310394" y="459015"/>
                </a:cubicBezTo>
                <a:cubicBezTo>
                  <a:pt x="297635" y="426409"/>
                  <a:pt x="-41189" y="-47804"/>
                  <a:pt x="4177" y="39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5" name="フリーフォーム 2284">
            <a:extLst>
              <a:ext uri="{FF2B5EF4-FFF2-40B4-BE49-F238E27FC236}">
                <a16:creationId xmlns:a16="http://schemas.microsoft.com/office/drawing/2014/main" id="{182C7F0B-22A9-9B66-E51C-650D81B3164E}"/>
              </a:ext>
            </a:extLst>
          </p:cNvPr>
          <p:cNvSpPr/>
          <p:nvPr/>
        </p:nvSpPr>
        <p:spPr>
          <a:xfrm>
            <a:off x="6229028" y="4053737"/>
            <a:ext cx="336699" cy="577914"/>
          </a:xfrm>
          <a:custGeom>
            <a:avLst/>
            <a:gdLst>
              <a:gd name="connsiteX0" fmla="*/ 1651 w 336699"/>
              <a:gd name="connsiteY0" fmla="*/ 3647 h 577914"/>
              <a:gd name="connsiteX1" fmla="*/ 324881 w 336699"/>
              <a:gd name="connsiteY1" fmla="*/ 514010 h 577914"/>
              <a:gd name="connsiteX2" fmla="*/ 261085 w 336699"/>
              <a:gd name="connsiteY2" fmla="*/ 416190 h 577914"/>
              <a:gd name="connsiteX3" fmla="*/ 210049 w 336699"/>
              <a:gd name="connsiteY3" fmla="*/ 335383 h 577914"/>
              <a:gd name="connsiteX4" fmla="*/ 154760 w 336699"/>
              <a:gd name="connsiteY4" fmla="*/ 339636 h 577914"/>
              <a:gd name="connsiteX5" fmla="*/ 137748 w 336699"/>
              <a:gd name="connsiteY5" fmla="*/ 577805 h 577914"/>
              <a:gd name="connsiteX6" fmla="*/ 159013 w 336699"/>
              <a:gd name="connsiteY6" fmla="*/ 369407 h 577914"/>
              <a:gd name="connsiteX7" fmla="*/ 197290 w 336699"/>
              <a:gd name="connsiteY7" fmla="*/ 288600 h 577914"/>
              <a:gd name="connsiteX8" fmla="*/ 1651 w 336699"/>
              <a:gd name="connsiteY8" fmla="*/ 3647 h 577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6699" h="577914">
                <a:moveTo>
                  <a:pt x="1651" y="3647"/>
                </a:moveTo>
                <a:cubicBezTo>
                  <a:pt x="22916" y="41215"/>
                  <a:pt x="281642" y="445253"/>
                  <a:pt x="324881" y="514010"/>
                </a:cubicBezTo>
                <a:cubicBezTo>
                  <a:pt x="368120" y="582767"/>
                  <a:pt x="280224" y="445961"/>
                  <a:pt x="261085" y="416190"/>
                </a:cubicBezTo>
                <a:cubicBezTo>
                  <a:pt x="241946" y="386419"/>
                  <a:pt x="227770" y="348142"/>
                  <a:pt x="210049" y="335383"/>
                </a:cubicBezTo>
                <a:cubicBezTo>
                  <a:pt x="192328" y="322624"/>
                  <a:pt x="166810" y="299232"/>
                  <a:pt x="154760" y="339636"/>
                </a:cubicBezTo>
                <a:cubicBezTo>
                  <a:pt x="142710" y="380040"/>
                  <a:pt x="137039" y="572843"/>
                  <a:pt x="137748" y="577805"/>
                </a:cubicBezTo>
                <a:cubicBezTo>
                  <a:pt x="138457" y="582767"/>
                  <a:pt x="149089" y="417608"/>
                  <a:pt x="159013" y="369407"/>
                </a:cubicBezTo>
                <a:cubicBezTo>
                  <a:pt x="168937" y="321206"/>
                  <a:pt x="223517" y="347434"/>
                  <a:pt x="197290" y="288600"/>
                </a:cubicBezTo>
                <a:cubicBezTo>
                  <a:pt x="171063" y="229767"/>
                  <a:pt x="-19614" y="-33921"/>
                  <a:pt x="1651" y="36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6" name="フリーフォーム 2285">
            <a:extLst>
              <a:ext uri="{FF2B5EF4-FFF2-40B4-BE49-F238E27FC236}">
                <a16:creationId xmlns:a16="http://schemas.microsoft.com/office/drawing/2014/main" id="{7A200E00-A019-0F77-011F-C9BB2F80E035}"/>
              </a:ext>
            </a:extLst>
          </p:cNvPr>
          <p:cNvSpPr/>
          <p:nvPr/>
        </p:nvSpPr>
        <p:spPr>
          <a:xfrm>
            <a:off x="3935886" y="3828370"/>
            <a:ext cx="194795" cy="422169"/>
          </a:xfrm>
          <a:custGeom>
            <a:avLst/>
            <a:gdLst>
              <a:gd name="connsiteX0" fmla="*/ 320 w 194795"/>
              <a:gd name="connsiteY0" fmla="*/ 680 h 422169"/>
              <a:gd name="connsiteX1" fmla="*/ 136052 w 194795"/>
              <a:gd name="connsiteY1" fmla="*/ 214993 h 422169"/>
              <a:gd name="connsiteX2" fmla="*/ 171770 w 194795"/>
              <a:gd name="connsiteY2" fmla="*/ 286430 h 422169"/>
              <a:gd name="connsiteX3" fmla="*/ 136052 w 194795"/>
              <a:gd name="connsiteY3" fmla="*/ 422161 h 422169"/>
              <a:gd name="connsiteX4" fmla="*/ 193202 w 194795"/>
              <a:gd name="connsiteY4" fmla="*/ 293574 h 422169"/>
              <a:gd name="connsiteX5" fmla="*/ 178914 w 194795"/>
              <a:gd name="connsiteY5" fmla="*/ 365011 h 422169"/>
              <a:gd name="connsiteX6" fmla="*/ 178914 w 194795"/>
              <a:gd name="connsiteY6" fmla="*/ 293574 h 422169"/>
              <a:gd name="connsiteX7" fmla="*/ 320 w 194795"/>
              <a:gd name="connsiteY7" fmla="*/ 680 h 422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795" h="422169">
                <a:moveTo>
                  <a:pt x="320" y="680"/>
                </a:moveTo>
                <a:cubicBezTo>
                  <a:pt x="-6824" y="-12417"/>
                  <a:pt x="107477" y="167368"/>
                  <a:pt x="136052" y="214993"/>
                </a:cubicBezTo>
                <a:cubicBezTo>
                  <a:pt x="164627" y="262618"/>
                  <a:pt x="171770" y="251902"/>
                  <a:pt x="171770" y="286430"/>
                </a:cubicBezTo>
                <a:cubicBezTo>
                  <a:pt x="171770" y="320958"/>
                  <a:pt x="132480" y="420970"/>
                  <a:pt x="136052" y="422161"/>
                </a:cubicBezTo>
                <a:cubicBezTo>
                  <a:pt x="139624" y="423352"/>
                  <a:pt x="186058" y="303099"/>
                  <a:pt x="193202" y="293574"/>
                </a:cubicBezTo>
                <a:cubicBezTo>
                  <a:pt x="200346" y="284049"/>
                  <a:pt x="181295" y="365011"/>
                  <a:pt x="178914" y="365011"/>
                </a:cubicBezTo>
                <a:cubicBezTo>
                  <a:pt x="176533" y="365011"/>
                  <a:pt x="203917" y="350724"/>
                  <a:pt x="178914" y="293574"/>
                </a:cubicBezTo>
                <a:cubicBezTo>
                  <a:pt x="153911" y="236424"/>
                  <a:pt x="7464" y="13777"/>
                  <a:pt x="320" y="6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7" name="フリーフォーム 2286">
            <a:extLst>
              <a:ext uri="{FF2B5EF4-FFF2-40B4-BE49-F238E27FC236}">
                <a16:creationId xmlns:a16="http://schemas.microsoft.com/office/drawing/2014/main" id="{FECB8276-04F8-95EC-6552-7645F15CAD63}"/>
              </a:ext>
            </a:extLst>
          </p:cNvPr>
          <p:cNvSpPr/>
          <p:nvPr/>
        </p:nvSpPr>
        <p:spPr>
          <a:xfrm>
            <a:off x="3328979" y="3829020"/>
            <a:ext cx="173375" cy="228630"/>
          </a:xfrm>
          <a:custGeom>
            <a:avLst/>
            <a:gdLst>
              <a:gd name="connsiteX0" fmla="*/ 9 w 173375"/>
              <a:gd name="connsiteY0" fmla="*/ 30 h 228630"/>
              <a:gd name="connsiteX1" fmla="*/ 135740 w 173375"/>
              <a:gd name="connsiteY1" fmla="*/ 171480 h 228630"/>
              <a:gd name="connsiteX2" fmla="*/ 171459 w 173375"/>
              <a:gd name="connsiteY2" fmla="*/ 228630 h 228630"/>
              <a:gd name="connsiteX3" fmla="*/ 164315 w 173375"/>
              <a:gd name="connsiteY3" fmla="*/ 171480 h 228630"/>
              <a:gd name="connsiteX4" fmla="*/ 128596 w 173375"/>
              <a:gd name="connsiteY4" fmla="*/ 185768 h 228630"/>
              <a:gd name="connsiteX5" fmla="*/ 9 w 173375"/>
              <a:gd name="connsiteY5" fmla="*/ 30 h 228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3375" h="228630">
                <a:moveTo>
                  <a:pt x="9" y="30"/>
                </a:moveTo>
                <a:cubicBezTo>
                  <a:pt x="1200" y="-2351"/>
                  <a:pt x="107165" y="133380"/>
                  <a:pt x="135740" y="171480"/>
                </a:cubicBezTo>
                <a:cubicBezTo>
                  <a:pt x="164315" y="209580"/>
                  <a:pt x="166697" y="228630"/>
                  <a:pt x="171459" y="228630"/>
                </a:cubicBezTo>
                <a:cubicBezTo>
                  <a:pt x="176221" y="228630"/>
                  <a:pt x="171459" y="178624"/>
                  <a:pt x="164315" y="171480"/>
                </a:cubicBezTo>
                <a:cubicBezTo>
                  <a:pt x="157171" y="164336"/>
                  <a:pt x="151218" y="210771"/>
                  <a:pt x="128596" y="185768"/>
                </a:cubicBezTo>
                <a:cubicBezTo>
                  <a:pt x="105974" y="160765"/>
                  <a:pt x="-1182" y="2411"/>
                  <a:pt x="9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8" name="フリーフォーム 2287">
            <a:extLst>
              <a:ext uri="{FF2B5EF4-FFF2-40B4-BE49-F238E27FC236}">
                <a16:creationId xmlns:a16="http://schemas.microsoft.com/office/drawing/2014/main" id="{24A569B1-289A-1CF3-D364-5B5764540971}"/>
              </a:ext>
            </a:extLst>
          </p:cNvPr>
          <p:cNvSpPr/>
          <p:nvPr/>
        </p:nvSpPr>
        <p:spPr>
          <a:xfrm>
            <a:off x="2371502" y="4850175"/>
            <a:ext cx="120710" cy="165506"/>
          </a:xfrm>
          <a:custGeom>
            <a:avLst/>
            <a:gdLst>
              <a:gd name="connsiteX0" fmla="*/ 223 w 120710"/>
              <a:gd name="connsiteY0" fmla="*/ 431 h 165506"/>
              <a:gd name="connsiteX1" fmla="*/ 85948 w 120710"/>
              <a:gd name="connsiteY1" fmla="*/ 79013 h 165506"/>
              <a:gd name="connsiteX2" fmla="*/ 107379 w 120710"/>
              <a:gd name="connsiteY2" fmla="*/ 164738 h 165506"/>
              <a:gd name="connsiteX3" fmla="*/ 114523 w 120710"/>
              <a:gd name="connsiteY3" fmla="*/ 114731 h 165506"/>
              <a:gd name="connsiteX4" fmla="*/ 223 w 120710"/>
              <a:gd name="connsiteY4" fmla="*/ 431 h 165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710" h="165506">
                <a:moveTo>
                  <a:pt x="223" y="431"/>
                </a:moveTo>
                <a:cubicBezTo>
                  <a:pt x="-4539" y="-5522"/>
                  <a:pt x="68089" y="51629"/>
                  <a:pt x="85948" y="79013"/>
                </a:cubicBezTo>
                <a:cubicBezTo>
                  <a:pt x="103807" y="106397"/>
                  <a:pt x="102617" y="158785"/>
                  <a:pt x="107379" y="164738"/>
                </a:cubicBezTo>
                <a:cubicBezTo>
                  <a:pt x="112141" y="170691"/>
                  <a:pt x="130001" y="140925"/>
                  <a:pt x="114523" y="114731"/>
                </a:cubicBezTo>
                <a:cubicBezTo>
                  <a:pt x="99045" y="88537"/>
                  <a:pt x="4985" y="6384"/>
                  <a:pt x="223" y="43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9" name="フリーフォーム 2288">
            <a:extLst>
              <a:ext uri="{FF2B5EF4-FFF2-40B4-BE49-F238E27FC236}">
                <a16:creationId xmlns:a16="http://schemas.microsoft.com/office/drawing/2014/main" id="{2A735A6E-0D6A-1A68-7B67-A4696C157119}"/>
              </a:ext>
            </a:extLst>
          </p:cNvPr>
          <p:cNvSpPr/>
          <p:nvPr/>
        </p:nvSpPr>
        <p:spPr>
          <a:xfrm>
            <a:off x="4541548" y="3828983"/>
            <a:ext cx="116230" cy="257610"/>
          </a:xfrm>
          <a:custGeom>
            <a:avLst/>
            <a:gdLst>
              <a:gd name="connsiteX0" fmla="*/ 116177 w 116230"/>
              <a:gd name="connsiteY0" fmla="*/ 67 h 257610"/>
              <a:gd name="connsiteX1" fmla="*/ 23308 w 116230"/>
              <a:gd name="connsiteY1" fmla="*/ 178661 h 257610"/>
              <a:gd name="connsiteX2" fmla="*/ 9021 w 116230"/>
              <a:gd name="connsiteY2" fmla="*/ 257242 h 257610"/>
              <a:gd name="connsiteX3" fmla="*/ 9021 w 116230"/>
              <a:gd name="connsiteY3" fmla="*/ 200092 h 257610"/>
              <a:gd name="connsiteX4" fmla="*/ 116177 w 116230"/>
              <a:gd name="connsiteY4" fmla="*/ 67 h 257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30" h="257610">
                <a:moveTo>
                  <a:pt x="116177" y="67"/>
                </a:moveTo>
                <a:cubicBezTo>
                  <a:pt x="118558" y="-3505"/>
                  <a:pt x="41167" y="135799"/>
                  <a:pt x="23308" y="178661"/>
                </a:cubicBezTo>
                <a:cubicBezTo>
                  <a:pt x="5449" y="221523"/>
                  <a:pt x="11402" y="253670"/>
                  <a:pt x="9021" y="257242"/>
                </a:cubicBezTo>
                <a:cubicBezTo>
                  <a:pt x="6640" y="260814"/>
                  <a:pt x="-10029" y="238192"/>
                  <a:pt x="9021" y="200092"/>
                </a:cubicBezTo>
                <a:cubicBezTo>
                  <a:pt x="28071" y="161992"/>
                  <a:pt x="113796" y="3639"/>
                  <a:pt x="116177" y="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0" name="フリーフォーム 2289">
            <a:extLst>
              <a:ext uri="{FF2B5EF4-FFF2-40B4-BE49-F238E27FC236}">
                <a16:creationId xmlns:a16="http://schemas.microsoft.com/office/drawing/2014/main" id="{0A763BAD-24BA-0FFB-6F91-950028B1E7B7}"/>
              </a:ext>
            </a:extLst>
          </p:cNvPr>
          <p:cNvSpPr/>
          <p:nvPr/>
        </p:nvSpPr>
        <p:spPr>
          <a:xfrm>
            <a:off x="2114550" y="4599720"/>
            <a:ext cx="14421" cy="282260"/>
          </a:xfrm>
          <a:custGeom>
            <a:avLst/>
            <a:gdLst>
              <a:gd name="connsiteX0" fmla="*/ 14288 w 14421"/>
              <a:gd name="connsiteY0" fmla="*/ 855 h 282260"/>
              <a:gd name="connsiteX1" fmla="*/ 0 w 14421"/>
              <a:gd name="connsiteY1" fmla="*/ 150874 h 282260"/>
              <a:gd name="connsiteX2" fmla="*/ 14288 w 14421"/>
              <a:gd name="connsiteY2" fmla="*/ 279461 h 282260"/>
              <a:gd name="connsiteX3" fmla="*/ 7144 w 14421"/>
              <a:gd name="connsiteY3" fmla="*/ 222311 h 282260"/>
              <a:gd name="connsiteX4" fmla="*/ 14288 w 14421"/>
              <a:gd name="connsiteY4" fmla="*/ 855 h 282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21" h="282260">
                <a:moveTo>
                  <a:pt x="14288" y="855"/>
                </a:moveTo>
                <a:cubicBezTo>
                  <a:pt x="13097" y="-11051"/>
                  <a:pt x="0" y="104440"/>
                  <a:pt x="0" y="150874"/>
                </a:cubicBezTo>
                <a:cubicBezTo>
                  <a:pt x="0" y="197308"/>
                  <a:pt x="13097" y="267555"/>
                  <a:pt x="14288" y="279461"/>
                </a:cubicBezTo>
                <a:cubicBezTo>
                  <a:pt x="15479" y="291367"/>
                  <a:pt x="5954" y="263983"/>
                  <a:pt x="7144" y="222311"/>
                </a:cubicBezTo>
                <a:cubicBezTo>
                  <a:pt x="8334" y="180639"/>
                  <a:pt x="15479" y="12761"/>
                  <a:pt x="14288" y="8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1" name="フリーフォーム 2290">
            <a:extLst>
              <a:ext uri="{FF2B5EF4-FFF2-40B4-BE49-F238E27FC236}">
                <a16:creationId xmlns:a16="http://schemas.microsoft.com/office/drawing/2014/main" id="{3DFA2286-20C4-B404-30B0-79D4C7A1DE83}"/>
              </a:ext>
            </a:extLst>
          </p:cNvPr>
          <p:cNvSpPr/>
          <p:nvPr/>
        </p:nvSpPr>
        <p:spPr>
          <a:xfrm>
            <a:off x="3012232" y="3314275"/>
            <a:ext cx="451644" cy="21939"/>
          </a:xfrm>
          <a:custGeom>
            <a:avLst/>
            <a:gdLst>
              <a:gd name="connsiteX0" fmla="*/ 2431 w 451644"/>
              <a:gd name="connsiteY0" fmla="*/ 7569 h 21939"/>
              <a:gd name="connsiteX1" fmla="*/ 209599 w 451644"/>
              <a:gd name="connsiteY1" fmla="*/ 425 h 21939"/>
              <a:gd name="connsiteX2" fmla="*/ 445343 w 451644"/>
              <a:gd name="connsiteY2" fmla="*/ 21856 h 21939"/>
              <a:gd name="connsiteX3" fmla="*/ 352474 w 451644"/>
              <a:gd name="connsiteY3" fmla="*/ 7569 h 21939"/>
              <a:gd name="connsiteX4" fmla="*/ 2431 w 451644"/>
              <a:gd name="connsiteY4" fmla="*/ 7569 h 21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1644" h="21939">
                <a:moveTo>
                  <a:pt x="2431" y="7569"/>
                </a:moveTo>
                <a:cubicBezTo>
                  <a:pt x="-21381" y="6378"/>
                  <a:pt x="135780" y="-1956"/>
                  <a:pt x="209599" y="425"/>
                </a:cubicBezTo>
                <a:cubicBezTo>
                  <a:pt x="283418" y="2806"/>
                  <a:pt x="421531" y="20665"/>
                  <a:pt x="445343" y="21856"/>
                </a:cubicBezTo>
                <a:cubicBezTo>
                  <a:pt x="469155" y="23047"/>
                  <a:pt x="422721" y="11141"/>
                  <a:pt x="352474" y="7569"/>
                </a:cubicBezTo>
                <a:cubicBezTo>
                  <a:pt x="282227" y="3997"/>
                  <a:pt x="26243" y="8760"/>
                  <a:pt x="2431" y="75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2" name="フリーフォーム 2291">
            <a:extLst>
              <a:ext uri="{FF2B5EF4-FFF2-40B4-BE49-F238E27FC236}">
                <a16:creationId xmlns:a16="http://schemas.microsoft.com/office/drawing/2014/main" id="{5022243A-8D01-5BBD-4EB2-A2139E1E4E50}"/>
              </a:ext>
            </a:extLst>
          </p:cNvPr>
          <p:cNvSpPr/>
          <p:nvPr/>
        </p:nvSpPr>
        <p:spPr>
          <a:xfrm>
            <a:off x="4514850" y="3235856"/>
            <a:ext cx="405536" cy="107419"/>
          </a:xfrm>
          <a:custGeom>
            <a:avLst/>
            <a:gdLst>
              <a:gd name="connsiteX0" fmla="*/ 0 w 405536"/>
              <a:gd name="connsiteY0" fmla="*/ 107419 h 107419"/>
              <a:gd name="connsiteX1" fmla="*/ 228600 w 405536"/>
              <a:gd name="connsiteY1" fmla="*/ 35982 h 107419"/>
              <a:gd name="connsiteX2" fmla="*/ 400050 w 405536"/>
              <a:gd name="connsiteY2" fmla="*/ 263 h 107419"/>
              <a:gd name="connsiteX3" fmla="*/ 342900 w 405536"/>
              <a:gd name="connsiteY3" fmla="*/ 21694 h 107419"/>
              <a:gd name="connsiteX4" fmla="*/ 142875 w 405536"/>
              <a:gd name="connsiteY4" fmla="*/ 57413 h 107419"/>
              <a:gd name="connsiteX5" fmla="*/ 0 w 405536"/>
              <a:gd name="connsiteY5" fmla="*/ 107419 h 107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5536" h="107419">
                <a:moveTo>
                  <a:pt x="0" y="107419"/>
                </a:moveTo>
                <a:cubicBezTo>
                  <a:pt x="80962" y="80630"/>
                  <a:pt x="161925" y="53841"/>
                  <a:pt x="228600" y="35982"/>
                </a:cubicBezTo>
                <a:cubicBezTo>
                  <a:pt x="295275" y="18123"/>
                  <a:pt x="381000" y="2644"/>
                  <a:pt x="400050" y="263"/>
                </a:cubicBezTo>
                <a:cubicBezTo>
                  <a:pt x="419100" y="-2118"/>
                  <a:pt x="385762" y="12169"/>
                  <a:pt x="342900" y="21694"/>
                </a:cubicBezTo>
                <a:cubicBezTo>
                  <a:pt x="300038" y="31219"/>
                  <a:pt x="142875" y="57413"/>
                  <a:pt x="142875" y="57413"/>
                </a:cubicBezTo>
                <a:lnTo>
                  <a:pt x="0" y="10741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3" name="フリーフォーム 2292">
            <a:extLst>
              <a:ext uri="{FF2B5EF4-FFF2-40B4-BE49-F238E27FC236}">
                <a16:creationId xmlns:a16="http://schemas.microsoft.com/office/drawing/2014/main" id="{5DD6C230-3D01-C063-D69D-6E44A318F611}"/>
              </a:ext>
            </a:extLst>
          </p:cNvPr>
          <p:cNvSpPr/>
          <p:nvPr/>
        </p:nvSpPr>
        <p:spPr>
          <a:xfrm>
            <a:off x="2555297" y="2906127"/>
            <a:ext cx="116746" cy="268003"/>
          </a:xfrm>
          <a:custGeom>
            <a:avLst/>
            <a:gdLst>
              <a:gd name="connsiteX0" fmla="*/ 116466 w 116746"/>
              <a:gd name="connsiteY0" fmla="*/ 1379 h 268003"/>
              <a:gd name="connsiteX1" fmla="*/ 45028 w 116746"/>
              <a:gd name="connsiteY1" fmla="*/ 115679 h 268003"/>
              <a:gd name="connsiteX2" fmla="*/ 2166 w 116746"/>
              <a:gd name="connsiteY2" fmla="*/ 265698 h 268003"/>
              <a:gd name="connsiteX3" fmla="*/ 16453 w 116746"/>
              <a:gd name="connsiteY3" fmla="*/ 194261 h 268003"/>
              <a:gd name="connsiteX4" fmla="*/ 116466 w 116746"/>
              <a:gd name="connsiteY4" fmla="*/ 1379 h 26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746" h="268003">
                <a:moveTo>
                  <a:pt x="116466" y="1379"/>
                </a:moveTo>
                <a:cubicBezTo>
                  <a:pt x="121228" y="-11718"/>
                  <a:pt x="64078" y="71626"/>
                  <a:pt x="45028" y="115679"/>
                </a:cubicBezTo>
                <a:cubicBezTo>
                  <a:pt x="25978" y="159732"/>
                  <a:pt x="6928" y="252601"/>
                  <a:pt x="2166" y="265698"/>
                </a:cubicBezTo>
                <a:cubicBezTo>
                  <a:pt x="-2596" y="278795"/>
                  <a:pt x="-216" y="233552"/>
                  <a:pt x="16453" y="194261"/>
                </a:cubicBezTo>
                <a:cubicBezTo>
                  <a:pt x="33122" y="154970"/>
                  <a:pt x="111704" y="14476"/>
                  <a:pt x="116466" y="13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4" name="フリーフォーム 2293">
            <a:extLst>
              <a:ext uri="{FF2B5EF4-FFF2-40B4-BE49-F238E27FC236}">
                <a16:creationId xmlns:a16="http://schemas.microsoft.com/office/drawing/2014/main" id="{DB93BF72-BA23-EDC6-2F0E-EF1DBB67897E}"/>
              </a:ext>
            </a:extLst>
          </p:cNvPr>
          <p:cNvSpPr/>
          <p:nvPr/>
        </p:nvSpPr>
        <p:spPr>
          <a:xfrm>
            <a:off x="3850481" y="2743145"/>
            <a:ext cx="53711" cy="135786"/>
          </a:xfrm>
          <a:custGeom>
            <a:avLst/>
            <a:gdLst>
              <a:gd name="connsiteX0" fmla="*/ 0 w 53711"/>
              <a:gd name="connsiteY0" fmla="*/ 55 h 135786"/>
              <a:gd name="connsiteX1" fmla="*/ 50007 w 53711"/>
              <a:gd name="connsiteY1" fmla="*/ 107211 h 135786"/>
              <a:gd name="connsiteX2" fmla="*/ 50007 w 53711"/>
              <a:gd name="connsiteY2" fmla="*/ 135786 h 135786"/>
              <a:gd name="connsiteX3" fmla="*/ 50007 w 53711"/>
              <a:gd name="connsiteY3" fmla="*/ 92924 h 135786"/>
              <a:gd name="connsiteX4" fmla="*/ 0 w 53711"/>
              <a:gd name="connsiteY4" fmla="*/ 55 h 135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711" h="135786">
                <a:moveTo>
                  <a:pt x="0" y="55"/>
                </a:moveTo>
                <a:cubicBezTo>
                  <a:pt x="0" y="2436"/>
                  <a:pt x="50007" y="107211"/>
                  <a:pt x="50007" y="107211"/>
                </a:cubicBezTo>
                <a:cubicBezTo>
                  <a:pt x="58341" y="129833"/>
                  <a:pt x="50007" y="135786"/>
                  <a:pt x="50007" y="135786"/>
                </a:cubicBezTo>
                <a:cubicBezTo>
                  <a:pt x="50007" y="133405"/>
                  <a:pt x="55960" y="113164"/>
                  <a:pt x="50007" y="92924"/>
                </a:cubicBezTo>
                <a:cubicBezTo>
                  <a:pt x="44054" y="72684"/>
                  <a:pt x="0" y="-2326"/>
                  <a:pt x="0" y="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5" name="フリーフォーム 2294">
            <a:extLst>
              <a:ext uri="{FF2B5EF4-FFF2-40B4-BE49-F238E27FC236}">
                <a16:creationId xmlns:a16="http://schemas.microsoft.com/office/drawing/2014/main" id="{807978CE-7BAB-5EF5-9925-40B96F7943F7}"/>
              </a:ext>
            </a:extLst>
          </p:cNvPr>
          <p:cNvSpPr/>
          <p:nvPr/>
        </p:nvSpPr>
        <p:spPr>
          <a:xfrm>
            <a:off x="4464844" y="2750330"/>
            <a:ext cx="61383" cy="121458"/>
          </a:xfrm>
          <a:custGeom>
            <a:avLst/>
            <a:gdLst>
              <a:gd name="connsiteX0" fmla="*/ 0 w 61383"/>
              <a:gd name="connsiteY0" fmla="*/ 14 h 121458"/>
              <a:gd name="connsiteX1" fmla="*/ 57150 w 61383"/>
              <a:gd name="connsiteY1" fmla="*/ 92883 h 121458"/>
              <a:gd name="connsiteX2" fmla="*/ 57150 w 61383"/>
              <a:gd name="connsiteY2" fmla="*/ 121458 h 121458"/>
              <a:gd name="connsiteX3" fmla="*/ 57150 w 61383"/>
              <a:gd name="connsiteY3" fmla="*/ 85739 h 121458"/>
              <a:gd name="connsiteX4" fmla="*/ 0 w 61383"/>
              <a:gd name="connsiteY4" fmla="*/ 14 h 121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83" h="121458">
                <a:moveTo>
                  <a:pt x="0" y="14"/>
                </a:moveTo>
                <a:cubicBezTo>
                  <a:pt x="0" y="1205"/>
                  <a:pt x="57150" y="92883"/>
                  <a:pt x="57150" y="92883"/>
                </a:cubicBezTo>
                <a:cubicBezTo>
                  <a:pt x="66675" y="113124"/>
                  <a:pt x="57150" y="121458"/>
                  <a:pt x="57150" y="121458"/>
                </a:cubicBezTo>
                <a:cubicBezTo>
                  <a:pt x="57150" y="120267"/>
                  <a:pt x="64294" y="101217"/>
                  <a:pt x="57150" y="85739"/>
                </a:cubicBezTo>
                <a:cubicBezTo>
                  <a:pt x="50006" y="70261"/>
                  <a:pt x="0" y="-1177"/>
                  <a:pt x="0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6" name="フリーフォーム 2295">
            <a:extLst>
              <a:ext uri="{FF2B5EF4-FFF2-40B4-BE49-F238E27FC236}">
                <a16:creationId xmlns:a16="http://schemas.microsoft.com/office/drawing/2014/main" id="{C559A18E-193F-B48F-1E02-620DEB4CD482}"/>
              </a:ext>
            </a:extLst>
          </p:cNvPr>
          <p:cNvSpPr/>
          <p:nvPr/>
        </p:nvSpPr>
        <p:spPr>
          <a:xfrm>
            <a:off x="2428751" y="4108496"/>
            <a:ext cx="431369" cy="419449"/>
          </a:xfrm>
          <a:custGeom>
            <a:avLst/>
            <a:gdLst>
              <a:gd name="connsiteX0" fmla="*/ 428749 w 431369"/>
              <a:gd name="connsiteY0" fmla="*/ 3129 h 419449"/>
              <a:gd name="connsiteX1" fmla="*/ 133474 w 431369"/>
              <a:gd name="connsiteY1" fmla="*/ 266654 h 419449"/>
              <a:gd name="connsiteX2" fmla="*/ 155699 w 431369"/>
              <a:gd name="connsiteY2" fmla="*/ 228554 h 419449"/>
              <a:gd name="connsiteX3" fmla="*/ 63624 w 431369"/>
              <a:gd name="connsiteY3" fmla="*/ 333329 h 419449"/>
              <a:gd name="connsiteX4" fmla="*/ 124 w 431369"/>
              <a:gd name="connsiteY4" fmla="*/ 419054 h 419449"/>
              <a:gd name="connsiteX5" fmla="*/ 79499 w 431369"/>
              <a:gd name="connsiteY5" fmla="*/ 298404 h 419449"/>
              <a:gd name="connsiteX6" fmla="*/ 206499 w 431369"/>
              <a:gd name="connsiteY6" fmla="*/ 165054 h 419449"/>
              <a:gd name="connsiteX7" fmla="*/ 127124 w 431369"/>
              <a:gd name="connsiteY7" fmla="*/ 273004 h 419449"/>
              <a:gd name="connsiteX8" fmla="*/ 225549 w 431369"/>
              <a:gd name="connsiteY8" fmla="*/ 165054 h 419449"/>
              <a:gd name="connsiteX9" fmla="*/ 260474 w 431369"/>
              <a:gd name="connsiteY9" fmla="*/ 123779 h 419449"/>
              <a:gd name="connsiteX10" fmla="*/ 228724 w 431369"/>
              <a:gd name="connsiteY10" fmla="*/ 165054 h 419449"/>
              <a:gd name="connsiteX11" fmla="*/ 276349 w 431369"/>
              <a:gd name="connsiteY11" fmla="*/ 123779 h 419449"/>
              <a:gd name="connsiteX12" fmla="*/ 428749 w 431369"/>
              <a:gd name="connsiteY12" fmla="*/ 3129 h 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1369" h="419449">
                <a:moveTo>
                  <a:pt x="428749" y="3129"/>
                </a:moveTo>
                <a:cubicBezTo>
                  <a:pt x="404937" y="26941"/>
                  <a:pt x="178982" y="229083"/>
                  <a:pt x="133474" y="266654"/>
                </a:cubicBezTo>
                <a:cubicBezTo>
                  <a:pt x="87966" y="304225"/>
                  <a:pt x="167341" y="217442"/>
                  <a:pt x="155699" y="228554"/>
                </a:cubicBezTo>
                <a:cubicBezTo>
                  <a:pt x="144057" y="239667"/>
                  <a:pt x="89553" y="301579"/>
                  <a:pt x="63624" y="333329"/>
                </a:cubicBezTo>
                <a:cubicBezTo>
                  <a:pt x="37695" y="365079"/>
                  <a:pt x="-2522" y="424875"/>
                  <a:pt x="124" y="419054"/>
                </a:cubicBezTo>
                <a:cubicBezTo>
                  <a:pt x="2770" y="413233"/>
                  <a:pt x="45103" y="340737"/>
                  <a:pt x="79499" y="298404"/>
                </a:cubicBezTo>
                <a:cubicBezTo>
                  <a:pt x="113895" y="256071"/>
                  <a:pt x="198562" y="169287"/>
                  <a:pt x="206499" y="165054"/>
                </a:cubicBezTo>
                <a:cubicBezTo>
                  <a:pt x="214436" y="160821"/>
                  <a:pt x="123949" y="273004"/>
                  <a:pt x="127124" y="273004"/>
                </a:cubicBezTo>
                <a:cubicBezTo>
                  <a:pt x="130299" y="273004"/>
                  <a:pt x="203324" y="189925"/>
                  <a:pt x="225549" y="165054"/>
                </a:cubicBezTo>
                <a:cubicBezTo>
                  <a:pt x="247774" y="140183"/>
                  <a:pt x="259945" y="123779"/>
                  <a:pt x="260474" y="123779"/>
                </a:cubicBezTo>
                <a:cubicBezTo>
                  <a:pt x="261003" y="123779"/>
                  <a:pt x="226078" y="165054"/>
                  <a:pt x="228724" y="165054"/>
                </a:cubicBezTo>
                <a:cubicBezTo>
                  <a:pt x="231370" y="165054"/>
                  <a:pt x="245657" y="149179"/>
                  <a:pt x="276349" y="123779"/>
                </a:cubicBezTo>
                <a:cubicBezTo>
                  <a:pt x="307041" y="98379"/>
                  <a:pt x="452561" y="-20683"/>
                  <a:pt x="428749" y="31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7" name="フリーフォーム 2296">
            <a:extLst>
              <a:ext uri="{FF2B5EF4-FFF2-40B4-BE49-F238E27FC236}">
                <a16:creationId xmlns:a16="http://schemas.microsoft.com/office/drawing/2014/main" id="{C02C3683-44BA-EA67-DEB9-D7BC32946CCA}"/>
              </a:ext>
            </a:extLst>
          </p:cNvPr>
          <p:cNvSpPr/>
          <p:nvPr/>
        </p:nvSpPr>
        <p:spPr>
          <a:xfrm>
            <a:off x="2462705" y="4294823"/>
            <a:ext cx="103790" cy="113599"/>
          </a:xfrm>
          <a:custGeom>
            <a:avLst/>
            <a:gdLst>
              <a:gd name="connsiteX0" fmla="*/ 102695 w 103790"/>
              <a:gd name="connsiteY0" fmla="*/ 952 h 113599"/>
              <a:gd name="connsiteX1" fmla="*/ 1095 w 103790"/>
              <a:gd name="connsiteY1" fmla="*/ 112077 h 113599"/>
              <a:gd name="connsiteX2" fmla="*/ 51895 w 103790"/>
              <a:gd name="connsiteY2" fmla="*/ 61277 h 113599"/>
              <a:gd name="connsiteX3" fmla="*/ 102695 w 103790"/>
              <a:gd name="connsiteY3" fmla="*/ 952 h 113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790" h="113599">
                <a:moveTo>
                  <a:pt x="102695" y="952"/>
                </a:moveTo>
                <a:cubicBezTo>
                  <a:pt x="94228" y="9419"/>
                  <a:pt x="9562" y="102023"/>
                  <a:pt x="1095" y="112077"/>
                </a:cubicBezTo>
                <a:cubicBezTo>
                  <a:pt x="-7372" y="122131"/>
                  <a:pt x="35491" y="79798"/>
                  <a:pt x="51895" y="61277"/>
                </a:cubicBezTo>
                <a:cubicBezTo>
                  <a:pt x="68299" y="42756"/>
                  <a:pt x="111162" y="-7515"/>
                  <a:pt x="102695" y="9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8" name="フリーフォーム 2297">
            <a:extLst>
              <a:ext uri="{FF2B5EF4-FFF2-40B4-BE49-F238E27FC236}">
                <a16:creationId xmlns:a16="http://schemas.microsoft.com/office/drawing/2014/main" id="{F027DED7-4660-7D0D-8336-6D2354C12529}"/>
              </a:ext>
            </a:extLst>
          </p:cNvPr>
          <p:cNvSpPr/>
          <p:nvPr/>
        </p:nvSpPr>
        <p:spPr>
          <a:xfrm>
            <a:off x="2590165" y="4552550"/>
            <a:ext cx="212110" cy="25811"/>
          </a:xfrm>
          <a:custGeom>
            <a:avLst/>
            <a:gdLst>
              <a:gd name="connsiteX0" fmla="*/ 635 w 212110"/>
              <a:gd name="connsiteY0" fmla="*/ 25800 h 25811"/>
              <a:gd name="connsiteX1" fmla="*/ 105410 w 212110"/>
              <a:gd name="connsiteY1" fmla="*/ 3575 h 25811"/>
              <a:gd name="connsiteX2" fmla="*/ 210185 w 212110"/>
              <a:gd name="connsiteY2" fmla="*/ 19450 h 25811"/>
              <a:gd name="connsiteX3" fmla="*/ 172085 w 212110"/>
              <a:gd name="connsiteY3" fmla="*/ 400 h 25811"/>
              <a:gd name="connsiteX4" fmla="*/ 156210 w 212110"/>
              <a:gd name="connsiteY4" fmla="*/ 6750 h 25811"/>
              <a:gd name="connsiteX5" fmla="*/ 635 w 212110"/>
              <a:gd name="connsiteY5" fmla="*/ 25800 h 25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2110" h="25811">
                <a:moveTo>
                  <a:pt x="635" y="25800"/>
                </a:moveTo>
                <a:cubicBezTo>
                  <a:pt x="-7832" y="25271"/>
                  <a:pt x="70485" y="4633"/>
                  <a:pt x="105410" y="3575"/>
                </a:cubicBezTo>
                <a:cubicBezTo>
                  <a:pt x="140335" y="2517"/>
                  <a:pt x="199073" y="19979"/>
                  <a:pt x="210185" y="19450"/>
                </a:cubicBezTo>
                <a:cubicBezTo>
                  <a:pt x="221297" y="18921"/>
                  <a:pt x="181081" y="2517"/>
                  <a:pt x="172085" y="400"/>
                </a:cubicBezTo>
                <a:cubicBezTo>
                  <a:pt x="163089" y="-1717"/>
                  <a:pt x="185314" y="5163"/>
                  <a:pt x="156210" y="6750"/>
                </a:cubicBezTo>
                <a:cubicBezTo>
                  <a:pt x="127106" y="8337"/>
                  <a:pt x="9102" y="26329"/>
                  <a:pt x="635" y="258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99" name="フリーフォーム 2298">
            <a:extLst>
              <a:ext uri="{FF2B5EF4-FFF2-40B4-BE49-F238E27FC236}">
                <a16:creationId xmlns:a16="http://schemas.microsoft.com/office/drawing/2014/main" id="{3D2A47E1-BC98-4A84-AFCB-FF336B99C1B4}"/>
              </a:ext>
            </a:extLst>
          </p:cNvPr>
          <p:cNvSpPr/>
          <p:nvPr/>
        </p:nvSpPr>
        <p:spPr>
          <a:xfrm>
            <a:off x="3970520" y="4319976"/>
            <a:ext cx="56151" cy="203414"/>
          </a:xfrm>
          <a:custGeom>
            <a:avLst/>
            <a:gdLst>
              <a:gd name="connsiteX0" fmla="*/ 8 w 56151"/>
              <a:gd name="connsiteY0" fmla="*/ 56 h 203414"/>
              <a:gd name="connsiteX1" fmla="*/ 48776 w 56151"/>
              <a:gd name="connsiteY1" fmla="*/ 134168 h 203414"/>
              <a:gd name="connsiteX2" fmla="*/ 52840 w 56151"/>
              <a:gd name="connsiteY2" fmla="*/ 203256 h 203414"/>
              <a:gd name="connsiteX3" fmla="*/ 52840 w 56151"/>
              <a:gd name="connsiteY3" fmla="*/ 154488 h 203414"/>
              <a:gd name="connsiteX4" fmla="*/ 52840 w 56151"/>
              <a:gd name="connsiteY4" fmla="*/ 117912 h 203414"/>
              <a:gd name="connsiteX5" fmla="*/ 8 w 56151"/>
              <a:gd name="connsiteY5" fmla="*/ 56 h 20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51" h="203414">
                <a:moveTo>
                  <a:pt x="8" y="56"/>
                </a:moveTo>
                <a:cubicBezTo>
                  <a:pt x="-669" y="2765"/>
                  <a:pt x="39971" y="100301"/>
                  <a:pt x="48776" y="134168"/>
                </a:cubicBezTo>
                <a:cubicBezTo>
                  <a:pt x="57581" y="168035"/>
                  <a:pt x="52163" y="199869"/>
                  <a:pt x="52840" y="203256"/>
                </a:cubicBezTo>
                <a:cubicBezTo>
                  <a:pt x="53517" y="206643"/>
                  <a:pt x="52840" y="154488"/>
                  <a:pt x="52840" y="154488"/>
                </a:cubicBezTo>
                <a:cubicBezTo>
                  <a:pt x="52840" y="140264"/>
                  <a:pt x="60291" y="142973"/>
                  <a:pt x="52840" y="117912"/>
                </a:cubicBezTo>
                <a:cubicBezTo>
                  <a:pt x="45389" y="92851"/>
                  <a:pt x="685" y="-2653"/>
                  <a:pt x="8" y="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0" name="フリーフォーム 2299">
            <a:extLst>
              <a:ext uri="{FF2B5EF4-FFF2-40B4-BE49-F238E27FC236}">
                <a16:creationId xmlns:a16="http://schemas.microsoft.com/office/drawing/2014/main" id="{E0494612-C788-5D93-B2C0-0B4105FCFE75}"/>
              </a:ext>
            </a:extLst>
          </p:cNvPr>
          <p:cNvSpPr/>
          <p:nvPr/>
        </p:nvSpPr>
        <p:spPr>
          <a:xfrm>
            <a:off x="3893266" y="4401164"/>
            <a:ext cx="42674" cy="211483"/>
          </a:xfrm>
          <a:custGeom>
            <a:avLst/>
            <a:gdLst>
              <a:gd name="connsiteX0" fmla="*/ 8174 w 42674"/>
              <a:gd name="connsiteY0" fmla="*/ 148 h 211483"/>
              <a:gd name="connsiteX1" fmla="*/ 28494 w 42674"/>
              <a:gd name="connsiteY1" fmla="*/ 130196 h 211483"/>
              <a:gd name="connsiteX2" fmla="*/ 46 w 42674"/>
              <a:gd name="connsiteY2" fmla="*/ 211476 h 211483"/>
              <a:gd name="connsiteX3" fmla="*/ 36622 w 42674"/>
              <a:gd name="connsiteY3" fmla="*/ 126132 h 211483"/>
              <a:gd name="connsiteX4" fmla="*/ 40686 w 42674"/>
              <a:gd name="connsiteY4" fmla="*/ 109876 h 211483"/>
              <a:gd name="connsiteX5" fmla="*/ 16302 w 42674"/>
              <a:gd name="connsiteY5" fmla="*/ 199284 h 211483"/>
              <a:gd name="connsiteX6" fmla="*/ 40686 w 42674"/>
              <a:gd name="connsiteY6" fmla="*/ 105812 h 211483"/>
              <a:gd name="connsiteX7" fmla="*/ 8174 w 42674"/>
              <a:gd name="connsiteY7" fmla="*/ 148 h 211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674" h="211483">
                <a:moveTo>
                  <a:pt x="8174" y="148"/>
                </a:moveTo>
                <a:cubicBezTo>
                  <a:pt x="6142" y="4212"/>
                  <a:pt x="29849" y="94975"/>
                  <a:pt x="28494" y="130196"/>
                </a:cubicBezTo>
                <a:cubicBezTo>
                  <a:pt x="27139" y="165417"/>
                  <a:pt x="-1309" y="212153"/>
                  <a:pt x="46" y="211476"/>
                </a:cubicBezTo>
                <a:cubicBezTo>
                  <a:pt x="1401" y="210799"/>
                  <a:pt x="36622" y="126132"/>
                  <a:pt x="36622" y="126132"/>
                </a:cubicBezTo>
                <a:cubicBezTo>
                  <a:pt x="43395" y="109199"/>
                  <a:pt x="44073" y="97684"/>
                  <a:pt x="40686" y="109876"/>
                </a:cubicBezTo>
                <a:cubicBezTo>
                  <a:pt x="37299" y="122068"/>
                  <a:pt x="16302" y="199961"/>
                  <a:pt x="16302" y="199284"/>
                </a:cubicBezTo>
                <a:cubicBezTo>
                  <a:pt x="16302" y="198607"/>
                  <a:pt x="40686" y="134937"/>
                  <a:pt x="40686" y="105812"/>
                </a:cubicBezTo>
                <a:cubicBezTo>
                  <a:pt x="40686" y="76687"/>
                  <a:pt x="10206" y="-3916"/>
                  <a:pt x="8174" y="1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1" name="フリーフォーム 2300">
            <a:extLst>
              <a:ext uri="{FF2B5EF4-FFF2-40B4-BE49-F238E27FC236}">
                <a16:creationId xmlns:a16="http://schemas.microsoft.com/office/drawing/2014/main" id="{E70F3789-5870-B732-D06F-20A15961F1AD}"/>
              </a:ext>
            </a:extLst>
          </p:cNvPr>
          <p:cNvSpPr/>
          <p:nvPr/>
        </p:nvSpPr>
        <p:spPr>
          <a:xfrm>
            <a:off x="3963428" y="4941824"/>
            <a:ext cx="47783" cy="211328"/>
          </a:xfrm>
          <a:custGeom>
            <a:avLst/>
            <a:gdLst>
              <a:gd name="connsiteX0" fmla="*/ 47740 w 47783"/>
              <a:gd name="connsiteY0" fmla="*/ 0 h 211328"/>
              <a:gd name="connsiteX1" fmla="*/ 11164 w 47783"/>
              <a:gd name="connsiteY1" fmla="*/ 89408 h 211328"/>
              <a:gd name="connsiteX2" fmla="*/ 3036 w 47783"/>
              <a:gd name="connsiteY2" fmla="*/ 211328 h 211328"/>
              <a:gd name="connsiteX3" fmla="*/ 3036 w 47783"/>
              <a:gd name="connsiteY3" fmla="*/ 89408 h 211328"/>
              <a:gd name="connsiteX4" fmla="*/ 47740 w 47783"/>
              <a:gd name="connsiteY4" fmla="*/ 0 h 211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783" h="211328">
                <a:moveTo>
                  <a:pt x="47740" y="0"/>
                </a:moveTo>
                <a:cubicBezTo>
                  <a:pt x="49095" y="0"/>
                  <a:pt x="18615" y="54187"/>
                  <a:pt x="11164" y="89408"/>
                </a:cubicBezTo>
                <a:cubicBezTo>
                  <a:pt x="3713" y="124629"/>
                  <a:pt x="4391" y="211328"/>
                  <a:pt x="3036" y="211328"/>
                </a:cubicBezTo>
                <a:cubicBezTo>
                  <a:pt x="1681" y="211328"/>
                  <a:pt x="-3060" y="122597"/>
                  <a:pt x="3036" y="89408"/>
                </a:cubicBezTo>
                <a:cubicBezTo>
                  <a:pt x="9132" y="56219"/>
                  <a:pt x="46385" y="0"/>
                  <a:pt x="4774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2" name="フリーフォーム 2301">
            <a:extLst>
              <a:ext uri="{FF2B5EF4-FFF2-40B4-BE49-F238E27FC236}">
                <a16:creationId xmlns:a16="http://schemas.microsoft.com/office/drawing/2014/main" id="{80478BBD-CDE1-7611-1C80-1255B488E11D}"/>
              </a:ext>
            </a:extLst>
          </p:cNvPr>
          <p:cNvSpPr/>
          <p:nvPr/>
        </p:nvSpPr>
        <p:spPr>
          <a:xfrm>
            <a:off x="3255243" y="5242521"/>
            <a:ext cx="84808" cy="199234"/>
          </a:xfrm>
          <a:custGeom>
            <a:avLst/>
            <a:gdLst>
              <a:gd name="connsiteX0" fmla="*/ 21 w 84808"/>
              <a:gd name="connsiteY0" fmla="*/ 39 h 199234"/>
              <a:gd name="connsiteX1" fmla="*/ 73173 w 84808"/>
              <a:gd name="connsiteY1" fmla="*/ 117895 h 199234"/>
              <a:gd name="connsiteX2" fmla="*/ 73173 w 84808"/>
              <a:gd name="connsiteY2" fmla="*/ 199175 h 199234"/>
              <a:gd name="connsiteX3" fmla="*/ 81301 w 84808"/>
              <a:gd name="connsiteY3" fmla="*/ 105703 h 199234"/>
              <a:gd name="connsiteX4" fmla="*/ 21 w 84808"/>
              <a:gd name="connsiteY4" fmla="*/ 39 h 199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808" h="199234">
                <a:moveTo>
                  <a:pt x="21" y="39"/>
                </a:moveTo>
                <a:cubicBezTo>
                  <a:pt x="-1334" y="2071"/>
                  <a:pt x="60981" y="84706"/>
                  <a:pt x="73173" y="117895"/>
                </a:cubicBezTo>
                <a:cubicBezTo>
                  <a:pt x="85365" y="151084"/>
                  <a:pt x="71818" y="201207"/>
                  <a:pt x="73173" y="199175"/>
                </a:cubicBezTo>
                <a:cubicBezTo>
                  <a:pt x="74528" y="197143"/>
                  <a:pt x="92138" y="136183"/>
                  <a:pt x="81301" y="105703"/>
                </a:cubicBezTo>
                <a:cubicBezTo>
                  <a:pt x="70464" y="75223"/>
                  <a:pt x="1376" y="-1993"/>
                  <a:pt x="21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3" name="フリーフォーム 2302">
            <a:extLst>
              <a:ext uri="{FF2B5EF4-FFF2-40B4-BE49-F238E27FC236}">
                <a16:creationId xmlns:a16="http://schemas.microsoft.com/office/drawing/2014/main" id="{9358AA01-CF1D-72C6-7E59-BA6E70BE00FC}"/>
              </a:ext>
            </a:extLst>
          </p:cNvPr>
          <p:cNvSpPr/>
          <p:nvPr/>
        </p:nvSpPr>
        <p:spPr>
          <a:xfrm>
            <a:off x="2414005" y="4043677"/>
            <a:ext cx="280429" cy="276359"/>
          </a:xfrm>
          <a:custGeom>
            <a:avLst/>
            <a:gdLst>
              <a:gd name="connsiteX0" fmla="*/ 280427 w 280429"/>
              <a:gd name="connsiteY0" fmla="*/ 3 h 276359"/>
              <a:gd name="connsiteX1" fmla="*/ 81291 w 280429"/>
              <a:gd name="connsiteY1" fmla="*/ 150371 h 276359"/>
              <a:gd name="connsiteX2" fmla="*/ 11 w 280429"/>
              <a:gd name="connsiteY2" fmla="*/ 276355 h 276359"/>
              <a:gd name="connsiteX3" fmla="*/ 77227 w 280429"/>
              <a:gd name="connsiteY3" fmla="*/ 146307 h 276359"/>
              <a:gd name="connsiteX4" fmla="*/ 280427 w 280429"/>
              <a:gd name="connsiteY4" fmla="*/ 3 h 276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429" h="276359">
                <a:moveTo>
                  <a:pt x="280427" y="3"/>
                </a:moveTo>
                <a:cubicBezTo>
                  <a:pt x="281104" y="680"/>
                  <a:pt x="128027" y="104312"/>
                  <a:pt x="81291" y="150371"/>
                </a:cubicBezTo>
                <a:cubicBezTo>
                  <a:pt x="34555" y="196430"/>
                  <a:pt x="688" y="277032"/>
                  <a:pt x="11" y="276355"/>
                </a:cubicBezTo>
                <a:cubicBezTo>
                  <a:pt x="-666" y="275678"/>
                  <a:pt x="29814" y="191011"/>
                  <a:pt x="77227" y="146307"/>
                </a:cubicBezTo>
                <a:cubicBezTo>
                  <a:pt x="124640" y="101603"/>
                  <a:pt x="279750" y="-674"/>
                  <a:pt x="280427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4" name="フリーフォーム 2303">
            <a:extLst>
              <a:ext uri="{FF2B5EF4-FFF2-40B4-BE49-F238E27FC236}">
                <a16:creationId xmlns:a16="http://schemas.microsoft.com/office/drawing/2014/main" id="{511B48B1-00AB-A044-A22B-235D124BE53F}"/>
              </a:ext>
            </a:extLst>
          </p:cNvPr>
          <p:cNvSpPr/>
          <p:nvPr/>
        </p:nvSpPr>
        <p:spPr>
          <a:xfrm>
            <a:off x="4892917" y="3856732"/>
            <a:ext cx="203366" cy="162574"/>
          </a:xfrm>
          <a:custGeom>
            <a:avLst/>
            <a:gdLst>
              <a:gd name="connsiteX0" fmla="*/ 203339 w 203366"/>
              <a:gd name="connsiteY0" fmla="*/ 4 h 162574"/>
              <a:gd name="connsiteX1" fmla="*/ 61099 w 203366"/>
              <a:gd name="connsiteY1" fmla="*/ 101604 h 162574"/>
              <a:gd name="connsiteX2" fmla="*/ 139 w 203366"/>
              <a:gd name="connsiteY2" fmla="*/ 162564 h 162574"/>
              <a:gd name="connsiteX3" fmla="*/ 48907 w 203366"/>
              <a:gd name="connsiteY3" fmla="*/ 105668 h 162574"/>
              <a:gd name="connsiteX4" fmla="*/ 203339 w 203366"/>
              <a:gd name="connsiteY4" fmla="*/ 4 h 16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366" h="162574">
                <a:moveTo>
                  <a:pt x="203339" y="4"/>
                </a:moveTo>
                <a:cubicBezTo>
                  <a:pt x="205371" y="-673"/>
                  <a:pt x="94966" y="74511"/>
                  <a:pt x="61099" y="101604"/>
                </a:cubicBezTo>
                <a:cubicBezTo>
                  <a:pt x="27232" y="128697"/>
                  <a:pt x="2171" y="161887"/>
                  <a:pt x="139" y="162564"/>
                </a:cubicBezTo>
                <a:cubicBezTo>
                  <a:pt x="-1893" y="163241"/>
                  <a:pt x="18427" y="130052"/>
                  <a:pt x="48907" y="105668"/>
                </a:cubicBezTo>
                <a:cubicBezTo>
                  <a:pt x="79387" y="81284"/>
                  <a:pt x="201307" y="681"/>
                  <a:pt x="203339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5" name="フリーフォーム 2304">
            <a:extLst>
              <a:ext uri="{FF2B5EF4-FFF2-40B4-BE49-F238E27FC236}">
                <a16:creationId xmlns:a16="http://schemas.microsoft.com/office/drawing/2014/main" id="{00E720B4-621A-5B42-FB61-8138EB7C07C6}"/>
              </a:ext>
            </a:extLst>
          </p:cNvPr>
          <p:cNvSpPr/>
          <p:nvPr/>
        </p:nvSpPr>
        <p:spPr>
          <a:xfrm>
            <a:off x="2656185" y="7407687"/>
            <a:ext cx="944046" cy="1538335"/>
          </a:xfrm>
          <a:custGeom>
            <a:avLst/>
            <a:gdLst>
              <a:gd name="connsiteX0" fmla="*/ 5935 w 944046"/>
              <a:gd name="connsiteY0" fmla="*/ 6611 h 1538335"/>
              <a:gd name="connsiteX1" fmla="*/ 420343 w 944046"/>
              <a:gd name="connsiteY1" fmla="*/ 749842 h 1538335"/>
              <a:gd name="connsiteX2" fmla="*/ 379803 w 944046"/>
              <a:gd name="connsiteY2" fmla="*/ 646240 h 1538335"/>
              <a:gd name="connsiteX3" fmla="*/ 582503 w 944046"/>
              <a:gd name="connsiteY3" fmla="*/ 1065152 h 1538335"/>
              <a:gd name="connsiteX4" fmla="*/ 555476 w 944046"/>
              <a:gd name="connsiteY4" fmla="*/ 993081 h 1538335"/>
              <a:gd name="connsiteX5" fmla="*/ 789707 w 944046"/>
              <a:gd name="connsiteY5" fmla="*/ 1326410 h 1538335"/>
              <a:gd name="connsiteX6" fmla="*/ 735653 w 944046"/>
              <a:gd name="connsiteY6" fmla="*/ 1258843 h 1538335"/>
              <a:gd name="connsiteX7" fmla="*/ 938353 w 944046"/>
              <a:gd name="connsiteY7" fmla="*/ 1529109 h 1538335"/>
              <a:gd name="connsiteX8" fmla="*/ 861778 w 944046"/>
              <a:gd name="connsiteY8" fmla="*/ 1434516 h 1538335"/>
              <a:gd name="connsiteX9" fmla="*/ 591512 w 944046"/>
              <a:gd name="connsiteY9" fmla="*/ 1042630 h 1538335"/>
              <a:gd name="connsiteX10" fmla="*/ 325750 w 944046"/>
              <a:gd name="connsiteY10" fmla="*/ 601196 h 1538335"/>
              <a:gd name="connsiteX11" fmla="*/ 415839 w 944046"/>
              <a:gd name="connsiteY11" fmla="*/ 767860 h 1538335"/>
              <a:gd name="connsiteX12" fmla="*/ 199626 w 944046"/>
              <a:gd name="connsiteY12" fmla="*/ 335434 h 1538335"/>
              <a:gd name="connsiteX13" fmla="*/ 249175 w 944046"/>
              <a:gd name="connsiteY13" fmla="*/ 484080 h 1538335"/>
              <a:gd name="connsiteX14" fmla="*/ 136564 w 944046"/>
              <a:gd name="connsiteY14" fmla="*/ 303903 h 1538335"/>
              <a:gd name="connsiteX15" fmla="*/ 172599 w 944046"/>
              <a:gd name="connsiteY15" fmla="*/ 380479 h 1538335"/>
              <a:gd name="connsiteX16" fmla="*/ 5935 w 944046"/>
              <a:gd name="connsiteY16" fmla="*/ 6611 h 1538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44046" h="1538335">
                <a:moveTo>
                  <a:pt x="5935" y="6611"/>
                </a:moveTo>
                <a:cubicBezTo>
                  <a:pt x="47226" y="68172"/>
                  <a:pt x="358032" y="643237"/>
                  <a:pt x="420343" y="749842"/>
                </a:cubicBezTo>
                <a:cubicBezTo>
                  <a:pt x="482654" y="856447"/>
                  <a:pt x="352776" y="593688"/>
                  <a:pt x="379803" y="646240"/>
                </a:cubicBezTo>
                <a:cubicBezTo>
                  <a:pt x="406830" y="698792"/>
                  <a:pt x="553224" y="1007345"/>
                  <a:pt x="582503" y="1065152"/>
                </a:cubicBezTo>
                <a:cubicBezTo>
                  <a:pt x="611782" y="1122959"/>
                  <a:pt x="520942" y="949538"/>
                  <a:pt x="555476" y="993081"/>
                </a:cubicBezTo>
                <a:cubicBezTo>
                  <a:pt x="590010" y="1036624"/>
                  <a:pt x="759678" y="1282116"/>
                  <a:pt x="789707" y="1326410"/>
                </a:cubicBezTo>
                <a:cubicBezTo>
                  <a:pt x="819736" y="1370704"/>
                  <a:pt x="710879" y="1225060"/>
                  <a:pt x="735653" y="1258843"/>
                </a:cubicBezTo>
                <a:cubicBezTo>
                  <a:pt x="760427" y="1292626"/>
                  <a:pt x="917332" y="1499830"/>
                  <a:pt x="938353" y="1529109"/>
                </a:cubicBezTo>
                <a:cubicBezTo>
                  <a:pt x="959374" y="1558388"/>
                  <a:pt x="919585" y="1515596"/>
                  <a:pt x="861778" y="1434516"/>
                </a:cubicBezTo>
                <a:cubicBezTo>
                  <a:pt x="803971" y="1353436"/>
                  <a:pt x="680850" y="1181517"/>
                  <a:pt x="591512" y="1042630"/>
                </a:cubicBezTo>
                <a:cubicBezTo>
                  <a:pt x="502174" y="903743"/>
                  <a:pt x="355029" y="646991"/>
                  <a:pt x="325750" y="601196"/>
                </a:cubicBezTo>
                <a:cubicBezTo>
                  <a:pt x="296471" y="555401"/>
                  <a:pt x="436860" y="812154"/>
                  <a:pt x="415839" y="767860"/>
                </a:cubicBezTo>
                <a:cubicBezTo>
                  <a:pt x="394818" y="723566"/>
                  <a:pt x="227403" y="382731"/>
                  <a:pt x="199626" y="335434"/>
                </a:cubicBezTo>
                <a:cubicBezTo>
                  <a:pt x="171849" y="288137"/>
                  <a:pt x="259685" y="489335"/>
                  <a:pt x="249175" y="484080"/>
                </a:cubicBezTo>
                <a:cubicBezTo>
                  <a:pt x="238665" y="478825"/>
                  <a:pt x="149327" y="321170"/>
                  <a:pt x="136564" y="303903"/>
                </a:cubicBezTo>
                <a:cubicBezTo>
                  <a:pt x="123801" y="286636"/>
                  <a:pt x="193620" y="428526"/>
                  <a:pt x="172599" y="380479"/>
                </a:cubicBezTo>
                <a:cubicBezTo>
                  <a:pt x="151578" y="332432"/>
                  <a:pt x="-35356" y="-54950"/>
                  <a:pt x="5935" y="66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6" name="フリーフォーム 2305">
            <a:extLst>
              <a:ext uri="{FF2B5EF4-FFF2-40B4-BE49-F238E27FC236}">
                <a16:creationId xmlns:a16="http://schemas.microsoft.com/office/drawing/2014/main" id="{F054A114-EC87-F98F-7AB3-0EC523251E2A}"/>
              </a:ext>
            </a:extLst>
          </p:cNvPr>
          <p:cNvSpPr/>
          <p:nvPr/>
        </p:nvSpPr>
        <p:spPr>
          <a:xfrm>
            <a:off x="5036119" y="7217294"/>
            <a:ext cx="840916" cy="868426"/>
          </a:xfrm>
          <a:custGeom>
            <a:avLst/>
            <a:gdLst>
              <a:gd name="connsiteX0" fmla="*/ 837662 w 840916"/>
              <a:gd name="connsiteY0" fmla="*/ 3313 h 868426"/>
              <a:gd name="connsiteX1" fmla="*/ 337670 w 840916"/>
              <a:gd name="connsiteY1" fmla="*/ 530332 h 868426"/>
              <a:gd name="connsiteX2" fmla="*/ 423254 w 840916"/>
              <a:gd name="connsiteY2" fmla="*/ 467270 h 868426"/>
              <a:gd name="connsiteX3" fmla="*/ 4342 w 840916"/>
              <a:gd name="connsiteY3" fmla="*/ 863660 h 868426"/>
              <a:gd name="connsiteX4" fmla="*/ 193528 w 840916"/>
              <a:gd name="connsiteY4" fmla="*/ 696996 h 868426"/>
              <a:gd name="connsiteX5" fmla="*/ 612441 w 840916"/>
              <a:gd name="connsiteY5" fmla="*/ 318623 h 868426"/>
              <a:gd name="connsiteX6" fmla="*/ 418750 w 840916"/>
              <a:gd name="connsiteY6" fmla="*/ 462765 h 868426"/>
              <a:gd name="connsiteX7" fmla="*/ 544874 w 840916"/>
              <a:gd name="connsiteY7" fmla="*/ 314119 h 868426"/>
              <a:gd name="connsiteX8" fmla="*/ 837662 w 840916"/>
              <a:gd name="connsiteY8" fmla="*/ 3313 h 86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0916" h="868426">
                <a:moveTo>
                  <a:pt x="837662" y="3313"/>
                </a:moveTo>
                <a:cubicBezTo>
                  <a:pt x="803128" y="39348"/>
                  <a:pt x="406738" y="453006"/>
                  <a:pt x="337670" y="530332"/>
                </a:cubicBezTo>
                <a:cubicBezTo>
                  <a:pt x="268602" y="607658"/>
                  <a:pt x="478809" y="411715"/>
                  <a:pt x="423254" y="467270"/>
                </a:cubicBezTo>
                <a:cubicBezTo>
                  <a:pt x="367699" y="522825"/>
                  <a:pt x="42630" y="825372"/>
                  <a:pt x="4342" y="863660"/>
                </a:cubicBezTo>
                <a:cubicBezTo>
                  <a:pt x="-33946" y="901948"/>
                  <a:pt x="193528" y="696996"/>
                  <a:pt x="193528" y="696996"/>
                </a:cubicBezTo>
                <a:cubicBezTo>
                  <a:pt x="294878" y="606157"/>
                  <a:pt x="574904" y="357662"/>
                  <a:pt x="612441" y="318623"/>
                </a:cubicBezTo>
                <a:cubicBezTo>
                  <a:pt x="649978" y="279584"/>
                  <a:pt x="430011" y="463516"/>
                  <a:pt x="418750" y="462765"/>
                </a:cubicBezTo>
                <a:cubicBezTo>
                  <a:pt x="407489" y="462014"/>
                  <a:pt x="467548" y="392946"/>
                  <a:pt x="544874" y="314119"/>
                </a:cubicBezTo>
                <a:cubicBezTo>
                  <a:pt x="622200" y="235292"/>
                  <a:pt x="872196" y="-32722"/>
                  <a:pt x="837662" y="33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7" name="フリーフォーム 2306">
            <a:extLst>
              <a:ext uri="{FF2B5EF4-FFF2-40B4-BE49-F238E27FC236}">
                <a16:creationId xmlns:a16="http://schemas.microsoft.com/office/drawing/2014/main" id="{88B8F595-82C8-4EEF-9CDB-72379327B791}"/>
              </a:ext>
            </a:extLst>
          </p:cNvPr>
          <p:cNvSpPr/>
          <p:nvPr/>
        </p:nvSpPr>
        <p:spPr>
          <a:xfrm>
            <a:off x="3571348" y="8061847"/>
            <a:ext cx="251086" cy="647663"/>
          </a:xfrm>
          <a:custGeom>
            <a:avLst/>
            <a:gdLst>
              <a:gd name="connsiteX0" fmla="*/ 162827 w 251086"/>
              <a:gd name="connsiteY0" fmla="*/ 1089 h 647663"/>
              <a:gd name="connsiteX1" fmla="*/ 50217 w 251086"/>
              <a:gd name="connsiteY1" fmla="*/ 280364 h 647663"/>
              <a:gd name="connsiteX2" fmla="*/ 72739 w 251086"/>
              <a:gd name="connsiteY2" fmla="*/ 352435 h 647663"/>
              <a:gd name="connsiteX3" fmla="*/ 239403 w 251086"/>
              <a:gd name="connsiteY3" fmla="*/ 631710 h 647663"/>
              <a:gd name="connsiteX4" fmla="*/ 212376 w 251086"/>
              <a:gd name="connsiteY4" fmla="*/ 577656 h 647663"/>
              <a:gd name="connsiteX5" fmla="*/ 14181 w 251086"/>
              <a:gd name="connsiteY5" fmla="*/ 280364 h 647663"/>
              <a:gd name="connsiteX6" fmla="*/ 23190 w 251086"/>
              <a:gd name="connsiteY6" fmla="*/ 275859 h 647663"/>
              <a:gd name="connsiteX7" fmla="*/ 81748 w 251086"/>
              <a:gd name="connsiteY7" fmla="*/ 185771 h 647663"/>
              <a:gd name="connsiteX8" fmla="*/ 162827 w 251086"/>
              <a:gd name="connsiteY8" fmla="*/ 1089 h 647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1086" h="647663">
                <a:moveTo>
                  <a:pt x="162827" y="1089"/>
                </a:moveTo>
                <a:cubicBezTo>
                  <a:pt x="157572" y="16854"/>
                  <a:pt x="65232" y="221806"/>
                  <a:pt x="50217" y="280364"/>
                </a:cubicBezTo>
                <a:cubicBezTo>
                  <a:pt x="35202" y="338922"/>
                  <a:pt x="41208" y="293877"/>
                  <a:pt x="72739" y="352435"/>
                </a:cubicBezTo>
                <a:cubicBezTo>
                  <a:pt x="104270" y="410993"/>
                  <a:pt x="216130" y="594173"/>
                  <a:pt x="239403" y="631710"/>
                </a:cubicBezTo>
                <a:cubicBezTo>
                  <a:pt x="262676" y="669247"/>
                  <a:pt x="249913" y="636214"/>
                  <a:pt x="212376" y="577656"/>
                </a:cubicBezTo>
                <a:cubicBezTo>
                  <a:pt x="174839" y="519098"/>
                  <a:pt x="14181" y="280364"/>
                  <a:pt x="14181" y="280364"/>
                </a:cubicBezTo>
                <a:cubicBezTo>
                  <a:pt x="-17350" y="230065"/>
                  <a:pt x="11929" y="291624"/>
                  <a:pt x="23190" y="275859"/>
                </a:cubicBezTo>
                <a:cubicBezTo>
                  <a:pt x="34451" y="260094"/>
                  <a:pt x="56974" y="226311"/>
                  <a:pt x="81748" y="185771"/>
                </a:cubicBezTo>
                <a:cubicBezTo>
                  <a:pt x="106522" y="145231"/>
                  <a:pt x="168082" y="-14676"/>
                  <a:pt x="162827" y="10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8" name="フリーフォーム 2307">
            <a:extLst>
              <a:ext uri="{FF2B5EF4-FFF2-40B4-BE49-F238E27FC236}">
                <a16:creationId xmlns:a16="http://schemas.microsoft.com/office/drawing/2014/main" id="{12F8BAEC-D62B-440C-95CB-119B2780135F}"/>
              </a:ext>
            </a:extLst>
          </p:cNvPr>
          <p:cNvSpPr/>
          <p:nvPr/>
        </p:nvSpPr>
        <p:spPr>
          <a:xfrm>
            <a:off x="3067240" y="7743043"/>
            <a:ext cx="478379" cy="252389"/>
          </a:xfrm>
          <a:custGeom>
            <a:avLst/>
            <a:gdLst>
              <a:gd name="connsiteX0" fmla="*/ 279 w 478379"/>
              <a:gd name="connsiteY0" fmla="*/ 78 h 252389"/>
              <a:gd name="connsiteX1" fmla="*/ 216492 w 478379"/>
              <a:gd name="connsiteY1" fmla="*/ 85662 h 252389"/>
              <a:gd name="connsiteX2" fmla="*/ 468740 w 478379"/>
              <a:gd name="connsiteY2" fmla="*/ 247822 h 252389"/>
              <a:gd name="connsiteX3" fmla="*/ 410183 w 478379"/>
              <a:gd name="connsiteY3" fmla="*/ 198273 h 252389"/>
              <a:gd name="connsiteX4" fmla="*/ 261536 w 478379"/>
              <a:gd name="connsiteY4" fmla="*/ 99176 h 252389"/>
              <a:gd name="connsiteX5" fmla="*/ 279 w 478379"/>
              <a:gd name="connsiteY5" fmla="*/ 78 h 252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8379" h="252389">
                <a:moveTo>
                  <a:pt x="279" y="78"/>
                </a:moveTo>
                <a:cubicBezTo>
                  <a:pt x="-7228" y="-2174"/>
                  <a:pt x="138415" y="44371"/>
                  <a:pt x="216492" y="85662"/>
                </a:cubicBezTo>
                <a:cubicBezTo>
                  <a:pt x="294569" y="126953"/>
                  <a:pt x="436458" y="229054"/>
                  <a:pt x="468740" y="247822"/>
                </a:cubicBezTo>
                <a:cubicBezTo>
                  <a:pt x="501022" y="266590"/>
                  <a:pt x="444717" y="223047"/>
                  <a:pt x="410183" y="198273"/>
                </a:cubicBezTo>
                <a:cubicBezTo>
                  <a:pt x="375649" y="173499"/>
                  <a:pt x="329102" y="130707"/>
                  <a:pt x="261536" y="99176"/>
                </a:cubicBezTo>
                <a:cubicBezTo>
                  <a:pt x="193970" y="67645"/>
                  <a:pt x="7786" y="2330"/>
                  <a:pt x="279" y="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9" name="フリーフォーム 2308">
            <a:extLst>
              <a:ext uri="{FF2B5EF4-FFF2-40B4-BE49-F238E27FC236}">
                <a16:creationId xmlns:a16="http://schemas.microsoft.com/office/drawing/2014/main" id="{535798E9-5EB2-05D4-13B6-459D912E0494}"/>
              </a:ext>
            </a:extLst>
          </p:cNvPr>
          <p:cNvSpPr/>
          <p:nvPr/>
        </p:nvSpPr>
        <p:spPr>
          <a:xfrm>
            <a:off x="4019976" y="8021901"/>
            <a:ext cx="606633" cy="334333"/>
          </a:xfrm>
          <a:custGeom>
            <a:avLst/>
            <a:gdLst>
              <a:gd name="connsiteX0" fmla="*/ 606077 w 606633"/>
              <a:gd name="connsiteY0" fmla="*/ 495 h 334333"/>
              <a:gd name="connsiteX1" fmla="*/ 227705 w 606633"/>
              <a:gd name="connsiteY1" fmla="*/ 144637 h 334333"/>
              <a:gd name="connsiteX2" fmla="*/ 2483 w 606633"/>
              <a:gd name="connsiteY2" fmla="*/ 333823 h 334333"/>
              <a:gd name="connsiteX3" fmla="*/ 137616 w 606633"/>
              <a:gd name="connsiteY3" fmla="*/ 194186 h 334333"/>
              <a:gd name="connsiteX4" fmla="*/ 606077 w 606633"/>
              <a:gd name="connsiteY4" fmla="*/ 495 h 334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633" h="334333">
                <a:moveTo>
                  <a:pt x="606077" y="495"/>
                </a:moveTo>
                <a:cubicBezTo>
                  <a:pt x="621092" y="-7763"/>
                  <a:pt x="328304" y="89082"/>
                  <a:pt x="227705" y="144637"/>
                </a:cubicBezTo>
                <a:cubicBezTo>
                  <a:pt x="127106" y="200192"/>
                  <a:pt x="17498" y="325565"/>
                  <a:pt x="2483" y="333823"/>
                </a:cubicBezTo>
                <a:cubicBezTo>
                  <a:pt x="-12532" y="342081"/>
                  <a:pt x="41521" y="248239"/>
                  <a:pt x="137616" y="194186"/>
                </a:cubicBezTo>
                <a:cubicBezTo>
                  <a:pt x="233711" y="140133"/>
                  <a:pt x="591062" y="8753"/>
                  <a:pt x="606077" y="4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0" name="フリーフォーム 2309">
            <a:extLst>
              <a:ext uri="{FF2B5EF4-FFF2-40B4-BE49-F238E27FC236}">
                <a16:creationId xmlns:a16="http://schemas.microsoft.com/office/drawing/2014/main" id="{CDF2A9F7-81FF-BE11-D15A-51D5593F76DA}"/>
              </a:ext>
            </a:extLst>
          </p:cNvPr>
          <p:cNvSpPr/>
          <p:nvPr/>
        </p:nvSpPr>
        <p:spPr>
          <a:xfrm>
            <a:off x="3864692" y="8369205"/>
            <a:ext cx="262553" cy="447549"/>
          </a:xfrm>
          <a:custGeom>
            <a:avLst/>
            <a:gdLst>
              <a:gd name="connsiteX0" fmla="*/ 112 w 262553"/>
              <a:gd name="connsiteY0" fmla="*/ 32 h 447549"/>
              <a:gd name="connsiteX1" fmla="*/ 157767 w 262553"/>
              <a:gd name="connsiteY1" fmla="*/ 144174 h 447549"/>
              <a:gd name="connsiteX2" fmla="*/ 180289 w 262553"/>
              <a:gd name="connsiteY2" fmla="*/ 189219 h 447549"/>
              <a:gd name="connsiteX3" fmla="*/ 211820 w 262553"/>
              <a:gd name="connsiteY3" fmla="*/ 171201 h 447549"/>
              <a:gd name="connsiteX4" fmla="*/ 252360 w 262553"/>
              <a:gd name="connsiteY4" fmla="*/ 261290 h 447549"/>
              <a:gd name="connsiteX5" fmla="*/ 247856 w 262553"/>
              <a:gd name="connsiteY5" fmla="*/ 445971 h 447549"/>
              <a:gd name="connsiteX6" fmla="*/ 256865 w 262553"/>
              <a:gd name="connsiteY6" fmla="*/ 342369 h 447549"/>
              <a:gd name="connsiteX7" fmla="*/ 256865 w 262553"/>
              <a:gd name="connsiteY7" fmla="*/ 202732 h 447549"/>
              <a:gd name="connsiteX8" fmla="*/ 184794 w 262553"/>
              <a:gd name="connsiteY8" fmla="*/ 157688 h 447549"/>
              <a:gd name="connsiteX9" fmla="*/ 112 w 262553"/>
              <a:gd name="connsiteY9" fmla="*/ 32 h 447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2553" h="447549">
                <a:moveTo>
                  <a:pt x="112" y="32"/>
                </a:moveTo>
                <a:cubicBezTo>
                  <a:pt x="-4392" y="-2220"/>
                  <a:pt x="127738" y="112643"/>
                  <a:pt x="157767" y="144174"/>
                </a:cubicBezTo>
                <a:cubicBezTo>
                  <a:pt x="187796" y="175705"/>
                  <a:pt x="180289" y="189219"/>
                  <a:pt x="180289" y="189219"/>
                </a:cubicBezTo>
                <a:cubicBezTo>
                  <a:pt x="189298" y="193723"/>
                  <a:pt x="199808" y="159189"/>
                  <a:pt x="211820" y="171201"/>
                </a:cubicBezTo>
                <a:cubicBezTo>
                  <a:pt x="223832" y="183213"/>
                  <a:pt x="246354" y="215495"/>
                  <a:pt x="252360" y="261290"/>
                </a:cubicBezTo>
                <a:cubicBezTo>
                  <a:pt x="258366" y="307085"/>
                  <a:pt x="247105" y="432458"/>
                  <a:pt x="247856" y="445971"/>
                </a:cubicBezTo>
                <a:cubicBezTo>
                  <a:pt x="248607" y="459484"/>
                  <a:pt x="255364" y="382909"/>
                  <a:pt x="256865" y="342369"/>
                </a:cubicBezTo>
                <a:cubicBezTo>
                  <a:pt x="258366" y="301829"/>
                  <a:pt x="268877" y="233512"/>
                  <a:pt x="256865" y="202732"/>
                </a:cubicBezTo>
                <a:cubicBezTo>
                  <a:pt x="244853" y="171952"/>
                  <a:pt x="225334" y="192973"/>
                  <a:pt x="184794" y="157688"/>
                </a:cubicBezTo>
                <a:cubicBezTo>
                  <a:pt x="144254" y="122403"/>
                  <a:pt x="4616" y="2284"/>
                  <a:pt x="112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1" name="フリーフォーム 2310">
            <a:extLst>
              <a:ext uri="{FF2B5EF4-FFF2-40B4-BE49-F238E27FC236}">
                <a16:creationId xmlns:a16="http://schemas.microsoft.com/office/drawing/2014/main" id="{5679879F-DFA3-3C2D-6234-B3B3BCB735B7}"/>
              </a:ext>
            </a:extLst>
          </p:cNvPr>
          <p:cNvSpPr/>
          <p:nvPr/>
        </p:nvSpPr>
        <p:spPr>
          <a:xfrm>
            <a:off x="3165858" y="7941090"/>
            <a:ext cx="238494" cy="563966"/>
          </a:xfrm>
          <a:custGeom>
            <a:avLst/>
            <a:gdLst>
              <a:gd name="connsiteX0" fmla="*/ 759 w 238494"/>
              <a:gd name="connsiteY0" fmla="*/ 226 h 563966"/>
              <a:gd name="connsiteX1" fmla="*/ 27785 w 238494"/>
              <a:gd name="connsiteY1" fmla="*/ 220943 h 563966"/>
              <a:gd name="connsiteX2" fmla="*/ 234989 w 238494"/>
              <a:gd name="connsiteY2" fmla="*/ 558776 h 563966"/>
              <a:gd name="connsiteX3" fmla="*/ 149405 w 238494"/>
              <a:gd name="connsiteY3" fmla="*/ 414634 h 563966"/>
              <a:gd name="connsiteX4" fmla="*/ 36794 w 238494"/>
              <a:gd name="connsiteY4" fmla="*/ 261483 h 563966"/>
              <a:gd name="connsiteX5" fmla="*/ 14272 w 238494"/>
              <a:gd name="connsiteY5" fmla="*/ 180404 h 563966"/>
              <a:gd name="connsiteX6" fmla="*/ 759 w 238494"/>
              <a:gd name="connsiteY6" fmla="*/ 226 h 563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8494" h="563966">
                <a:moveTo>
                  <a:pt x="759" y="226"/>
                </a:moveTo>
                <a:cubicBezTo>
                  <a:pt x="3011" y="6982"/>
                  <a:pt x="-11253" y="127851"/>
                  <a:pt x="27785" y="220943"/>
                </a:cubicBezTo>
                <a:cubicBezTo>
                  <a:pt x="66823" y="314035"/>
                  <a:pt x="214719" y="526494"/>
                  <a:pt x="234989" y="558776"/>
                </a:cubicBezTo>
                <a:cubicBezTo>
                  <a:pt x="255259" y="591058"/>
                  <a:pt x="182437" y="464183"/>
                  <a:pt x="149405" y="414634"/>
                </a:cubicBezTo>
                <a:cubicBezTo>
                  <a:pt x="116373" y="365085"/>
                  <a:pt x="59316" y="300521"/>
                  <a:pt x="36794" y="261483"/>
                </a:cubicBezTo>
                <a:cubicBezTo>
                  <a:pt x="14272" y="222445"/>
                  <a:pt x="18026" y="220944"/>
                  <a:pt x="14272" y="180404"/>
                </a:cubicBezTo>
                <a:cubicBezTo>
                  <a:pt x="10518" y="139864"/>
                  <a:pt x="-1493" y="-6530"/>
                  <a:pt x="759" y="2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2" name="フリーフォーム 2311">
            <a:extLst>
              <a:ext uri="{FF2B5EF4-FFF2-40B4-BE49-F238E27FC236}">
                <a16:creationId xmlns:a16="http://schemas.microsoft.com/office/drawing/2014/main" id="{3F3E9138-DEF6-BE92-DC8F-B10F04FBAE7A}"/>
              </a:ext>
            </a:extLst>
          </p:cNvPr>
          <p:cNvSpPr/>
          <p:nvPr/>
        </p:nvSpPr>
        <p:spPr>
          <a:xfrm>
            <a:off x="4216062" y="8396264"/>
            <a:ext cx="95160" cy="333328"/>
          </a:xfrm>
          <a:custGeom>
            <a:avLst/>
            <a:gdLst>
              <a:gd name="connsiteX0" fmla="*/ 31619 w 95160"/>
              <a:gd name="connsiteY0" fmla="*/ 0 h 333328"/>
              <a:gd name="connsiteX1" fmla="*/ 76663 w 95160"/>
              <a:gd name="connsiteY1" fmla="*/ 108106 h 333328"/>
              <a:gd name="connsiteX2" fmla="*/ 88 w 95160"/>
              <a:gd name="connsiteY2" fmla="*/ 333328 h 333328"/>
              <a:gd name="connsiteX3" fmla="*/ 94681 w 95160"/>
              <a:gd name="connsiteY3" fmla="*/ 108106 h 333328"/>
              <a:gd name="connsiteX4" fmla="*/ 31619 w 95160"/>
              <a:gd name="connsiteY4" fmla="*/ 0 h 33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160" h="333328">
                <a:moveTo>
                  <a:pt x="31619" y="0"/>
                </a:moveTo>
                <a:cubicBezTo>
                  <a:pt x="28616" y="0"/>
                  <a:pt x="81918" y="52551"/>
                  <a:pt x="76663" y="108106"/>
                </a:cubicBezTo>
                <a:cubicBezTo>
                  <a:pt x="71408" y="163661"/>
                  <a:pt x="-2915" y="333328"/>
                  <a:pt x="88" y="333328"/>
                </a:cubicBezTo>
                <a:cubicBezTo>
                  <a:pt x="3091" y="333328"/>
                  <a:pt x="87924" y="158405"/>
                  <a:pt x="94681" y="108106"/>
                </a:cubicBezTo>
                <a:cubicBezTo>
                  <a:pt x="101438" y="57807"/>
                  <a:pt x="34622" y="0"/>
                  <a:pt x="3161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3" name="フリーフォーム 2312">
            <a:extLst>
              <a:ext uri="{FF2B5EF4-FFF2-40B4-BE49-F238E27FC236}">
                <a16:creationId xmlns:a16="http://schemas.microsoft.com/office/drawing/2014/main" id="{497F3D03-1BC3-EDB3-92DE-B98AA12326EF}"/>
              </a:ext>
            </a:extLst>
          </p:cNvPr>
          <p:cNvSpPr/>
          <p:nvPr/>
        </p:nvSpPr>
        <p:spPr>
          <a:xfrm>
            <a:off x="3806246" y="7990865"/>
            <a:ext cx="413018" cy="25625"/>
          </a:xfrm>
          <a:custGeom>
            <a:avLst/>
            <a:gdLst>
              <a:gd name="connsiteX0" fmla="*/ 0 w 413018"/>
              <a:gd name="connsiteY0" fmla="*/ 0 h 25625"/>
              <a:gd name="connsiteX1" fmla="*/ 400895 w 413018"/>
              <a:gd name="connsiteY1" fmla="*/ 22522 h 25625"/>
              <a:gd name="connsiteX2" fmla="*/ 283780 w 413018"/>
              <a:gd name="connsiteY2" fmla="*/ 22522 h 25625"/>
              <a:gd name="connsiteX3" fmla="*/ 0 w 413018"/>
              <a:gd name="connsiteY3" fmla="*/ 0 h 25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3018" h="25625">
                <a:moveTo>
                  <a:pt x="0" y="0"/>
                </a:moveTo>
                <a:cubicBezTo>
                  <a:pt x="19519" y="0"/>
                  <a:pt x="353598" y="18768"/>
                  <a:pt x="400895" y="22522"/>
                </a:cubicBezTo>
                <a:cubicBezTo>
                  <a:pt x="448192" y="26276"/>
                  <a:pt x="346091" y="27026"/>
                  <a:pt x="283780" y="22522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4" name="フリーフォーム 2313">
            <a:extLst>
              <a:ext uri="{FF2B5EF4-FFF2-40B4-BE49-F238E27FC236}">
                <a16:creationId xmlns:a16="http://schemas.microsoft.com/office/drawing/2014/main" id="{17E8E558-DC3E-55C1-962D-CDE4DD92EEC2}"/>
              </a:ext>
            </a:extLst>
          </p:cNvPr>
          <p:cNvSpPr/>
          <p:nvPr/>
        </p:nvSpPr>
        <p:spPr>
          <a:xfrm>
            <a:off x="6277900" y="6424108"/>
            <a:ext cx="763286" cy="852221"/>
          </a:xfrm>
          <a:custGeom>
            <a:avLst/>
            <a:gdLst>
              <a:gd name="connsiteX0" fmla="*/ 2398 w 763286"/>
              <a:gd name="connsiteY0" fmla="*/ 5045 h 852221"/>
              <a:gd name="connsiteX1" fmla="*/ 534026 w 763286"/>
              <a:gd name="connsiteY1" fmla="*/ 614645 h 852221"/>
              <a:gd name="connsiteX2" fmla="*/ 491495 w 763286"/>
              <a:gd name="connsiteY2" fmla="*/ 550850 h 852221"/>
              <a:gd name="connsiteX3" fmla="*/ 760853 w 763286"/>
              <a:gd name="connsiteY3" fmla="*/ 848562 h 852221"/>
              <a:gd name="connsiteX4" fmla="*/ 619086 w 763286"/>
              <a:gd name="connsiteY4" fmla="*/ 706794 h 852221"/>
              <a:gd name="connsiteX5" fmla="*/ 526937 w 763286"/>
              <a:gd name="connsiteY5" fmla="*/ 557939 h 852221"/>
              <a:gd name="connsiteX6" fmla="*/ 115812 w 763286"/>
              <a:gd name="connsiteY6" fmla="*/ 203520 h 852221"/>
              <a:gd name="connsiteX7" fmla="*/ 328463 w 763286"/>
              <a:gd name="connsiteY7" fmla="*/ 316934 h 852221"/>
              <a:gd name="connsiteX8" fmla="*/ 2398 w 763286"/>
              <a:gd name="connsiteY8" fmla="*/ 5045 h 852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63286" h="852221">
                <a:moveTo>
                  <a:pt x="2398" y="5045"/>
                </a:moveTo>
                <a:cubicBezTo>
                  <a:pt x="36658" y="54663"/>
                  <a:pt x="452510" y="523678"/>
                  <a:pt x="534026" y="614645"/>
                </a:cubicBezTo>
                <a:cubicBezTo>
                  <a:pt x="615542" y="705612"/>
                  <a:pt x="453691" y="511864"/>
                  <a:pt x="491495" y="550850"/>
                </a:cubicBezTo>
                <a:cubicBezTo>
                  <a:pt x="529299" y="589836"/>
                  <a:pt x="739588" y="822571"/>
                  <a:pt x="760853" y="848562"/>
                </a:cubicBezTo>
                <a:cubicBezTo>
                  <a:pt x="782118" y="874553"/>
                  <a:pt x="658072" y="755231"/>
                  <a:pt x="619086" y="706794"/>
                </a:cubicBezTo>
                <a:cubicBezTo>
                  <a:pt x="580100" y="658357"/>
                  <a:pt x="610816" y="641818"/>
                  <a:pt x="526937" y="557939"/>
                </a:cubicBezTo>
                <a:cubicBezTo>
                  <a:pt x="443058" y="474060"/>
                  <a:pt x="148891" y="243687"/>
                  <a:pt x="115812" y="203520"/>
                </a:cubicBezTo>
                <a:cubicBezTo>
                  <a:pt x="82733" y="163353"/>
                  <a:pt x="345003" y="346469"/>
                  <a:pt x="328463" y="316934"/>
                </a:cubicBezTo>
                <a:cubicBezTo>
                  <a:pt x="311923" y="287399"/>
                  <a:pt x="-31862" y="-44573"/>
                  <a:pt x="2398" y="50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5" name="フリーフォーム 2314">
            <a:extLst>
              <a:ext uri="{FF2B5EF4-FFF2-40B4-BE49-F238E27FC236}">
                <a16:creationId xmlns:a16="http://schemas.microsoft.com/office/drawing/2014/main" id="{29916C7C-07B5-5B49-461D-1C6EEB0A6712}"/>
              </a:ext>
            </a:extLst>
          </p:cNvPr>
          <p:cNvSpPr/>
          <p:nvPr/>
        </p:nvSpPr>
        <p:spPr>
          <a:xfrm>
            <a:off x="5557206" y="6485860"/>
            <a:ext cx="716003" cy="1446048"/>
          </a:xfrm>
          <a:custGeom>
            <a:avLst/>
            <a:gdLst>
              <a:gd name="connsiteX0" fmla="*/ 716003 w 716003"/>
              <a:gd name="connsiteY0" fmla="*/ 0 h 1446048"/>
              <a:gd name="connsiteX1" fmla="*/ 560059 w 716003"/>
              <a:gd name="connsiteY1" fmla="*/ 581247 h 1446048"/>
              <a:gd name="connsiteX2" fmla="*/ 347408 w 716003"/>
              <a:gd name="connsiteY2" fmla="*/ 956931 h 1446048"/>
              <a:gd name="connsiteX3" fmla="*/ 382850 w 716003"/>
              <a:gd name="connsiteY3" fmla="*/ 900224 h 1446048"/>
              <a:gd name="connsiteX4" fmla="*/ 78 w 716003"/>
              <a:gd name="connsiteY4" fmla="*/ 1446028 h 1446048"/>
              <a:gd name="connsiteX5" fmla="*/ 418292 w 716003"/>
              <a:gd name="connsiteY5" fmla="*/ 878959 h 1446048"/>
              <a:gd name="connsiteX6" fmla="*/ 567147 w 716003"/>
              <a:gd name="connsiteY6" fmla="*/ 574159 h 1446048"/>
              <a:gd name="connsiteX7" fmla="*/ 538794 w 716003"/>
              <a:gd name="connsiteY7" fmla="*/ 623777 h 1446048"/>
              <a:gd name="connsiteX8" fmla="*/ 595501 w 716003"/>
              <a:gd name="connsiteY8" fmla="*/ 432391 h 1446048"/>
              <a:gd name="connsiteX9" fmla="*/ 560059 w 716003"/>
              <a:gd name="connsiteY9" fmla="*/ 581247 h 1446048"/>
              <a:gd name="connsiteX10" fmla="*/ 716003 w 716003"/>
              <a:gd name="connsiteY10" fmla="*/ 0 h 144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16003" h="1446048">
                <a:moveTo>
                  <a:pt x="716003" y="0"/>
                </a:moveTo>
                <a:cubicBezTo>
                  <a:pt x="716003" y="0"/>
                  <a:pt x="621491" y="421759"/>
                  <a:pt x="560059" y="581247"/>
                </a:cubicBezTo>
                <a:cubicBezTo>
                  <a:pt x="498626" y="740736"/>
                  <a:pt x="376943" y="903768"/>
                  <a:pt x="347408" y="956931"/>
                </a:cubicBezTo>
                <a:cubicBezTo>
                  <a:pt x="317873" y="1010094"/>
                  <a:pt x="440738" y="818708"/>
                  <a:pt x="382850" y="900224"/>
                </a:cubicBezTo>
                <a:cubicBezTo>
                  <a:pt x="324962" y="981740"/>
                  <a:pt x="-5829" y="1449572"/>
                  <a:pt x="78" y="1446028"/>
                </a:cubicBezTo>
                <a:cubicBezTo>
                  <a:pt x="5985" y="1442484"/>
                  <a:pt x="323780" y="1024271"/>
                  <a:pt x="418292" y="878959"/>
                </a:cubicBezTo>
                <a:cubicBezTo>
                  <a:pt x="512803" y="733648"/>
                  <a:pt x="547063" y="616689"/>
                  <a:pt x="567147" y="574159"/>
                </a:cubicBezTo>
                <a:cubicBezTo>
                  <a:pt x="587231" y="531629"/>
                  <a:pt x="534068" y="647405"/>
                  <a:pt x="538794" y="623777"/>
                </a:cubicBezTo>
                <a:cubicBezTo>
                  <a:pt x="543520" y="600149"/>
                  <a:pt x="591957" y="439479"/>
                  <a:pt x="595501" y="432391"/>
                </a:cubicBezTo>
                <a:cubicBezTo>
                  <a:pt x="599045" y="425303"/>
                  <a:pt x="542338" y="647405"/>
                  <a:pt x="560059" y="581247"/>
                </a:cubicBezTo>
                <a:lnTo>
                  <a:pt x="71600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6" name="フリーフォーム 2315">
            <a:extLst>
              <a:ext uri="{FF2B5EF4-FFF2-40B4-BE49-F238E27FC236}">
                <a16:creationId xmlns:a16="http://schemas.microsoft.com/office/drawing/2014/main" id="{C2E90DF4-3D21-CC6B-EB9A-99701010278E}"/>
              </a:ext>
            </a:extLst>
          </p:cNvPr>
          <p:cNvSpPr/>
          <p:nvPr/>
        </p:nvSpPr>
        <p:spPr>
          <a:xfrm>
            <a:off x="4890946" y="6376605"/>
            <a:ext cx="1389897" cy="1980793"/>
          </a:xfrm>
          <a:custGeom>
            <a:avLst/>
            <a:gdLst>
              <a:gd name="connsiteX0" fmla="*/ 1389352 w 1389897"/>
              <a:gd name="connsiteY0" fmla="*/ 2930 h 1980793"/>
              <a:gd name="connsiteX1" fmla="*/ 1070375 w 1389897"/>
              <a:gd name="connsiteY1" fmla="*/ 881888 h 1980793"/>
              <a:gd name="connsiteX2" fmla="*/ 1119994 w 1389897"/>
              <a:gd name="connsiteY2" fmla="*/ 789739 h 1980793"/>
              <a:gd name="connsiteX3" fmla="*/ 645073 w 1389897"/>
              <a:gd name="connsiteY3" fmla="*/ 1441869 h 1980793"/>
              <a:gd name="connsiteX4" fmla="*/ 715956 w 1389897"/>
              <a:gd name="connsiteY4" fmla="*/ 1363897 h 1980793"/>
              <a:gd name="connsiteX5" fmla="*/ 31 w 1389897"/>
              <a:gd name="connsiteY5" fmla="*/ 1980586 h 1980793"/>
              <a:gd name="connsiteX6" fmla="*/ 687603 w 1389897"/>
              <a:gd name="connsiteY6" fmla="*/ 1427693 h 1980793"/>
              <a:gd name="connsiteX7" fmla="*/ 1013668 w 1389897"/>
              <a:gd name="connsiteY7" fmla="*/ 1009479 h 1980793"/>
              <a:gd name="connsiteX8" fmla="*/ 985314 w 1389897"/>
              <a:gd name="connsiteY8" fmla="*/ 1016567 h 1980793"/>
              <a:gd name="connsiteX9" fmla="*/ 1190877 w 1389897"/>
              <a:gd name="connsiteY9" fmla="*/ 669237 h 1980793"/>
              <a:gd name="connsiteX10" fmla="*/ 1127082 w 1389897"/>
              <a:gd name="connsiteY10" fmla="*/ 733032 h 1980793"/>
              <a:gd name="connsiteX11" fmla="*/ 1205054 w 1389897"/>
              <a:gd name="connsiteY11" fmla="*/ 470762 h 1980793"/>
              <a:gd name="connsiteX12" fmla="*/ 1148347 w 1389897"/>
              <a:gd name="connsiteY12" fmla="*/ 591265 h 1980793"/>
              <a:gd name="connsiteX13" fmla="*/ 1389352 w 1389897"/>
              <a:gd name="connsiteY13" fmla="*/ 2930 h 1980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89897" h="1980793">
                <a:moveTo>
                  <a:pt x="1389352" y="2930"/>
                </a:moveTo>
                <a:cubicBezTo>
                  <a:pt x="1376357" y="51367"/>
                  <a:pt x="1115268" y="750753"/>
                  <a:pt x="1070375" y="881888"/>
                </a:cubicBezTo>
                <a:cubicBezTo>
                  <a:pt x="1025482" y="1013023"/>
                  <a:pt x="1190878" y="696409"/>
                  <a:pt x="1119994" y="789739"/>
                </a:cubicBezTo>
                <a:cubicBezTo>
                  <a:pt x="1049110" y="883069"/>
                  <a:pt x="712413" y="1346176"/>
                  <a:pt x="645073" y="1441869"/>
                </a:cubicBezTo>
                <a:cubicBezTo>
                  <a:pt x="577733" y="1537562"/>
                  <a:pt x="823463" y="1274111"/>
                  <a:pt x="715956" y="1363897"/>
                </a:cubicBezTo>
                <a:cubicBezTo>
                  <a:pt x="608449" y="1453683"/>
                  <a:pt x="4756" y="1969953"/>
                  <a:pt x="31" y="1980586"/>
                </a:cubicBezTo>
                <a:cubicBezTo>
                  <a:pt x="-4695" y="1991219"/>
                  <a:pt x="518663" y="1589544"/>
                  <a:pt x="687603" y="1427693"/>
                </a:cubicBezTo>
                <a:cubicBezTo>
                  <a:pt x="856542" y="1265842"/>
                  <a:pt x="964049" y="1078000"/>
                  <a:pt x="1013668" y="1009479"/>
                </a:cubicBezTo>
                <a:cubicBezTo>
                  <a:pt x="1063287" y="940958"/>
                  <a:pt x="955779" y="1073274"/>
                  <a:pt x="985314" y="1016567"/>
                </a:cubicBezTo>
                <a:cubicBezTo>
                  <a:pt x="1014849" y="959860"/>
                  <a:pt x="1167249" y="716493"/>
                  <a:pt x="1190877" y="669237"/>
                </a:cubicBezTo>
                <a:cubicBezTo>
                  <a:pt x="1214505" y="621981"/>
                  <a:pt x="1124719" y="766111"/>
                  <a:pt x="1127082" y="733032"/>
                </a:cubicBezTo>
                <a:cubicBezTo>
                  <a:pt x="1129445" y="699953"/>
                  <a:pt x="1201510" y="494390"/>
                  <a:pt x="1205054" y="470762"/>
                </a:cubicBezTo>
                <a:cubicBezTo>
                  <a:pt x="1208598" y="447134"/>
                  <a:pt x="1117631" y="660967"/>
                  <a:pt x="1148347" y="591265"/>
                </a:cubicBezTo>
                <a:cubicBezTo>
                  <a:pt x="1179063" y="521563"/>
                  <a:pt x="1402347" y="-45507"/>
                  <a:pt x="1389352" y="29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7" name="フリーフォーム 2316">
            <a:extLst>
              <a:ext uri="{FF2B5EF4-FFF2-40B4-BE49-F238E27FC236}">
                <a16:creationId xmlns:a16="http://schemas.microsoft.com/office/drawing/2014/main" id="{B1CE5DED-E983-2614-871F-E9CF5C67C9E0}"/>
              </a:ext>
            </a:extLst>
          </p:cNvPr>
          <p:cNvSpPr/>
          <p:nvPr/>
        </p:nvSpPr>
        <p:spPr>
          <a:xfrm>
            <a:off x="2667887" y="7695282"/>
            <a:ext cx="126090" cy="782802"/>
          </a:xfrm>
          <a:custGeom>
            <a:avLst/>
            <a:gdLst>
              <a:gd name="connsiteX0" fmla="*/ 110755 w 126090"/>
              <a:gd name="connsiteY0" fmla="*/ 31044 h 782802"/>
              <a:gd name="connsiteX1" fmla="*/ 11518 w 126090"/>
              <a:gd name="connsiteY1" fmla="*/ 498876 h 782802"/>
              <a:gd name="connsiteX2" fmla="*/ 4429 w 126090"/>
              <a:gd name="connsiteY2" fmla="*/ 782411 h 782802"/>
              <a:gd name="connsiteX3" fmla="*/ 32783 w 126090"/>
              <a:gd name="connsiteY3" fmla="*/ 555583 h 782802"/>
              <a:gd name="connsiteX4" fmla="*/ 46960 w 126090"/>
              <a:gd name="connsiteY4" fmla="*/ 350020 h 782802"/>
              <a:gd name="connsiteX5" fmla="*/ 117843 w 126090"/>
              <a:gd name="connsiteY5" fmla="*/ 80662 h 782802"/>
              <a:gd name="connsiteX6" fmla="*/ 110755 w 126090"/>
              <a:gd name="connsiteY6" fmla="*/ 31044 h 782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090" h="782802">
                <a:moveTo>
                  <a:pt x="110755" y="31044"/>
                </a:moveTo>
                <a:cubicBezTo>
                  <a:pt x="93034" y="100746"/>
                  <a:pt x="29239" y="373648"/>
                  <a:pt x="11518" y="498876"/>
                </a:cubicBezTo>
                <a:cubicBezTo>
                  <a:pt x="-6203" y="624104"/>
                  <a:pt x="885" y="772960"/>
                  <a:pt x="4429" y="782411"/>
                </a:cubicBezTo>
                <a:cubicBezTo>
                  <a:pt x="7973" y="791862"/>
                  <a:pt x="25695" y="627648"/>
                  <a:pt x="32783" y="555583"/>
                </a:cubicBezTo>
                <a:cubicBezTo>
                  <a:pt x="39871" y="483518"/>
                  <a:pt x="32783" y="429173"/>
                  <a:pt x="46960" y="350020"/>
                </a:cubicBezTo>
                <a:cubicBezTo>
                  <a:pt x="61137" y="270867"/>
                  <a:pt x="104848" y="138550"/>
                  <a:pt x="117843" y="80662"/>
                </a:cubicBezTo>
                <a:cubicBezTo>
                  <a:pt x="130838" y="22774"/>
                  <a:pt x="128476" y="-38658"/>
                  <a:pt x="110755" y="310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8" name="フリーフォーム 2317">
            <a:extLst>
              <a:ext uri="{FF2B5EF4-FFF2-40B4-BE49-F238E27FC236}">
                <a16:creationId xmlns:a16="http://schemas.microsoft.com/office/drawing/2014/main" id="{37C9251F-32DD-5329-B5D7-D8843E0F486C}"/>
              </a:ext>
            </a:extLst>
          </p:cNvPr>
          <p:cNvSpPr/>
          <p:nvPr/>
        </p:nvSpPr>
        <p:spPr>
          <a:xfrm>
            <a:off x="2736112" y="7747578"/>
            <a:ext cx="106365" cy="637966"/>
          </a:xfrm>
          <a:custGeom>
            <a:avLst/>
            <a:gdLst>
              <a:gd name="connsiteX0" fmla="*/ 7088 w 106365"/>
              <a:gd name="connsiteY0" fmla="*/ 13 h 637966"/>
              <a:gd name="connsiteX1" fmla="*/ 92148 w 106365"/>
              <a:gd name="connsiteY1" fmla="*/ 184310 h 637966"/>
              <a:gd name="connsiteX2" fmla="*/ 63795 w 106365"/>
              <a:gd name="connsiteY2" fmla="*/ 361520 h 637966"/>
              <a:gd name="connsiteX3" fmla="*/ 0 w 106365"/>
              <a:gd name="connsiteY3" fmla="*/ 637966 h 637966"/>
              <a:gd name="connsiteX4" fmla="*/ 106325 w 106365"/>
              <a:gd name="connsiteY4" fmla="*/ 177222 h 637966"/>
              <a:gd name="connsiteX5" fmla="*/ 7088 w 106365"/>
              <a:gd name="connsiteY5" fmla="*/ 13 h 637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365" h="637966">
                <a:moveTo>
                  <a:pt x="7088" y="13"/>
                </a:moveTo>
                <a:cubicBezTo>
                  <a:pt x="4725" y="1194"/>
                  <a:pt x="82697" y="124059"/>
                  <a:pt x="92148" y="184310"/>
                </a:cubicBezTo>
                <a:cubicBezTo>
                  <a:pt x="101599" y="244561"/>
                  <a:pt x="79153" y="285911"/>
                  <a:pt x="63795" y="361520"/>
                </a:cubicBezTo>
                <a:cubicBezTo>
                  <a:pt x="48437" y="437129"/>
                  <a:pt x="0" y="637966"/>
                  <a:pt x="0" y="637966"/>
                </a:cubicBezTo>
                <a:cubicBezTo>
                  <a:pt x="7088" y="607250"/>
                  <a:pt x="108688" y="278822"/>
                  <a:pt x="106325" y="177222"/>
                </a:cubicBezTo>
                <a:cubicBezTo>
                  <a:pt x="103962" y="75622"/>
                  <a:pt x="9451" y="-1168"/>
                  <a:pt x="7088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9" name="フリーフォーム 2318">
            <a:extLst>
              <a:ext uri="{FF2B5EF4-FFF2-40B4-BE49-F238E27FC236}">
                <a16:creationId xmlns:a16="http://schemas.microsoft.com/office/drawing/2014/main" id="{0C8047AB-D21F-BB6E-7F4F-1EECCA8AF324}"/>
              </a:ext>
            </a:extLst>
          </p:cNvPr>
          <p:cNvSpPr/>
          <p:nvPr/>
        </p:nvSpPr>
        <p:spPr>
          <a:xfrm>
            <a:off x="2750200" y="8371307"/>
            <a:ext cx="496006" cy="539277"/>
          </a:xfrm>
          <a:custGeom>
            <a:avLst/>
            <a:gdLst>
              <a:gd name="connsiteX0" fmla="*/ 88 w 496006"/>
              <a:gd name="connsiteY0" fmla="*/ 60 h 539277"/>
              <a:gd name="connsiteX1" fmla="*/ 134767 w 496006"/>
              <a:gd name="connsiteY1" fmla="*/ 177270 h 539277"/>
              <a:gd name="connsiteX2" fmla="*/ 205651 w 496006"/>
              <a:gd name="connsiteY2" fmla="*/ 163093 h 539277"/>
              <a:gd name="connsiteX3" fmla="*/ 198563 w 496006"/>
              <a:gd name="connsiteY3" fmla="*/ 233977 h 539277"/>
              <a:gd name="connsiteX4" fmla="*/ 248181 w 496006"/>
              <a:gd name="connsiteY4" fmla="*/ 212712 h 539277"/>
              <a:gd name="connsiteX5" fmla="*/ 276535 w 496006"/>
              <a:gd name="connsiteY5" fmla="*/ 326126 h 539277"/>
              <a:gd name="connsiteX6" fmla="*/ 375772 w 496006"/>
              <a:gd name="connsiteY6" fmla="*/ 340302 h 539277"/>
              <a:gd name="connsiteX7" fmla="*/ 418302 w 496006"/>
              <a:gd name="connsiteY7" fmla="*/ 404098 h 539277"/>
              <a:gd name="connsiteX8" fmla="*/ 489186 w 496006"/>
              <a:gd name="connsiteY8" fmla="*/ 439540 h 539277"/>
              <a:gd name="connsiteX9" fmla="*/ 489186 w 496006"/>
              <a:gd name="connsiteY9" fmla="*/ 538777 h 539277"/>
              <a:gd name="connsiteX10" fmla="*/ 453744 w 496006"/>
              <a:gd name="connsiteY10" fmla="*/ 460805 h 539277"/>
              <a:gd name="connsiteX11" fmla="*/ 113502 w 496006"/>
              <a:gd name="connsiteY11" fmla="*/ 134740 h 539277"/>
              <a:gd name="connsiteX12" fmla="*/ 156033 w 496006"/>
              <a:gd name="connsiteY12" fmla="*/ 198535 h 539277"/>
              <a:gd name="connsiteX13" fmla="*/ 88 w 496006"/>
              <a:gd name="connsiteY13" fmla="*/ 60 h 539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96006" h="539277">
                <a:moveTo>
                  <a:pt x="88" y="60"/>
                </a:moveTo>
                <a:cubicBezTo>
                  <a:pt x="-3456" y="-3484"/>
                  <a:pt x="100507" y="150098"/>
                  <a:pt x="134767" y="177270"/>
                </a:cubicBezTo>
                <a:cubicBezTo>
                  <a:pt x="169027" y="204442"/>
                  <a:pt x="195018" y="153642"/>
                  <a:pt x="205651" y="163093"/>
                </a:cubicBezTo>
                <a:cubicBezTo>
                  <a:pt x="216284" y="172544"/>
                  <a:pt x="191475" y="225707"/>
                  <a:pt x="198563" y="233977"/>
                </a:cubicBezTo>
                <a:cubicBezTo>
                  <a:pt x="205651" y="242247"/>
                  <a:pt x="235186" y="197354"/>
                  <a:pt x="248181" y="212712"/>
                </a:cubicBezTo>
                <a:cubicBezTo>
                  <a:pt x="261176" y="228070"/>
                  <a:pt x="255270" y="304861"/>
                  <a:pt x="276535" y="326126"/>
                </a:cubicBezTo>
                <a:cubicBezTo>
                  <a:pt x="297800" y="347391"/>
                  <a:pt x="352144" y="327307"/>
                  <a:pt x="375772" y="340302"/>
                </a:cubicBezTo>
                <a:cubicBezTo>
                  <a:pt x="399400" y="353297"/>
                  <a:pt x="399400" y="387558"/>
                  <a:pt x="418302" y="404098"/>
                </a:cubicBezTo>
                <a:cubicBezTo>
                  <a:pt x="437204" y="420638"/>
                  <a:pt x="477372" y="417094"/>
                  <a:pt x="489186" y="439540"/>
                </a:cubicBezTo>
                <a:cubicBezTo>
                  <a:pt x="501000" y="461986"/>
                  <a:pt x="495093" y="535233"/>
                  <a:pt x="489186" y="538777"/>
                </a:cubicBezTo>
                <a:cubicBezTo>
                  <a:pt x="483279" y="542321"/>
                  <a:pt x="516358" y="528144"/>
                  <a:pt x="453744" y="460805"/>
                </a:cubicBezTo>
                <a:cubicBezTo>
                  <a:pt x="391130" y="393466"/>
                  <a:pt x="163120" y="178452"/>
                  <a:pt x="113502" y="134740"/>
                </a:cubicBezTo>
                <a:cubicBezTo>
                  <a:pt x="63884" y="91028"/>
                  <a:pt x="171391" y="217437"/>
                  <a:pt x="156033" y="198535"/>
                </a:cubicBezTo>
                <a:cubicBezTo>
                  <a:pt x="140675" y="179633"/>
                  <a:pt x="3632" y="3604"/>
                  <a:pt x="88" y="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1" name="フリーフォーム 2320">
            <a:extLst>
              <a:ext uri="{FF2B5EF4-FFF2-40B4-BE49-F238E27FC236}">
                <a16:creationId xmlns:a16="http://schemas.microsoft.com/office/drawing/2014/main" id="{705C0024-7811-C322-5348-8D4B82BC0535}"/>
              </a:ext>
            </a:extLst>
          </p:cNvPr>
          <p:cNvSpPr/>
          <p:nvPr/>
        </p:nvSpPr>
        <p:spPr>
          <a:xfrm>
            <a:off x="3232265" y="8909689"/>
            <a:ext cx="546166" cy="71361"/>
          </a:xfrm>
          <a:custGeom>
            <a:avLst/>
            <a:gdLst>
              <a:gd name="connsiteX0" fmla="*/ 14209 w 546166"/>
              <a:gd name="connsiteY0" fmla="*/ 14571 h 71361"/>
              <a:gd name="connsiteX1" fmla="*/ 63828 w 546166"/>
              <a:gd name="connsiteY1" fmla="*/ 7483 h 71361"/>
              <a:gd name="connsiteX2" fmla="*/ 184330 w 546166"/>
              <a:gd name="connsiteY2" fmla="*/ 14571 h 71361"/>
              <a:gd name="connsiteX3" fmla="*/ 333186 w 546166"/>
              <a:gd name="connsiteY3" fmla="*/ 71278 h 71361"/>
              <a:gd name="connsiteX4" fmla="*/ 368628 w 546166"/>
              <a:gd name="connsiteY4" fmla="*/ 395 h 71361"/>
              <a:gd name="connsiteX5" fmla="*/ 545837 w 546166"/>
              <a:gd name="connsiteY5" fmla="*/ 42925 h 71361"/>
              <a:gd name="connsiteX6" fmla="*/ 319009 w 546166"/>
              <a:gd name="connsiteY6" fmla="*/ 50013 h 71361"/>
              <a:gd name="connsiteX7" fmla="*/ 14209 w 546166"/>
              <a:gd name="connsiteY7" fmla="*/ 14571 h 71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6166" h="71361">
                <a:moveTo>
                  <a:pt x="14209" y="14571"/>
                </a:moveTo>
                <a:cubicBezTo>
                  <a:pt x="-28321" y="7483"/>
                  <a:pt x="35475" y="7483"/>
                  <a:pt x="63828" y="7483"/>
                </a:cubicBezTo>
                <a:cubicBezTo>
                  <a:pt x="92181" y="7483"/>
                  <a:pt x="139437" y="3938"/>
                  <a:pt x="184330" y="14571"/>
                </a:cubicBezTo>
                <a:cubicBezTo>
                  <a:pt x="229223" y="25204"/>
                  <a:pt x="302470" y="73641"/>
                  <a:pt x="333186" y="71278"/>
                </a:cubicBezTo>
                <a:cubicBezTo>
                  <a:pt x="363902" y="68915"/>
                  <a:pt x="333186" y="5120"/>
                  <a:pt x="368628" y="395"/>
                </a:cubicBezTo>
                <a:cubicBezTo>
                  <a:pt x="404070" y="-4330"/>
                  <a:pt x="554107" y="34655"/>
                  <a:pt x="545837" y="42925"/>
                </a:cubicBezTo>
                <a:cubicBezTo>
                  <a:pt x="537567" y="51195"/>
                  <a:pt x="406432" y="53557"/>
                  <a:pt x="319009" y="50013"/>
                </a:cubicBezTo>
                <a:cubicBezTo>
                  <a:pt x="231586" y="46469"/>
                  <a:pt x="56739" y="21659"/>
                  <a:pt x="14209" y="145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2" name="フリーフォーム 2321">
            <a:extLst>
              <a:ext uri="{FF2B5EF4-FFF2-40B4-BE49-F238E27FC236}">
                <a16:creationId xmlns:a16="http://schemas.microsoft.com/office/drawing/2014/main" id="{2CD163FF-CB2A-8242-15E1-11F5716D4531}"/>
              </a:ext>
            </a:extLst>
          </p:cNvPr>
          <p:cNvSpPr/>
          <p:nvPr/>
        </p:nvSpPr>
        <p:spPr>
          <a:xfrm>
            <a:off x="3770845" y="8711594"/>
            <a:ext cx="625815" cy="251283"/>
          </a:xfrm>
          <a:custGeom>
            <a:avLst/>
            <a:gdLst>
              <a:gd name="connsiteX0" fmla="*/ 7257 w 625815"/>
              <a:gd name="connsiteY0" fmla="*/ 248108 h 251283"/>
              <a:gd name="connsiteX1" fmla="*/ 191555 w 625815"/>
              <a:gd name="connsiteY1" fmla="*/ 205578 h 251283"/>
              <a:gd name="connsiteX2" fmla="*/ 269527 w 625815"/>
              <a:gd name="connsiteY2" fmla="*/ 212666 h 251283"/>
              <a:gd name="connsiteX3" fmla="*/ 269527 w 625815"/>
              <a:gd name="connsiteY3" fmla="*/ 92164 h 251283"/>
              <a:gd name="connsiteX4" fmla="*/ 609769 w 625815"/>
              <a:gd name="connsiteY4" fmla="*/ 113429 h 251283"/>
              <a:gd name="connsiteX5" fmla="*/ 560150 w 625815"/>
              <a:gd name="connsiteY5" fmla="*/ 15 h 251283"/>
              <a:gd name="connsiteX6" fmla="*/ 468002 w 625815"/>
              <a:gd name="connsiteY6" fmla="*/ 106341 h 251283"/>
              <a:gd name="connsiteX7" fmla="*/ 7257 w 625815"/>
              <a:gd name="connsiteY7" fmla="*/ 248108 h 251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5815" h="251283">
                <a:moveTo>
                  <a:pt x="7257" y="248108"/>
                </a:moveTo>
                <a:cubicBezTo>
                  <a:pt x="-38817" y="264647"/>
                  <a:pt x="147843" y="211485"/>
                  <a:pt x="191555" y="205578"/>
                </a:cubicBezTo>
                <a:cubicBezTo>
                  <a:pt x="235267" y="199671"/>
                  <a:pt x="256532" y="231568"/>
                  <a:pt x="269527" y="212666"/>
                </a:cubicBezTo>
                <a:cubicBezTo>
                  <a:pt x="282522" y="193764"/>
                  <a:pt x="212820" y="108703"/>
                  <a:pt x="269527" y="92164"/>
                </a:cubicBezTo>
                <a:cubicBezTo>
                  <a:pt x="326234" y="75625"/>
                  <a:pt x="561332" y="128787"/>
                  <a:pt x="609769" y="113429"/>
                </a:cubicBezTo>
                <a:cubicBezTo>
                  <a:pt x="658206" y="98071"/>
                  <a:pt x="583778" y="1196"/>
                  <a:pt x="560150" y="15"/>
                </a:cubicBezTo>
                <a:cubicBezTo>
                  <a:pt x="536522" y="-1166"/>
                  <a:pt x="560151" y="64992"/>
                  <a:pt x="468002" y="106341"/>
                </a:cubicBezTo>
                <a:cubicBezTo>
                  <a:pt x="375853" y="147690"/>
                  <a:pt x="53331" y="231569"/>
                  <a:pt x="7257" y="2481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3" name="フリーフォーム 2322">
            <a:extLst>
              <a:ext uri="{FF2B5EF4-FFF2-40B4-BE49-F238E27FC236}">
                <a16:creationId xmlns:a16="http://schemas.microsoft.com/office/drawing/2014/main" id="{8E476BF3-EC79-C06F-8940-3AB4BACBA293}"/>
              </a:ext>
            </a:extLst>
          </p:cNvPr>
          <p:cNvSpPr/>
          <p:nvPr/>
        </p:nvSpPr>
        <p:spPr>
          <a:xfrm>
            <a:off x="4293499" y="8356527"/>
            <a:ext cx="662055" cy="422408"/>
          </a:xfrm>
          <a:custGeom>
            <a:avLst/>
            <a:gdLst>
              <a:gd name="connsiteX0" fmla="*/ 661273 w 662055"/>
              <a:gd name="connsiteY0" fmla="*/ 664 h 422408"/>
              <a:gd name="connsiteX1" fmla="*/ 30408 w 662055"/>
              <a:gd name="connsiteY1" fmla="*/ 404701 h 422408"/>
              <a:gd name="connsiteX2" fmla="*/ 157999 w 662055"/>
              <a:gd name="connsiteY2" fmla="*/ 312552 h 422408"/>
              <a:gd name="connsiteX3" fmla="*/ 661273 w 662055"/>
              <a:gd name="connsiteY3" fmla="*/ 664 h 42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2055" h="422408">
                <a:moveTo>
                  <a:pt x="661273" y="664"/>
                </a:moveTo>
                <a:cubicBezTo>
                  <a:pt x="640008" y="16022"/>
                  <a:pt x="114287" y="352720"/>
                  <a:pt x="30408" y="404701"/>
                </a:cubicBezTo>
                <a:cubicBezTo>
                  <a:pt x="-53471" y="456682"/>
                  <a:pt x="51673" y="384617"/>
                  <a:pt x="157999" y="312552"/>
                </a:cubicBezTo>
                <a:cubicBezTo>
                  <a:pt x="264324" y="240487"/>
                  <a:pt x="682538" y="-14694"/>
                  <a:pt x="661273" y="6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4" name="フリーフォーム 2323">
            <a:extLst>
              <a:ext uri="{FF2B5EF4-FFF2-40B4-BE49-F238E27FC236}">
                <a16:creationId xmlns:a16="http://schemas.microsoft.com/office/drawing/2014/main" id="{91C1596D-DBBB-F08B-B04D-BD150C35F135}"/>
              </a:ext>
            </a:extLst>
          </p:cNvPr>
          <p:cNvSpPr/>
          <p:nvPr/>
        </p:nvSpPr>
        <p:spPr>
          <a:xfrm>
            <a:off x="2636450" y="8399480"/>
            <a:ext cx="591452" cy="817098"/>
          </a:xfrm>
          <a:custGeom>
            <a:avLst/>
            <a:gdLst>
              <a:gd name="connsiteX0" fmla="*/ 424 w 591452"/>
              <a:gd name="connsiteY0" fmla="*/ 241 h 817098"/>
              <a:gd name="connsiteX1" fmla="*/ 227252 w 591452"/>
              <a:gd name="connsiteY1" fmla="*/ 361748 h 817098"/>
              <a:gd name="connsiteX2" fmla="*/ 163457 w 591452"/>
              <a:gd name="connsiteY2" fmla="*/ 312129 h 817098"/>
              <a:gd name="connsiteX3" fmla="*/ 432815 w 591452"/>
              <a:gd name="connsiteY3" fmla="*/ 652371 h 817098"/>
              <a:gd name="connsiteX4" fmla="*/ 383197 w 591452"/>
              <a:gd name="connsiteY4" fmla="*/ 574399 h 817098"/>
              <a:gd name="connsiteX5" fmla="*/ 588759 w 591452"/>
              <a:gd name="connsiteY5" fmla="*/ 815404 h 817098"/>
              <a:gd name="connsiteX6" fmla="*/ 475345 w 591452"/>
              <a:gd name="connsiteY6" fmla="*/ 659460 h 817098"/>
              <a:gd name="connsiteX7" fmla="*/ 128015 w 591452"/>
              <a:gd name="connsiteY7" fmla="*/ 255422 h 817098"/>
              <a:gd name="connsiteX8" fmla="*/ 170545 w 591452"/>
              <a:gd name="connsiteY8" fmla="*/ 305041 h 817098"/>
              <a:gd name="connsiteX9" fmla="*/ 424 w 591452"/>
              <a:gd name="connsiteY9" fmla="*/ 241 h 817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1452" h="817098">
                <a:moveTo>
                  <a:pt x="424" y="241"/>
                </a:moveTo>
                <a:cubicBezTo>
                  <a:pt x="9875" y="9692"/>
                  <a:pt x="200080" y="309767"/>
                  <a:pt x="227252" y="361748"/>
                </a:cubicBezTo>
                <a:cubicBezTo>
                  <a:pt x="254424" y="413729"/>
                  <a:pt x="129197" y="263692"/>
                  <a:pt x="163457" y="312129"/>
                </a:cubicBezTo>
                <a:cubicBezTo>
                  <a:pt x="197717" y="360566"/>
                  <a:pt x="396192" y="608659"/>
                  <a:pt x="432815" y="652371"/>
                </a:cubicBezTo>
                <a:cubicBezTo>
                  <a:pt x="469438" y="696083"/>
                  <a:pt x="357206" y="547227"/>
                  <a:pt x="383197" y="574399"/>
                </a:cubicBezTo>
                <a:cubicBezTo>
                  <a:pt x="409188" y="601571"/>
                  <a:pt x="573401" y="801227"/>
                  <a:pt x="588759" y="815404"/>
                </a:cubicBezTo>
                <a:cubicBezTo>
                  <a:pt x="604117" y="829581"/>
                  <a:pt x="552136" y="752790"/>
                  <a:pt x="475345" y="659460"/>
                </a:cubicBezTo>
                <a:cubicBezTo>
                  <a:pt x="398554" y="566130"/>
                  <a:pt x="178815" y="314492"/>
                  <a:pt x="128015" y="255422"/>
                </a:cubicBezTo>
                <a:cubicBezTo>
                  <a:pt x="77215" y="196352"/>
                  <a:pt x="198899" y="348753"/>
                  <a:pt x="170545" y="305041"/>
                </a:cubicBezTo>
                <a:cubicBezTo>
                  <a:pt x="142192" y="261330"/>
                  <a:pt x="-9027" y="-9210"/>
                  <a:pt x="424" y="2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5" name="フリーフォーム 2324">
            <a:extLst>
              <a:ext uri="{FF2B5EF4-FFF2-40B4-BE49-F238E27FC236}">
                <a16:creationId xmlns:a16="http://schemas.microsoft.com/office/drawing/2014/main" id="{2A9CE56F-5181-62F5-06D0-FF527B89AB77}"/>
              </a:ext>
            </a:extLst>
          </p:cNvPr>
          <p:cNvSpPr/>
          <p:nvPr/>
        </p:nvSpPr>
        <p:spPr>
          <a:xfrm>
            <a:off x="1618421" y="7154396"/>
            <a:ext cx="761430" cy="831947"/>
          </a:xfrm>
          <a:custGeom>
            <a:avLst/>
            <a:gdLst>
              <a:gd name="connsiteX0" fmla="*/ 760214 w 761430"/>
              <a:gd name="connsiteY0" fmla="*/ 5416 h 831947"/>
              <a:gd name="connsiteX1" fmla="*/ 395650 w 761430"/>
              <a:gd name="connsiteY1" fmla="*/ 124945 h 831947"/>
              <a:gd name="connsiteX2" fmla="*/ 1203 w 761430"/>
              <a:gd name="connsiteY2" fmla="*/ 830169 h 831947"/>
              <a:gd name="connsiteX3" fmla="*/ 276120 w 761430"/>
              <a:gd name="connsiteY3" fmla="*/ 322169 h 831947"/>
              <a:gd name="connsiteX4" fmla="*/ 371744 w 761430"/>
              <a:gd name="connsiteY4" fmla="*/ 178733 h 831947"/>
              <a:gd name="connsiteX5" fmla="*/ 509203 w 761430"/>
              <a:gd name="connsiteY5" fmla="*/ 35298 h 831947"/>
              <a:gd name="connsiteX6" fmla="*/ 760214 w 761430"/>
              <a:gd name="connsiteY6" fmla="*/ 5416 h 83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61430" h="831947">
                <a:moveTo>
                  <a:pt x="760214" y="5416"/>
                </a:moveTo>
                <a:cubicBezTo>
                  <a:pt x="741289" y="20357"/>
                  <a:pt x="522152" y="-12514"/>
                  <a:pt x="395650" y="124945"/>
                </a:cubicBezTo>
                <a:cubicBezTo>
                  <a:pt x="269148" y="262404"/>
                  <a:pt x="21125" y="797298"/>
                  <a:pt x="1203" y="830169"/>
                </a:cubicBezTo>
                <a:cubicBezTo>
                  <a:pt x="-18719" y="863040"/>
                  <a:pt x="214363" y="430742"/>
                  <a:pt x="276120" y="322169"/>
                </a:cubicBezTo>
                <a:cubicBezTo>
                  <a:pt x="337877" y="213596"/>
                  <a:pt x="332897" y="226545"/>
                  <a:pt x="371744" y="178733"/>
                </a:cubicBezTo>
                <a:cubicBezTo>
                  <a:pt x="410591" y="130921"/>
                  <a:pt x="446450" y="62192"/>
                  <a:pt x="509203" y="35298"/>
                </a:cubicBezTo>
                <a:cubicBezTo>
                  <a:pt x="571956" y="8404"/>
                  <a:pt x="779139" y="-9525"/>
                  <a:pt x="760214" y="54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6" name="フリーフォーム 2325">
            <a:extLst>
              <a:ext uri="{FF2B5EF4-FFF2-40B4-BE49-F238E27FC236}">
                <a16:creationId xmlns:a16="http://schemas.microsoft.com/office/drawing/2014/main" id="{D7E3ED9C-B487-4D25-84D1-BB614A3B1DE7}"/>
              </a:ext>
            </a:extLst>
          </p:cNvPr>
          <p:cNvSpPr/>
          <p:nvPr/>
        </p:nvSpPr>
        <p:spPr>
          <a:xfrm>
            <a:off x="1249041" y="7111402"/>
            <a:ext cx="1088356" cy="1883539"/>
          </a:xfrm>
          <a:custGeom>
            <a:avLst/>
            <a:gdLst>
              <a:gd name="connsiteX0" fmla="*/ 1087759 w 1088356"/>
              <a:gd name="connsiteY0" fmla="*/ 598 h 1883539"/>
              <a:gd name="connsiteX1" fmla="*/ 759053 w 1088356"/>
              <a:gd name="connsiteY1" fmla="*/ 108174 h 1883539"/>
              <a:gd name="connsiteX2" fmla="*/ 418394 w 1088356"/>
              <a:gd name="connsiteY2" fmla="*/ 681916 h 1883539"/>
              <a:gd name="connsiteX3" fmla="*/ 41 w 1088356"/>
              <a:gd name="connsiteY3" fmla="*/ 1883186 h 1883539"/>
              <a:gd name="connsiteX4" fmla="*/ 394488 w 1088356"/>
              <a:gd name="connsiteY4" fmla="*/ 801445 h 1883539"/>
              <a:gd name="connsiteX5" fmla="*/ 669406 w 1088356"/>
              <a:gd name="connsiteY5" fmla="*/ 233680 h 1883539"/>
              <a:gd name="connsiteX6" fmla="*/ 836747 w 1088356"/>
              <a:gd name="connsiteY6" fmla="*/ 72316 h 1883539"/>
              <a:gd name="connsiteX7" fmla="*/ 1087759 w 1088356"/>
              <a:gd name="connsiteY7" fmla="*/ 598 h 1883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8356" h="1883539">
                <a:moveTo>
                  <a:pt x="1087759" y="598"/>
                </a:moveTo>
                <a:cubicBezTo>
                  <a:pt x="1074810" y="6574"/>
                  <a:pt x="870614" y="-5379"/>
                  <a:pt x="759053" y="108174"/>
                </a:cubicBezTo>
                <a:cubicBezTo>
                  <a:pt x="647492" y="221727"/>
                  <a:pt x="544896" y="386081"/>
                  <a:pt x="418394" y="681916"/>
                </a:cubicBezTo>
                <a:cubicBezTo>
                  <a:pt x="291892" y="977751"/>
                  <a:pt x="4025" y="1863264"/>
                  <a:pt x="41" y="1883186"/>
                </a:cubicBezTo>
                <a:cubicBezTo>
                  <a:pt x="-3943" y="1903108"/>
                  <a:pt x="282927" y="1076363"/>
                  <a:pt x="394488" y="801445"/>
                </a:cubicBezTo>
                <a:cubicBezTo>
                  <a:pt x="506049" y="526527"/>
                  <a:pt x="595696" y="355202"/>
                  <a:pt x="669406" y="233680"/>
                </a:cubicBezTo>
                <a:cubicBezTo>
                  <a:pt x="743116" y="112158"/>
                  <a:pt x="773994" y="110167"/>
                  <a:pt x="836747" y="72316"/>
                </a:cubicBezTo>
                <a:cubicBezTo>
                  <a:pt x="899500" y="34465"/>
                  <a:pt x="1100708" y="-5378"/>
                  <a:pt x="1087759" y="5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7" name="フリーフォーム 2326">
            <a:extLst>
              <a:ext uri="{FF2B5EF4-FFF2-40B4-BE49-F238E27FC236}">
                <a16:creationId xmlns:a16="http://schemas.microsoft.com/office/drawing/2014/main" id="{5024FBD1-E690-1AA8-B9C3-04D79472480E}"/>
              </a:ext>
            </a:extLst>
          </p:cNvPr>
          <p:cNvSpPr/>
          <p:nvPr/>
        </p:nvSpPr>
        <p:spPr>
          <a:xfrm>
            <a:off x="6831096" y="7308057"/>
            <a:ext cx="1434708" cy="806870"/>
          </a:xfrm>
          <a:custGeom>
            <a:avLst/>
            <a:gdLst>
              <a:gd name="connsiteX0" fmla="*/ 10 w 1434708"/>
              <a:gd name="connsiteY0" fmla="*/ 1167 h 806870"/>
              <a:gd name="connsiteX1" fmla="*/ 388480 w 1434708"/>
              <a:gd name="connsiteY1" fmla="*/ 13119 h 806870"/>
              <a:gd name="connsiteX2" fmla="*/ 573751 w 1434708"/>
              <a:gd name="connsiteY2" fmla="*/ 120696 h 806870"/>
              <a:gd name="connsiteX3" fmla="*/ 645469 w 1434708"/>
              <a:gd name="connsiteY3" fmla="*/ 294014 h 806870"/>
              <a:gd name="connsiteX4" fmla="*/ 645469 w 1434708"/>
              <a:gd name="connsiteY4" fmla="*/ 270108 h 806870"/>
              <a:gd name="connsiteX5" fmla="*/ 1075775 w 1434708"/>
              <a:gd name="connsiteY5" fmla="*/ 449402 h 806870"/>
              <a:gd name="connsiteX6" fmla="*/ 1392528 w 1434708"/>
              <a:gd name="connsiteY6" fmla="*/ 742249 h 806870"/>
              <a:gd name="connsiteX7" fmla="*/ 1422410 w 1434708"/>
              <a:gd name="connsiteY7" fmla="*/ 802014 h 806870"/>
              <a:gd name="connsiteX8" fmla="*/ 1308857 w 1434708"/>
              <a:gd name="connsiteY8" fmla="*/ 658578 h 806870"/>
              <a:gd name="connsiteX9" fmla="*/ 770975 w 1434708"/>
              <a:gd name="connsiteY9" fmla="*/ 311943 h 806870"/>
              <a:gd name="connsiteX10" fmla="*/ 513986 w 1434708"/>
              <a:gd name="connsiteY10" fmla="*/ 60931 h 806870"/>
              <a:gd name="connsiteX11" fmla="*/ 400433 w 1434708"/>
              <a:gd name="connsiteY11" fmla="*/ 7143 h 806870"/>
              <a:gd name="connsiteX12" fmla="*/ 10 w 1434708"/>
              <a:gd name="connsiteY12" fmla="*/ 1167 h 806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34708" h="806870">
                <a:moveTo>
                  <a:pt x="10" y="1167"/>
                </a:moveTo>
                <a:cubicBezTo>
                  <a:pt x="-1982" y="2163"/>
                  <a:pt x="292857" y="-6802"/>
                  <a:pt x="388480" y="13119"/>
                </a:cubicBezTo>
                <a:cubicBezTo>
                  <a:pt x="484103" y="33040"/>
                  <a:pt x="530920" y="73880"/>
                  <a:pt x="573751" y="120696"/>
                </a:cubicBezTo>
                <a:cubicBezTo>
                  <a:pt x="616582" y="167512"/>
                  <a:pt x="633516" y="269112"/>
                  <a:pt x="645469" y="294014"/>
                </a:cubicBezTo>
                <a:cubicBezTo>
                  <a:pt x="657422" y="318916"/>
                  <a:pt x="573751" y="244210"/>
                  <a:pt x="645469" y="270108"/>
                </a:cubicBezTo>
                <a:cubicBezTo>
                  <a:pt x="717187" y="296006"/>
                  <a:pt x="951265" y="370712"/>
                  <a:pt x="1075775" y="449402"/>
                </a:cubicBezTo>
                <a:cubicBezTo>
                  <a:pt x="1200285" y="528092"/>
                  <a:pt x="1334756" y="683480"/>
                  <a:pt x="1392528" y="742249"/>
                </a:cubicBezTo>
                <a:cubicBezTo>
                  <a:pt x="1450300" y="801018"/>
                  <a:pt x="1436355" y="815959"/>
                  <a:pt x="1422410" y="802014"/>
                </a:cubicBezTo>
                <a:cubicBezTo>
                  <a:pt x="1408465" y="788069"/>
                  <a:pt x="1417429" y="740256"/>
                  <a:pt x="1308857" y="658578"/>
                </a:cubicBezTo>
                <a:cubicBezTo>
                  <a:pt x="1200285" y="576900"/>
                  <a:pt x="903453" y="411551"/>
                  <a:pt x="770975" y="311943"/>
                </a:cubicBezTo>
                <a:cubicBezTo>
                  <a:pt x="638497" y="212335"/>
                  <a:pt x="575743" y="111731"/>
                  <a:pt x="513986" y="60931"/>
                </a:cubicBezTo>
                <a:cubicBezTo>
                  <a:pt x="452229" y="10131"/>
                  <a:pt x="482111" y="14115"/>
                  <a:pt x="400433" y="7143"/>
                </a:cubicBezTo>
                <a:cubicBezTo>
                  <a:pt x="318755" y="171"/>
                  <a:pt x="2002" y="171"/>
                  <a:pt x="10" y="1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8" name="フリーフォーム 2327">
            <a:extLst>
              <a:ext uri="{FF2B5EF4-FFF2-40B4-BE49-F238E27FC236}">
                <a16:creationId xmlns:a16="http://schemas.microsoft.com/office/drawing/2014/main" id="{4AFE55DB-68C9-00E2-478A-5A60A6D57ACB}"/>
              </a:ext>
            </a:extLst>
          </p:cNvPr>
          <p:cNvSpPr/>
          <p:nvPr/>
        </p:nvSpPr>
        <p:spPr>
          <a:xfrm>
            <a:off x="8120468" y="8055876"/>
            <a:ext cx="685644" cy="689560"/>
          </a:xfrm>
          <a:custGeom>
            <a:avLst/>
            <a:gdLst>
              <a:gd name="connsiteX0" fmla="*/ 682873 w 685644"/>
              <a:gd name="connsiteY0" fmla="*/ 687700 h 689560"/>
              <a:gd name="connsiteX1" fmla="*/ 533461 w 685644"/>
              <a:gd name="connsiteY1" fmla="*/ 460595 h 689560"/>
              <a:gd name="connsiteX2" fmla="*/ 264520 w 685644"/>
              <a:gd name="connsiteY2" fmla="*/ 209583 h 689560"/>
              <a:gd name="connsiteX3" fmla="*/ 1556 w 685644"/>
              <a:gd name="connsiteY3" fmla="*/ 406 h 689560"/>
              <a:gd name="connsiteX4" fmla="*/ 390026 w 685644"/>
              <a:gd name="connsiteY4" fmla="*/ 263371 h 689560"/>
              <a:gd name="connsiteX5" fmla="*/ 611156 w 685644"/>
              <a:gd name="connsiteY5" fmla="*/ 550242 h 689560"/>
              <a:gd name="connsiteX6" fmla="*/ 682873 w 685644"/>
              <a:gd name="connsiteY6" fmla="*/ 687700 h 689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644" h="689560">
                <a:moveTo>
                  <a:pt x="682873" y="687700"/>
                </a:moveTo>
                <a:cubicBezTo>
                  <a:pt x="669924" y="672759"/>
                  <a:pt x="603186" y="540281"/>
                  <a:pt x="533461" y="460595"/>
                </a:cubicBezTo>
                <a:cubicBezTo>
                  <a:pt x="463736" y="380909"/>
                  <a:pt x="353171" y="286281"/>
                  <a:pt x="264520" y="209583"/>
                </a:cubicBezTo>
                <a:cubicBezTo>
                  <a:pt x="175869" y="132885"/>
                  <a:pt x="-19362" y="-8559"/>
                  <a:pt x="1556" y="406"/>
                </a:cubicBezTo>
                <a:cubicBezTo>
                  <a:pt x="22474" y="9371"/>
                  <a:pt x="288426" y="171732"/>
                  <a:pt x="390026" y="263371"/>
                </a:cubicBezTo>
                <a:cubicBezTo>
                  <a:pt x="491626" y="355010"/>
                  <a:pt x="560356" y="475536"/>
                  <a:pt x="611156" y="550242"/>
                </a:cubicBezTo>
                <a:cubicBezTo>
                  <a:pt x="661956" y="624948"/>
                  <a:pt x="695822" y="702641"/>
                  <a:pt x="682873" y="6877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29" name="フリーフォーム 2328">
            <a:extLst>
              <a:ext uri="{FF2B5EF4-FFF2-40B4-BE49-F238E27FC236}">
                <a16:creationId xmlns:a16="http://schemas.microsoft.com/office/drawing/2014/main" id="{C62EDE34-833B-8B9F-7464-AD852E6B9DD5}"/>
              </a:ext>
            </a:extLst>
          </p:cNvPr>
          <p:cNvSpPr/>
          <p:nvPr/>
        </p:nvSpPr>
        <p:spPr>
          <a:xfrm>
            <a:off x="2565963" y="6128349"/>
            <a:ext cx="75526" cy="394932"/>
          </a:xfrm>
          <a:custGeom>
            <a:avLst/>
            <a:gdLst>
              <a:gd name="connsiteX0" fmla="*/ 5357 w 75526"/>
              <a:gd name="connsiteY0" fmla="*/ 4319 h 394932"/>
              <a:gd name="connsiteX1" fmla="*/ 5357 w 75526"/>
              <a:gd name="connsiteY1" fmla="*/ 155573 h 394932"/>
              <a:gd name="connsiteX2" fmla="*/ 74109 w 75526"/>
              <a:gd name="connsiteY2" fmla="*/ 389329 h 394932"/>
              <a:gd name="connsiteX3" fmla="*/ 53484 w 75526"/>
              <a:gd name="connsiteY3" fmla="*/ 327453 h 394932"/>
              <a:gd name="connsiteX4" fmla="*/ 25983 w 75526"/>
              <a:gd name="connsiteY4" fmla="*/ 244950 h 394932"/>
              <a:gd name="connsiteX5" fmla="*/ 12232 w 75526"/>
              <a:gd name="connsiteY5" fmla="*/ 59320 h 394932"/>
              <a:gd name="connsiteX6" fmla="*/ 5357 w 75526"/>
              <a:gd name="connsiteY6" fmla="*/ 4319 h 394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526" h="394932">
                <a:moveTo>
                  <a:pt x="5357" y="4319"/>
                </a:moveTo>
                <a:cubicBezTo>
                  <a:pt x="4211" y="20361"/>
                  <a:pt x="-6102" y="91405"/>
                  <a:pt x="5357" y="155573"/>
                </a:cubicBezTo>
                <a:cubicBezTo>
                  <a:pt x="16816" y="219741"/>
                  <a:pt x="66088" y="360682"/>
                  <a:pt x="74109" y="389329"/>
                </a:cubicBezTo>
                <a:cubicBezTo>
                  <a:pt x="82130" y="417976"/>
                  <a:pt x="53484" y="327453"/>
                  <a:pt x="53484" y="327453"/>
                </a:cubicBezTo>
                <a:cubicBezTo>
                  <a:pt x="45463" y="303390"/>
                  <a:pt x="32858" y="289639"/>
                  <a:pt x="25983" y="244950"/>
                </a:cubicBezTo>
                <a:cubicBezTo>
                  <a:pt x="19108" y="200261"/>
                  <a:pt x="15670" y="99425"/>
                  <a:pt x="12232" y="59320"/>
                </a:cubicBezTo>
                <a:cubicBezTo>
                  <a:pt x="8794" y="19215"/>
                  <a:pt x="6503" y="-11723"/>
                  <a:pt x="5357" y="43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0" name="フリーフォーム 2329">
            <a:extLst>
              <a:ext uri="{FF2B5EF4-FFF2-40B4-BE49-F238E27FC236}">
                <a16:creationId xmlns:a16="http://schemas.microsoft.com/office/drawing/2014/main" id="{C39A7558-235E-D136-EE43-9ECC7AD3AE5E}"/>
              </a:ext>
            </a:extLst>
          </p:cNvPr>
          <p:cNvSpPr/>
          <p:nvPr/>
        </p:nvSpPr>
        <p:spPr>
          <a:xfrm>
            <a:off x="2218760" y="5543406"/>
            <a:ext cx="151238" cy="621677"/>
          </a:xfrm>
          <a:custGeom>
            <a:avLst/>
            <a:gdLst>
              <a:gd name="connsiteX0" fmla="*/ 1926 w 151238"/>
              <a:gd name="connsiteY0" fmla="*/ 4871 h 621677"/>
              <a:gd name="connsiteX1" fmla="*/ 56927 w 151238"/>
              <a:gd name="connsiteY1" fmla="*/ 293629 h 621677"/>
              <a:gd name="connsiteX2" fmla="*/ 146305 w 151238"/>
              <a:gd name="connsiteY2" fmla="*/ 596137 h 621677"/>
              <a:gd name="connsiteX3" fmla="*/ 125679 w 151238"/>
              <a:gd name="connsiteY3" fmla="*/ 541135 h 621677"/>
              <a:gd name="connsiteX4" fmla="*/ 1926 w 151238"/>
              <a:gd name="connsiteY4" fmla="*/ 4871 h 621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38" h="621677">
                <a:moveTo>
                  <a:pt x="1926" y="4871"/>
                </a:moveTo>
                <a:cubicBezTo>
                  <a:pt x="-9533" y="-36380"/>
                  <a:pt x="32864" y="195085"/>
                  <a:pt x="56927" y="293629"/>
                </a:cubicBezTo>
                <a:cubicBezTo>
                  <a:pt x="80990" y="392173"/>
                  <a:pt x="134846" y="554886"/>
                  <a:pt x="146305" y="596137"/>
                </a:cubicBezTo>
                <a:cubicBezTo>
                  <a:pt x="157764" y="637388"/>
                  <a:pt x="148596" y="635096"/>
                  <a:pt x="125679" y="541135"/>
                </a:cubicBezTo>
                <a:cubicBezTo>
                  <a:pt x="102762" y="447174"/>
                  <a:pt x="13385" y="46122"/>
                  <a:pt x="1926" y="48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1" name="フリーフォーム 2330">
            <a:extLst>
              <a:ext uri="{FF2B5EF4-FFF2-40B4-BE49-F238E27FC236}">
                <a16:creationId xmlns:a16="http://schemas.microsoft.com/office/drawing/2014/main" id="{C6B10986-05C4-F82D-922C-43A728EC7350}"/>
              </a:ext>
            </a:extLst>
          </p:cNvPr>
          <p:cNvSpPr/>
          <p:nvPr/>
        </p:nvSpPr>
        <p:spPr>
          <a:xfrm>
            <a:off x="6006116" y="4271342"/>
            <a:ext cx="37713" cy="169374"/>
          </a:xfrm>
          <a:custGeom>
            <a:avLst/>
            <a:gdLst>
              <a:gd name="connsiteX0" fmla="*/ 114 w 37713"/>
              <a:gd name="connsiteY0" fmla="*/ 33 h 169374"/>
              <a:gd name="connsiteX1" fmla="*/ 25166 w 37713"/>
              <a:gd name="connsiteY1" fmla="*/ 131557 h 169374"/>
              <a:gd name="connsiteX2" fmla="*/ 114 w 37713"/>
              <a:gd name="connsiteY2" fmla="*/ 169135 h 169374"/>
              <a:gd name="connsiteX3" fmla="*/ 37692 w 37713"/>
              <a:gd name="connsiteY3" fmla="*/ 119031 h 169374"/>
              <a:gd name="connsiteX4" fmla="*/ 114 w 37713"/>
              <a:gd name="connsiteY4" fmla="*/ 33 h 169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713" h="169374">
                <a:moveTo>
                  <a:pt x="114" y="33"/>
                </a:moveTo>
                <a:cubicBezTo>
                  <a:pt x="-1974" y="2121"/>
                  <a:pt x="25166" y="103373"/>
                  <a:pt x="25166" y="131557"/>
                </a:cubicBezTo>
                <a:cubicBezTo>
                  <a:pt x="25166" y="159741"/>
                  <a:pt x="-1974" y="171223"/>
                  <a:pt x="114" y="169135"/>
                </a:cubicBezTo>
                <a:cubicBezTo>
                  <a:pt x="2202" y="167047"/>
                  <a:pt x="38736" y="144083"/>
                  <a:pt x="37692" y="119031"/>
                </a:cubicBezTo>
                <a:cubicBezTo>
                  <a:pt x="36648" y="93979"/>
                  <a:pt x="2202" y="-2055"/>
                  <a:pt x="114" y="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2" name="フリーフォーム 2331">
            <a:extLst>
              <a:ext uri="{FF2B5EF4-FFF2-40B4-BE49-F238E27FC236}">
                <a16:creationId xmlns:a16="http://schemas.microsoft.com/office/drawing/2014/main" id="{D88A9764-07CA-D4CB-1A83-C71FE6BAE905}"/>
              </a:ext>
            </a:extLst>
          </p:cNvPr>
          <p:cNvSpPr/>
          <p:nvPr/>
        </p:nvSpPr>
        <p:spPr>
          <a:xfrm>
            <a:off x="5949863" y="3745212"/>
            <a:ext cx="76740" cy="254766"/>
          </a:xfrm>
          <a:custGeom>
            <a:avLst/>
            <a:gdLst>
              <a:gd name="connsiteX0" fmla="*/ 0 w 76740"/>
              <a:gd name="connsiteY0" fmla="*/ 70 h 254766"/>
              <a:gd name="connsiteX1" fmla="*/ 68893 w 76740"/>
              <a:gd name="connsiteY1" fmla="*/ 238065 h 254766"/>
              <a:gd name="connsiteX2" fmla="*/ 68893 w 76740"/>
              <a:gd name="connsiteY2" fmla="*/ 213013 h 254766"/>
              <a:gd name="connsiteX3" fmla="*/ 0 w 76740"/>
              <a:gd name="connsiteY3" fmla="*/ 70 h 254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740" h="254766">
                <a:moveTo>
                  <a:pt x="0" y="70"/>
                </a:moveTo>
                <a:cubicBezTo>
                  <a:pt x="0" y="4245"/>
                  <a:pt x="68893" y="238065"/>
                  <a:pt x="68893" y="238065"/>
                </a:cubicBezTo>
                <a:cubicBezTo>
                  <a:pt x="80375" y="273556"/>
                  <a:pt x="78287" y="246416"/>
                  <a:pt x="68893" y="213013"/>
                </a:cubicBezTo>
                <a:cubicBezTo>
                  <a:pt x="59499" y="179610"/>
                  <a:pt x="0" y="-4105"/>
                  <a:pt x="0" y="7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3" name="フリーフォーム 2332">
            <a:extLst>
              <a:ext uri="{FF2B5EF4-FFF2-40B4-BE49-F238E27FC236}">
                <a16:creationId xmlns:a16="http://schemas.microsoft.com/office/drawing/2014/main" id="{477034B5-96C9-0196-76D2-A84A6E67F95A}"/>
              </a:ext>
            </a:extLst>
          </p:cNvPr>
          <p:cNvSpPr/>
          <p:nvPr/>
        </p:nvSpPr>
        <p:spPr>
          <a:xfrm>
            <a:off x="6087563" y="5323538"/>
            <a:ext cx="58772" cy="257623"/>
          </a:xfrm>
          <a:custGeom>
            <a:avLst/>
            <a:gdLst>
              <a:gd name="connsiteX0" fmla="*/ 86 w 58772"/>
              <a:gd name="connsiteY0" fmla="*/ 24 h 257623"/>
              <a:gd name="connsiteX1" fmla="*/ 43927 w 58772"/>
              <a:gd name="connsiteY1" fmla="*/ 156599 h 257623"/>
              <a:gd name="connsiteX2" fmla="*/ 56453 w 58772"/>
              <a:gd name="connsiteY2" fmla="*/ 256807 h 257623"/>
              <a:gd name="connsiteX3" fmla="*/ 56453 w 58772"/>
              <a:gd name="connsiteY3" fmla="*/ 206703 h 257623"/>
              <a:gd name="connsiteX4" fmla="*/ 56453 w 58772"/>
              <a:gd name="connsiteY4" fmla="*/ 119021 h 257623"/>
              <a:gd name="connsiteX5" fmla="*/ 56453 w 58772"/>
              <a:gd name="connsiteY5" fmla="*/ 144073 h 257623"/>
              <a:gd name="connsiteX6" fmla="*/ 86 w 58772"/>
              <a:gd name="connsiteY6" fmla="*/ 24 h 257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772" h="257623">
                <a:moveTo>
                  <a:pt x="86" y="24"/>
                </a:moveTo>
                <a:cubicBezTo>
                  <a:pt x="-2002" y="2112"/>
                  <a:pt x="34533" y="113802"/>
                  <a:pt x="43927" y="156599"/>
                </a:cubicBezTo>
                <a:cubicBezTo>
                  <a:pt x="53321" y="199396"/>
                  <a:pt x="54365" y="248456"/>
                  <a:pt x="56453" y="256807"/>
                </a:cubicBezTo>
                <a:cubicBezTo>
                  <a:pt x="58541" y="265158"/>
                  <a:pt x="56453" y="206703"/>
                  <a:pt x="56453" y="206703"/>
                </a:cubicBezTo>
                <a:lnTo>
                  <a:pt x="56453" y="119021"/>
                </a:lnTo>
                <a:cubicBezTo>
                  <a:pt x="56453" y="108583"/>
                  <a:pt x="61672" y="159730"/>
                  <a:pt x="56453" y="144073"/>
                </a:cubicBezTo>
                <a:cubicBezTo>
                  <a:pt x="51234" y="128416"/>
                  <a:pt x="2174" y="-2064"/>
                  <a:pt x="86" y="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4" name="フリーフォーム 2333">
            <a:extLst>
              <a:ext uri="{FF2B5EF4-FFF2-40B4-BE49-F238E27FC236}">
                <a16:creationId xmlns:a16="http://schemas.microsoft.com/office/drawing/2014/main" id="{AC3D643D-491F-30F5-DA1C-935B96382225}"/>
              </a:ext>
            </a:extLst>
          </p:cNvPr>
          <p:cNvSpPr/>
          <p:nvPr/>
        </p:nvSpPr>
        <p:spPr>
          <a:xfrm>
            <a:off x="5920040" y="6131490"/>
            <a:ext cx="111286" cy="356992"/>
          </a:xfrm>
          <a:custGeom>
            <a:avLst/>
            <a:gdLst>
              <a:gd name="connsiteX0" fmla="*/ 111242 w 111286"/>
              <a:gd name="connsiteY0" fmla="*/ 0 h 356992"/>
              <a:gd name="connsiteX1" fmla="*/ 23560 w 111286"/>
              <a:gd name="connsiteY1" fmla="*/ 219206 h 356992"/>
              <a:gd name="connsiteX2" fmla="*/ 4771 w 111286"/>
              <a:gd name="connsiteY2" fmla="*/ 356992 h 356992"/>
              <a:gd name="connsiteX3" fmla="*/ 11034 w 111286"/>
              <a:gd name="connsiteY3" fmla="*/ 219206 h 356992"/>
              <a:gd name="connsiteX4" fmla="*/ 111242 w 111286"/>
              <a:gd name="connsiteY4" fmla="*/ 0 h 356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286" h="356992">
                <a:moveTo>
                  <a:pt x="111242" y="0"/>
                </a:moveTo>
                <a:cubicBezTo>
                  <a:pt x="113330" y="0"/>
                  <a:pt x="41305" y="159707"/>
                  <a:pt x="23560" y="219206"/>
                </a:cubicBezTo>
                <a:cubicBezTo>
                  <a:pt x="5815" y="278705"/>
                  <a:pt x="6859" y="356992"/>
                  <a:pt x="4771" y="356992"/>
                </a:cubicBezTo>
                <a:cubicBezTo>
                  <a:pt x="2683" y="356992"/>
                  <a:pt x="-7755" y="276617"/>
                  <a:pt x="11034" y="219206"/>
                </a:cubicBezTo>
                <a:cubicBezTo>
                  <a:pt x="29823" y="161795"/>
                  <a:pt x="109154" y="0"/>
                  <a:pt x="11124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5" name="フリーフォーム 2334">
            <a:extLst>
              <a:ext uri="{FF2B5EF4-FFF2-40B4-BE49-F238E27FC236}">
                <a16:creationId xmlns:a16="http://schemas.microsoft.com/office/drawing/2014/main" id="{3150065E-A052-69C1-AF30-52212AA12A65}"/>
              </a:ext>
            </a:extLst>
          </p:cNvPr>
          <p:cNvSpPr/>
          <p:nvPr/>
        </p:nvSpPr>
        <p:spPr>
          <a:xfrm>
            <a:off x="6557516" y="7135962"/>
            <a:ext cx="445365" cy="623375"/>
          </a:xfrm>
          <a:custGeom>
            <a:avLst/>
            <a:gdLst>
              <a:gd name="connsiteX0" fmla="*/ 38 w 445365"/>
              <a:gd name="connsiteY0" fmla="*/ 623375 h 623375"/>
              <a:gd name="connsiteX1" fmla="*/ 209044 w 445365"/>
              <a:gd name="connsiteY1" fmla="*/ 57318 h 623375"/>
              <a:gd name="connsiteX2" fmla="*/ 243878 w 445365"/>
              <a:gd name="connsiteY2" fmla="*/ 39901 h 623375"/>
              <a:gd name="connsiteX3" fmla="*/ 435467 w 445365"/>
              <a:gd name="connsiteY3" fmla="*/ 240198 h 623375"/>
              <a:gd name="connsiteX4" fmla="*/ 400633 w 445365"/>
              <a:gd name="connsiteY4" fmla="*/ 144404 h 623375"/>
              <a:gd name="connsiteX5" fmla="*/ 252587 w 445365"/>
              <a:gd name="connsiteY5" fmla="*/ 13775 h 623375"/>
              <a:gd name="connsiteX6" fmla="*/ 182918 w 445365"/>
              <a:gd name="connsiteY6" fmla="*/ 126987 h 623375"/>
              <a:gd name="connsiteX7" fmla="*/ 191627 w 445365"/>
              <a:gd name="connsiteY7" fmla="*/ 57318 h 623375"/>
              <a:gd name="connsiteX8" fmla="*/ 38 w 445365"/>
              <a:gd name="connsiteY8" fmla="*/ 623375 h 62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5365" h="623375">
                <a:moveTo>
                  <a:pt x="38" y="623375"/>
                </a:moveTo>
                <a:cubicBezTo>
                  <a:pt x="2941" y="623375"/>
                  <a:pt x="209044" y="57318"/>
                  <a:pt x="209044" y="57318"/>
                </a:cubicBezTo>
                <a:cubicBezTo>
                  <a:pt x="249684" y="-39928"/>
                  <a:pt x="206141" y="9421"/>
                  <a:pt x="243878" y="39901"/>
                </a:cubicBezTo>
                <a:cubicBezTo>
                  <a:pt x="281615" y="70381"/>
                  <a:pt x="409341" y="222781"/>
                  <a:pt x="435467" y="240198"/>
                </a:cubicBezTo>
                <a:cubicBezTo>
                  <a:pt x="461593" y="257615"/>
                  <a:pt x="431113" y="182141"/>
                  <a:pt x="400633" y="144404"/>
                </a:cubicBezTo>
                <a:cubicBezTo>
                  <a:pt x="370153" y="106667"/>
                  <a:pt x="288873" y="16678"/>
                  <a:pt x="252587" y="13775"/>
                </a:cubicBezTo>
                <a:cubicBezTo>
                  <a:pt x="216301" y="10872"/>
                  <a:pt x="193078" y="119730"/>
                  <a:pt x="182918" y="126987"/>
                </a:cubicBezTo>
                <a:cubicBezTo>
                  <a:pt x="172758" y="134244"/>
                  <a:pt x="223558" y="-28316"/>
                  <a:pt x="191627" y="57318"/>
                </a:cubicBezTo>
                <a:cubicBezTo>
                  <a:pt x="159696" y="142952"/>
                  <a:pt x="-2865" y="623375"/>
                  <a:pt x="38" y="6233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6" name="フリーフォーム 2335">
            <a:extLst>
              <a:ext uri="{FF2B5EF4-FFF2-40B4-BE49-F238E27FC236}">
                <a16:creationId xmlns:a16="http://schemas.microsoft.com/office/drawing/2014/main" id="{E94CC018-7B3E-3560-F689-03737E47D7E7}"/>
              </a:ext>
            </a:extLst>
          </p:cNvPr>
          <p:cNvSpPr/>
          <p:nvPr/>
        </p:nvSpPr>
        <p:spPr>
          <a:xfrm>
            <a:off x="6261225" y="6704618"/>
            <a:ext cx="130331" cy="868211"/>
          </a:xfrm>
          <a:custGeom>
            <a:avLst/>
            <a:gdLst>
              <a:gd name="connsiteX0" fmla="*/ 61198 w 130331"/>
              <a:gd name="connsiteY0" fmla="*/ 982 h 868211"/>
              <a:gd name="connsiteX1" fmla="*/ 122158 w 130331"/>
              <a:gd name="connsiteY1" fmla="*/ 680251 h 868211"/>
              <a:gd name="connsiteX2" fmla="*/ 122158 w 130331"/>
              <a:gd name="connsiteY2" fmla="*/ 575748 h 868211"/>
              <a:gd name="connsiteX3" fmla="*/ 52489 w 130331"/>
              <a:gd name="connsiteY3" fmla="*/ 863131 h 868211"/>
              <a:gd name="connsiteX4" fmla="*/ 61198 w 130331"/>
              <a:gd name="connsiteY4" fmla="*/ 723793 h 868211"/>
              <a:gd name="connsiteX5" fmla="*/ 238 w 130331"/>
              <a:gd name="connsiteY5" fmla="*/ 288365 h 868211"/>
              <a:gd name="connsiteX6" fmla="*/ 87324 w 130331"/>
              <a:gd name="connsiteY6" fmla="*/ 697668 h 868211"/>
              <a:gd name="connsiteX7" fmla="*/ 87324 w 130331"/>
              <a:gd name="connsiteY7" fmla="*/ 532205 h 868211"/>
              <a:gd name="connsiteX8" fmla="*/ 61198 w 130331"/>
              <a:gd name="connsiteY8" fmla="*/ 982 h 868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0331" h="868211">
                <a:moveTo>
                  <a:pt x="61198" y="982"/>
                </a:moveTo>
                <a:cubicBezTo>
                  <a:pt x="67004" y="25656"/>
                  <a:pt x="111998" y="584457"/>
                  <a:pt x="122158" y="680251"/>
                </a:cubicBezTo>
                <a:cubicBezTo>
                  <a:pt x="132318" y="776045"/>
                  <a:pt x="133770" y="545268"/>
                  <a:pt x="122158" y="575748"/>
                </a:cubicBezTo>
                <a:cubicBezTo>
                  <a:pt x="110547" y="606228"/>
                  <a:pt x="62649" y="838457"/>
                  <a:pt x="52489" y="863131"/>
                </a:cubicBezTo>
                <a:cubicBezTo>
                  <a:pt x="42329" y="887805"/>
                  <a:pt x="69906" y="819587"/>
                  <a:pt x="61198" y="723793"/>
                </a:cubicBezTo>
                <a:cubicBezTo>
                  <a:pt x="52490" y="627999"/>
                  <a:pt x="-4116" y="292719"/>
                  <a:pt x="238" y="288365"/>
                </a:cubicBezTo>
                <a:cubicBezTo>
                  <a:pt x="4592" y="284011"/>
                  <a:pt x="72810" y="657028"/>
                  <a:pt x="87324" y="697668"/>
                </a:cubicBezTo>
                <a:cubicBezTo>
                  <a:pt x="101838" y="738308"/>
                  <a:pt x="91678" y="641062"/>
                  <a:pt x="87324" y="532205"/>
                </a:cubicBezTo>
                <a:cubicBezTo>
                  <a:pt x="82970" y="423348"/>
                  <a:pt x="55392" y="-23692"/>
                  <a:pt x="61198" y="9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7" name="フリーフォーム 2336">
            <a:extLst>
              <a:ext uri="{FF2B5EF4-FFF2-40B4-BE49-F238E27FC236}">
                <a16:creationId xmlns:a16="http://schemas.microsoft.com/office/drawing/2014/main" id="{7EFFF278-1F8D-6581-5051-AC330D4C4FCC}"/>
              </a:ext>
            </a:extLst>
          </p:cNvPr>
          <p:cNvSpPr/>
          <p:nvPr/>
        </p:nvSpPr>
        <p:spPr>
          <a:xfrm>
            <a:off x="5816128" y="7376836"/>
            <a:ext cx="1176875" cy="1593551"/>
          </a:xfrm>
          <a:custGeom>
            <a:avLst/>
            <a:gdLst>
              <a:gd name="connsiteX0" fmla="*/ 1124603 w 1176875"/>
              <a:gd name="connsiteY0" fmla="*/ 8033 h 1593551"/>
              <a:gd name="connsiteX1" fmla="*/ 541129 w 1176875"/>
              <a:gd name="connsiteY1" fmla="*/ 547964 h 1593551"/>
              <a:gd name="connsiteX2" fmla="*/ 314706 w 1176875"/>
              <a:gd name="connsiteY2" fmla="*/ 809221 h 1593551"/>
              <a:gd name="connsiteX3" fmla="*/ 184078 w 1176875"/>
              <a:gd name="connsiteY3" fmla="*/ 1183690 h 1593551"/>
              <a:gd name="connsiteX4" fmla="*/ 271163 w 1176875"/>
              <a:gd name="connsiteY4" fmla="*/ 1061770 h 1593551"/>
              <a:gd name="connsiteX5" fmla="*/ 1198 w 1176875"/>
              <a:gd name="connsiteY5" fmla="*/ 1592993 h 1593551"/>
              <a:gd name="connsiteX6" fmla="*/ 175369 w 1176875"/>
              <a:gd name="connsiteY6" fmla="*/ 1157564 h 1593551"/>
              <a:gd name="connsiteX7" fmla="*/ 253746 w 1176875"/>
              <a:gd name="connsiteY7" fmla="*/ 870181 h 1593551"/>
              <a:gd name="connsiteX8" fmla="*/ 671758 w 1176875"/>
              <a:gd name="connsiteY8" fmla="*/ 286707 h 1593551"/>
              <a:gd name="connsiteX9" fmla="*/ 471461 w 1176875"/>
              <a:gd name="connsiteY9" fmla="*/ 608924 h 1593551"/>
              <a:gd name="connsiteX10" fmla="*/ 854638 w 1176875"/>
              <a:gd name="connsiteY10" fmla="*/ 199621 h 1593551"/>
              <a:gd name="connsiteX11" fmla="*/ 1176855 w 1176875"/>
              <a:gd name="connsiteY11" fmla="*/ 8033 h 1593551"/>
              <a:gd name="connsiteX12" fmla="*/ 872055 w 1176875"/>
              <a:gd name="connsiteY12" fmla="*/ 208330 h 1593551"/>
              <a:gd name="connsiteX13" fmla="*/ 1124603 w 1176875"/>
              <a:gd name="connsiteY13" fmla="*/ 8033 h 1593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76875" h="1593551">
                <a:moveTo>
                  <a:pt x="1124603" y="8033"/>
                </a:moveTo>
                <a:cubicBezTo>
                  <a:pt x="1069449" y="64639"/>
                  <a:pt x="676112" y="414433"/>
                  <a:pt x="541129" y="547964"/>
                </a:cubicBezTo>
                <a:cubicBezTo>
                  <a:pt x="406146" y="681495"/>
                  <a:pt x="374214" y="703267"/>
                  <a:pt x="314706" y="809221"/>
                </a:cubicBezTo>
                <a:cubicBezTo>
                  <a:pt x="255197" y="915175"/>
                  <a:pt x="191335" y="1141598"/>
                  <a:pt x="184078" y="1183690"/>
                </a:cubicBezTo>
                <a:cubicBezTo>
                  <a:pt x="176821" y="1225782"/>
                  <a:pt x="301643" y="993553"/>
                  <a:pt x="271163" y="1061770"/>
                </a:cubicBezTo>
                <a:cubicBezTo>
                  <a:pt x="240683" y="1129987"/>
                  <a:pt x="17164" y="1577027"/>
                  <a:pt x="1198" y="1592993"/>
                </a:cubicBezTo>
                <a:cubicBezTo>
                  <a:pt x="-14768" y="1608959"/>
                  <a:pt x="133278" y="1278033"/>
                  <a:pt x="175369" y="1157564"/>
                </a:cubicBezTo>
                <a:cubicBezTo>
                  <a:pt x="217460" y="1037095"/>
                  <a:pt x="171015" y="1015324"/>
                  <a:pt x="253746" y="870181"/>
                </a:cubicBezTo>
                <a:cubicBezTo>
                  <a:pt x="336477" y="725038"/>
                  <a:pt x="635472" y="330250"/>
                  <a:pt x="671758" y="286707"/>
                </a:cubicBezTo>
                <a:cubicBezTo>
                  <a:pt x="708044" y="243164"/>
                  <a:pt x="440981" y="623438"/>
                  <a:pt x="471461" y="608924"/>
                </a:cubicBezTo>
                <a:cubicBezTo>
                  <a:pt x="501941" y="594410"/>
                  <a:pt x="737072" y="299769"/>
                  <a:pt x="854638" y="199621"/>
                </a:cubicBezTo>
                <a:cubicBezTo>
                  <a:pt x="972204" y="99473"/>
                  <a:pt x="1173952" y="6582"/>
                  <a:pt x="1176855" y="8033"/>
                </a:cubicBezTo>
                <a:cubicBezTo>
                  <a:pt x="1179758" y="9484"/>
                  <a:pt x="877861" y="203976"/>
                  <a:pt x="872055" y="208330"/>
                </a:cubicBezTo>
                <a:cubicBezTo>
                  <a:pt x="866249" y="212684"/>
                  <a:pt x="1179757" y="-48573"/>
                  <a:pt x="1124603" y="80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8" name="フリーフォーム 2337">
            <a:extLst>
              <a:ext uri="{FF2B5EF4-FFF2-40B4-BE49-F238E27FC236}">
                <a16:creationId xmlns:a16="http://schemas.microsoft.com/office/drawing/2014/main" id="{98ACE346-9327-58AF-2F1A-E8372968B355}"/>
              </a:ext>
            </a:extLst>
          </p:cNvPr>
          <p:cNvSpPr/>
          <p:nvPr/>
        </p:nvSpPr>
        <p:spPr>
          <a:xfrm>
            <a:off x="5435961" y="8167735"/>
            <a:ext cx="791813" cy="860809"/>
          </a:xfrm>
          <a:custGeom>
            <a:avLst/>
            <a:gdLst>
              <a:gd name="connsiteX0" fmla="*/ 790668 w 791813"/>
              <a:gd name="connsiteY0" fmla="*/ 905 h 860809"/>
              <a:gd name="connsiteX1" fmla="*/ 233319 w 791813"/>
              <a:gd name="connsiteY1" fmla="*/ 540836 h 860809"/>
              <a:gd name="connsiteX2" fmla="*/ 363948 w 791813"/>
              <a:gd name="connsiteY2" fmla="*/ 418916 h 860809"/>
              <a:gd name="connsiteX3" fmla="*/ 6896 w 791813"/>
              <a:gd name="connsiteY3" fmla="*/ 854345 h 860809"/>
              <a:gd name="connsiteX4" fmla="*/ 154942 w 791813"/>
              <a:gd name="connsiteY4" fmla="*/ 654048 h 860809"/>
              <a:gd name="connsiteX5" fmla="*/ 477159 w 791813"/>
              <a:gd name="connsiteY5" fmla="*/ 305705 h 860809"/>
              <a:gd name="connsiteX6" fmla="*/ 381365 w 791813"/>
              <a:gd name="connsiteY6" fmla="*/ 410208 h 860809"/>
              <a:gd name="connsiteX7" fmla="*/ 790668 w 791813"/>
              <a:gd name="connsiteY7" fmla="*/ 905 h 860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91813" h="860809">
                <a:moveTo>
                  <a:pt x="790668" y="905"/>
                </a:moveTo>
                <a:cubicBezTo>
                  <a:pt x="765994" y="22676"/>
                  <a:pt x="304439" y="471168"/>
                  <a:pt x="233319" y="540836"/>
                </a:cubicBezTo>
                <a:cubicBezTo>
                  <a:pt x="162199" y="610504"/>
                  <a:pt x="401685" y="366664"/>
                  <a:pt x="363948" y="418916"/>
                </a:cubicBezTo>
                <a:cubicBezTo>
                  <a:pt x="326211" y="471168"/>
                  <a:pt x="41730" y="815156"/>
                  <a:pt x="6896" y="854345"/>
                </a:cubicBezTo>
                <a:cubicBezTo>
                  <a:pt x="-27938" y="893534"/>
                  <a:pt x="76565" y="745488"/>
                  <a:pt x="154942" y="654048"/>
                </a:cubicBezTo>
                <a:cubicBezTo>
                  <a:pt x="233319" y="562608"/>
                  <a:pt x="439422" y="346345"/>
                  <a:pt x="477159" y="305705"/>
                </a:cubicBezTo>
                <a:cubicBezTo>
                  <a:pt x="514896" y="265065"/>
                  <a:pt x="329113" y="463911"/>
                  <a:pt x="381365" y="410208"/>
                </a:cubicBezTo>
                <a:cubicBezTo>
                  <a:pt x="433616" y="356505"/>
                  <a:pt x="815342" y="-20866"/>
                  <a:pt x="790668" y="9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39" name="フリーフォーム 2338">
            <a:extLst>
              <a:ext uri="{FF2B5EF4-FFF2-40B4-BE49-F238E27FC236}">
                <a16:creationId xmlns:a16="http://schemas.microsoft.com/office/drawing/2014/main" id="{15A15A83-C265-FD95-8161-A72C25BC4C0C}"/>
              </a:ext>
            </a:extLst>
          </p:cNvPr>
          <p:cNvSpPr/>
          <p:nvPr/>
        </p:nvSpPr>
        <p:spPr>
          <a:xfrm>
            <a:off x="7094877" y="7408065"/>
            <a:ext cx="1047938" cy="561291"/>
          </a:xfrm>
          <a:custGeom>
            <a:avLst/>
            <a:gdLst>
              <a:gd name="connsiteX0" fmla="*/ 2609 w 1047938"/>
              <a:gd name="connsiteY0" fmla="*/ 11638 h 561291"/>
              <a:gd name="connsiteX1" fmla="*/ 202906 w 1047938"/>
              <a:gd name="connsiteY1" fmla="*/ 29055 h 561291"/>
              <a:gd name="connsiteX2" fmla="*/ 333534 w 1047938"/>
              <a:gd name="connsiteY2" fmla="*/ 194518 h 561291"/>
              <a:gd name="connsiteX3" fmla="*/ 263866 w 1047938"/>
              <a:gd name="connsiteY3" fmla="*/ 203226 h 561291"/>
              <a:gd name="connsiteX4" fmla="*/ 533832 w 1047938"/>
              <a:gd name="connsiteY4" fmla="*/ 299021 h 561291"/>
              <a:gd name="connsiteX5" fmla="*/ 1047637 w 1047938"/>
              <a:gd name="connsiteY5" fmla="*/ 560278 h 561291"/>
              <a:gd name="connsiteX6" fmla="*/ 603500 w 1047938"/>
              <a:gd name="connsiteY6" fmla="*/ 377398 h 561291"/>
              <a:gd name="connsiteX7" fmla="*/ 272574 w 1047938"/>
              <a:gd name="connsiteY7" fmla="*/ 81306 h 561291"/>
              <a:gd name="connsiteX8" fmla="*/ 98403 w 1047938"/>
              <a:gd name="connsiteY8" fmla="*/ 2929 h 561291"/>
              <a:gd name="connsiteX9" fmla="*/ 2609 w 1047938"/>
              <a:gd name="connsiteY9" fmla="*/ 11638 h 561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7938" h="561291">
                <a:moveTo>
                  <a:pt x="2609" y="11638"/>
                </a:moveTo>
                <a:cubicBezTo>
                  <a:pt x="20026" y="15992"/>
                  <a:pt x="147752" y="-1425"/>
                  <a:pt x="202906" y="29055"/>
                </a:cubicBezTo>
                <a:cubicBezTo>
                  <a:pt x="258060" y="59535"/>
                  <a:pt x="323374" y="165489"/>
                  <a:pt x="333534" y="194518"/>
                </a:cubicBezTo>
                <a:cubicBezTo>
                  <a:pt x="343694" y="223547"/>
                  <a:pt x="230483" y="185809"/>
                  <a:pt x="263866" y="203226"/>
                </a:cubicBezTo>
                <a:cubicBezTo>
                  <a:pt x="297249" y="220643"/>
                  <a:pt x="403204" y="239512"/>
                  <a:pt x="533832" y="299021"/>
                </a:cubicBezTo>
                <a:cubicBezTo>
                  <a:pt x="664460" y="358530"/>
                  <a:pt x="1036026" y="547215"/>
                  <a:pt x="1047637" y="560278"/>
                </a:cubicBezTo>
                <a:cubicBezTo>
                  <a:pt x="1059248" y="573341"/>
                  <a:pt x="732677" y="457227"/>
                  <a:pt x="603500" y="377398"/>
                </a:cubicBezTo>
                <a:cubicBezTo>
                  <a:pt x="474323" y="297569"/>
                  <a:pt x="356757" y="143718"/>
                  <a:pt x="272574" y="81306"/>
                </a:cubicBezTo>
                <a:cubicBezTo>
                  <a:pt x="188391" y="18895"/>
                  <a:pt x="137592" y="11637"/>
                  <a:pt x="98403" y="2929"/>
                </a:cubicBezTo>
                <a:cubicBezTo>
                  <a:pt x="59215" y="-5780"/>
                  <a:pt x="-14808" y="7284"/>
                  <a:pt x="2609" y="116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0" name="フリーフォーム 2339">
            <a:extLst>
              <a:ext uri="{FF2B5EF4-FFF2-40B4-BE49-F238E27FC236}">
                <a16:creationId xmlns:a16="http://schemas.microsoft.com/office/drawing/2014/main" id="{1826EA32-AA18-3D96-7DD5-0F1F52B4071B}"/>
              </a:ext>
            </a:extLst>
          </p:cNvPr>
          <p:cNvSpPr/>
          <p:nvPr/>
        </p:nvSpPr>
        <p:spPr>
          <a:xfrm>
            <a:off x="2022324" y="7515258"/>
            <a:ext cx="164994" cy="1492361"/>
          </a:xfrm>
          <a:custGeom>
            <a:avLst/>
            <a:gdLst>
              <a:gd name="connsiteX0" fmla="*/ 76442 w 164994"/>
              <a:gd name="connsiteY0" fmla="*/ 239 h 1492361"/>
              <a:gd name="connsiteX1" fmla="*/ 41607 w 164994"/>
              <a:gd name="connsiteY1" fmla="*/ 757885 h 1492361"/>
              <a:gd name="connsiteX2" fmla="*/ 163527 w 164994"/>
              <a:gd name="connsiteY2" fmla="*/ 1471988 h 1492361"/>
              <a:gd name="connsiteX3" fmla="*/ 102567 w 164994"/>
              <a:gd name="connsiteY3" fmla="*/ 1254273 h 1492361"/>
              <a:gd name="connsiteX4" fmla="*/ 6773 w 164994"/>
              <a:gd name="connsiteY4" fmla="*/ 801428 h 1492361"/>
              <a:gd name="connsiteX5" fmla="*/ 15482 w 164994"/>
              <a:gd name="connsiteY5" fmla="*/ 836262 h 1492361"/>
              <a:gd name="connsiteX6" fmla="*/ 76442 w 164994"/>
              <a:gd name="connsiteY6" fmla="*/ 239 h 1492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4994" h="1492361">
                <a:moveTo>
                  <a:pt x="76442" y="239"/>
                </a:moveTo>
                <a:cubicBezTo>
                  <a:pt x="80796" y="-12824"/>
                  <a:pt x="27093" y="512594"/>
                  <a:pt x="41607" y="757885"/>
                </a:cubicBezTo>
                <a:cubicBezTo>
                  <a:pt x="56121" y="1003177"/>
                  <a:pt x="153367" y="1389257"/>
                  <a:pt x="163527" y="1471988"/>
                </a:cubicBezTo>
                <a:cubicBezTo>
                  <a:pt x="173687" y="1554719"/>
                  <a:pt x="128693" y="1366033"/>
                  <a:pt x="102567" y="1254273"/>
                </a:cubicBezTo>
                <a:cubicBezTo>
                  <a:pt x="76441" y="1142513"/>
                  <a:pt x="21287" y="871096"/>
                  <a:pt x="6773" y="801428"/>
                </a:cubicBezTo>
                <a:cubicBezTo>
                  <a:pt x="-7741" y="731760"/>
                  <a:pt x="3870" y="963988"/>
                  <a:pt x="15482" y="836262"/>
                </a:cubicBezTo>
                <a:cubicBezTo>
                  <a:pt x="27094" y="708536"/>
                  <a:pt x="72088" y="13302"/>
                  <a:pt x="76442" y="2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008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明治ホールディングス カカオ 「神々の食べ物」篇 「人、社会、地球の健康」篇 白鳥玉季 | CM Watch">
            <a:extLst>
              <a:ext uri="{FF2B5EF4-FFF2-40B4-BE49-F238E27FC236}">
                <a16:creationId xmlns:a16="http://schemas.microsoft.com/office/drawing/2014/main" id="{C188221E-C909-7BAF-FAA7-AEC57CB25B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59" t="15001" r="41210" b="10624"/>
          <a:stretch/>
        </p:blipFill>
        <p:spPr bwMode="auto">
          <a:xfrm>
            <a:off x="105271" y="2583180"/>
            <a:ext cx="9495929" cy="7635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094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1072</TotalTime>
  <Words>0</Words>
  <Application>Microsoft Macintosh PowerPoint</Application>
  <PresentationFormat>A3 297x420 mm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27</cp:revision>
  <dcterms:created xsi:type="dcterms:W3CDTF">2025-06-30T10:28:53Z</dcterms:created>
  <dcterms:modified xsi:type="dcterms:W3CDTF">2025-07-05T09:45:39Z</dcterms:modified>
</cp:coreProperties>
</file>